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colors3.xml" ContentType="application/vnd.ms-office.chartcolorstyle+xml"/>
  <Override PartName="/ppt/charts/colors4.xml" ContentType="application/vnd.ms-office.chartcolorstyle+xml"/>
  <Override PartName="/ppt/charts/colors5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style3.xml" ContentType="application/vnd.ms-office.chartstyle+xml"/>
  <Override PartName="/ppt/charts/style4.xml" ContentType="application/vnd.ms-office.chartstyle+xml"/>
  <Override PartName="/ppt/charts/style5.xml" ContentType="application/vnd.ms-office.chartstyle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41"/>
  </p:handoutMasterIdLst>
  <p:sldIdLst>
    <p:sldId id="257" r:id="rId3"/>
    <p:sldId id="1427" r:id="rId5"/>
    <p:sldId id="1599" r:id="rId6"/>
    <p:sldId id="1450" r:id="rId7"/>
    <p:sldId id="1421" r:id="rId8"/>
    <p:sldId id="720" r:id="rId9"/>
    <p:sldId id="732" r:id="rId10"/>
    <p:sldId id="733" r:id="rId11"/>
    <p:sldId id="1047" r:id="rId12"/>
    <p:sldId id="683" r:id="rId13"/>
    <p:sldId id="1234" r:id="rId14"/>
    <p:sldId id="1235" r:id="rId15"/>
    <p:sldId id="649" r:id="rId16"/>
    <p:sldId id="1247" r:id="rId17"/>
    <p:sldId id="1248" r:id="rId18"/>
    <p:sldId id="1249" r:id="rId19"/>
    <p:sldId id="1250" r:id="rId20"/>
    <p:sldId id="1254" r:id="rId21"/>
    <p:sldId id="1245" r:id="rId22"/>
    <p:sldId id="1424" r:id="rId23"/>
    <p:sldId id="1425" r:id="rId24"/>
    <p:sldId id="1251" r:id="rId25"/>
    <p:sldId id="1451" r:id="rId26"/>
    <p:sldId id="1527" r:id="rId27"/>
    <p:sldId id="1532" r:id="rId28"/>
    <p:sldId id="1528" r:id="rId29"/>
    <p:sldId id="1453" r:id="rId30"/>
    <p:sldId id="1538" r:id="rId31"/>
    <p:sldId id="1436" r:id="rId32"/>
    <p:sldId id="1437" r:id="rId33"/>
    <p:sldId id="1137" r:id="rId34"/>
    <p:sldId id="1242" r:id="rId35"/>
    <p:sldId id="1259" r:id="rId36"/>
    <p:sldId id="1260" r:id="rId37"/>
    <p:sldId id="1593" r:id="rId38"/>
    <p:sldId id="1603" r:id="rId39"/>
    <p:sldId id="1597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oga User" initials="Y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1038"/>
    <a:srgbClr val="250026"/>
    <a:srgbClr val="3808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163" d="100"/>
          <a:sy n="163" d="100"/>
        </p:scale>
        <p:origin x="4296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5" Type="http://schemas.openxmlformats.org/officeDocument/2006/relationships/commentAuthors" Target="commentAuthors.xml"/><Relationship Id="rId44" Type="http://schemas.openxmlformats.org/officeDocument/2006/relationships/tableStyles" Target="tableStyles.xml"/><Relationship Id="rId43" Type="http://schemas.openxmlformats.org/officeDocument/2006/relationships/viewProps" Target="viewProps.xml"/><Relationship Id="rId42" Type="http://schemas.openxmlformats.org/officeDocument/2006/relationships/presProps" Target="presProps.xml"/><Relationship Id="rId41" Type="http://schemas.openxmlformats.org/officeDocument/2006/relationships/handoutMaster" Target="handoutMasters/handoutMaster1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file:///F:\Tax%20Harvesting\Coinbase_USD.csv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oleObject" Target="file:///F:\Tax%20Harvesting\Binance_USDT.csv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oleObject" Target="file:///F:\Tax%20Harvesting\Kraken_USD.csv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microsoft.com/office/2011/relationships/chartStyle" Target="style5.xml"/><Relationship Id="rId1" Type="http://schemas.openxmlformats.org/officeDocument/2006/relationships/oleObject" Target="file:///F:\Tax%20Harvesting\OkEX_USDT.csv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t>Binance (BTC-USDT)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[Book1]Sheet1!$C$1</c:f>
              <c:strCache>
                <c:ptCount val="1"/>
                <c:pt idx="0">
                  <c:v>BTC Price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[Book1]Sheet1!$A$2:$A$979</c:f>
              <c:numCache>
                <c:formatCode>m/d/yyyy</c:formatCode>
                <c:ptCount val="978"/>
                <c:pt idx="0" c:formatCode="m/d/yyyy">
                  <c:v>43036</c:v>
                </c:pt>
                <c:pt idx="1" c:formatCode="m/d/yyyy">
                  <c:v>43036</c:v>
                </c:pt>
                <c:pt idx="2" c:formatCode="m/d/yyyy">
                  <c:v>43037</c:v>
                </c:pt>
                <c:pt idx="3" c:formatCode="m/d/yyyy">
                  <c:v>43038</c:v>
                </c:pt>
                <c:pt idx="4" c:formatCode="m/d/yyyy">
                  <c:v>43039</c:v>
                </c:pt>
                <c:pt idx="5" c:formatCode="m/d/yyyy">
                  <c:v>43040</c:v>
                </c:pt>
                <c:pt idx="6" c:formatCode="m/d/yyyy">
                  <c:v>43041</c:v>
                </c:pt>
                <c:pt idx="7" c:formatCode="m/d/yyyy">
                  <c:v>43042</c:v>
                </c:pt>
                <c:pt idx="8" c:formatCode="m/d/yyyy">
                  <c:v>43043</c:v>
                </c:pt>
                <c:pt idx="9" c:formatCode="m/d/yyyy">
                  <c:v>43044</c:v>
                </c:pt>
                <c:pt idx="10" c:formatCode="m/d/yyyy">
                  <c:v>43045</c:v>
                </c:pt>
                <c:pt idx="11" c:formatCode="m/d/yyyy">
                  <c:v>43046</c:v>
                </c:pt>
                <c:pt idx="12" c:formatCode="m/d/yyyy">
                  <c:v>43047</c:v>
                </c:pt>
                <c:pt idx="13" c:formatCode="m/d/yyyy">
                  <c:v>43048</c:v>
                </c:pt>
                <c:pt idx="14" c:formatCode="m/d/yyyy">
                  <c:v>43049</c:v>
                </c:pt>
                <c:pt idx="15" c:formatCode="m/d/yyyy">
                  <c:v>43050</c:v>
                </c:pt>
                <c:pt idx="16" c:formatCode="m/d/yyyy">
                  <c:v>43051</c:v>
                </c:pt>
                <c:pt idx="17" c:formatCode="m/d/yyyy">
                  <c:v>43052</c:v>
                </c:pt>
                <c:pt idx="18" c:formatCode="m/d/yyyy">
                  <c:v>43053</c:v>
                </c:pt>
                <c:pt idx="19" c:formatCode="m/d/yyyy">
                  <c:v>43054</c:v>
                </c:pt>
                <c:pt idx="20" c:formatCode="m/d/yyyy">
                  <c:v>43055</c:v>
                </c:pt>
                <c:pt idx="21" c:formatCode="m/d/yyyy">
                  <c:v>43056</c:v>
                </c:pt>
                <c:pt idx="22" c:formatCode="m/d/yyyy">
                  <c:v>43057</c:v>
                </c:pt>
                <c:pt idx="23" c:formatCode="m/d/yyyy">
                  <c:v>43058</c:v>
                </c:pt>
                <c:pt idx="24" c:formatCode="m/d/yyyy">
                  <c:v>43059</c:v>
                </c:pt>
                <c:pt idx="25" c:formatCode="m/d/yyyy">
                  <c:v>43060</c:v>
                </c:pt>
                <c:pt idx="26" c:formatCode="m/d/yyyy">
                  <c:v>43061</c:v>
                </c:pt>
                <c:pt idx="27" c:formatCode="m/d/yyyy">
                  <c:v>43062</c:v>
                </c:pt>
                <c:pt idx="28" c:formatCode="m/d/yyyy">
                  <c:v>43063</c:v>
                </c:pt>
                <c:pt idx="29" c:formatCode="m/d/yyyy">
                  <c:v>43064</c:v>
                </c:pt>
                <c:pt idx="30" c:formatCode="m/d/yyyy">
                  <c:v>43065</c:v>
                </c:pt>
                <c:pt idx="31" c:formatCode="m/d/yyyy">
                  <c:v>43066</c:v>
                </c:pt>
                <c:pt idx="32" c:formatCode="m/d/yyyy">
                  <c:v>43067</c:v>
                </c:pt>
                <c:pt idx="33" c:formatCode="m/d/yyyy">
                  <c:v>43068</c:v>
                </c:pt>
                <c:pt idx="34" c:formatCode="m/d/yyyy">
                  <c:v>43069</c:v>
                </c:pt>
                <c:pt idx="35" c:formatCode="m/d/yyyy">
                  <c:v>43070</c:v>
                </c:pt>
                <c:pt idx="36" c:formatCode="m/d/yyyy">
                  <c:v>43071</c:v>
                </c:pt>
                <c:pt idx="37" c:formatCode="m/d/yyyy">
                  <c:v>43072</c:v>
                </c:pt>
                <c:pt idx="38" c:formatCode="m/d/yyyy">
                  <c:v>43073</c:v>
                </c:pt>
                <c:pt idx="39" c:formatCode="m/d/yyyy">
                  <c:v>43074</c:v>
                </c:pt>
                <c:pt idx="40" c:formatCode="m/d/yyyy">
                  <c:v>43075</c:v>
                </c:pt>
                <c:pt idx="41" c:formatCode="m/d/yyyy">
                  <c:v>43076</c:v>
                </c:pt>
                <c:pt idx="42" c:formatCode="m/d/yyyy">
                  <c:v>43077</c:v>
                </c:pt>
                <c:pt idx="43" c:formatCode="m/d/yyyy">
                  <c:v>43078</c:v>
                </c:pt>
                <c:pt idx="44" c:formatCode="m/d/yyyy">
                  <c:v>43079</c:v>
                </c:pt>
                <c:pt idx="45" c:formatCode="m/d/yyyy">
                  <c:v>43080</c:v>
                </c:pt>
                <c:pt idx="46" c:formatCode="m/d/yyyy">
                  <c:v>43081</c:v>
                </c:pt>
                <c:pt idx="47" c:formatCode="m/d/yyyy">
                  <c:v>43082</c:v>
                </c:pt>
                <c:pt idx="48" c:formatCode="m/d/yyyy">
                  <c:v>43083</c:v>
                </c:pt>
                <c:pt idx="49" c:formatCode="m/d/yyyy">
                  <c:v>43084</c:v>
                </c:pt>
                <c:pt idx="50" c:formatCode="m/d/yyyy">
                  <c:v>43085</c:v>
                </c:pt>
                <c:pt idx="51" c:formatCode="m/d/yyyy">
                  <c:v>43086</c:v>
                </c:pt>
                <c:pt idx="52" c:formatCode="m/d/yyyy">
                  <c:v>43087</c:v>
                </c:pt>
                <c:pt idx="53" c:formatCode="m/d/yyyy">
                  <c:v>43088</c:v>
                </c:pt>
                <c:pt idx="54" c:formatCode="m/d/yyyy">
                  <c:v>43089</c:v>
                </c:pt>
                <c:pt idx="55" c:formatCode="m/d/yyyy">
                  <c:v>43090</c:v>
                </c:pt>
                <c:pt idx="56" c:formatCode="m/d/yyyy">
                  <c:v>43091</c:v>
                </c:pt>
                <c:pt idx="57" c:formatCode="m/d/yyyy">
                  <c:v>43092</c:v>
                </c:pt>
                <c:pt idx="58" c:formatCode="m/d/yyyy">
                  <c:v>43093</c:v>
                </c:pt>
                <c:pt idx="59" c:formatCode="m/d/yyyy">
                  <c:v>43094</c:v>
                </c:pt>
                <c:pt idx="60" c:formatCode="m/d/yyyy">
                  <c:v>43095</c:v>
                </c:pt>
                <c:pt idx="61" c:formatCode="m/d/yyyy">
                  <c:v>43096</c:v>
                </c:pt>
                <c:pt idx="62" c:formatCode="m/d/yyyy">
                  <c:v>43097</c:v>
                </c:pt>
                <c:pt idx="63" c:formatCode="m/d/yyyy">
                  <c:v>43098</c:v>
                </c:pt>
                <c:pt idx="64" c:formatCode="m/d/yyyy">
                  <c:v>43099</c:v>
                </c:pt>
                <c:pt idx="65" c:formatCode="m/d/yyyy">
                  <c:v>43100</c:v>
                </c:pt>
                <c:pt idx="66" c:formatCode="m/d/yyyy">
                  <c:v>43101</c:v>
                </c:pt>
                <c:pt idx="67" c:formatCode="m/d/yyyy">
                  <c:v>43102</c:v>
                </c:pt>
                <c:pt idx="68" c:formatCode="m/d/yyyy">
                  <c:v>43103</c:v>
                </c:pt>
                <c:pt idx="69" c:formatCode="m/d/yyyy">
                  <c:v>43104</c:v>
                </c:pt>
                <c:pt idx="70" c:formatCode="m/d/yyyy">
                  <c:v>43105</c:v>
                </c:pt>
                <c:pt idx="71" c:formatCode="m/d/yyyy">
                  <c:v>43106</c:v>
                </c:pt>
                <c:pt idx="72" c:formatCode="m/d/yyyy">
                  <c:v>43107</c:v>
                </c:pt>
                <c:pt idx="73" c:formatCode="m/d/yyyy">
                  <c:v>43108</c:v>
                </c:pt>
                <c:pt idx="74" c:formatCode="m/d/yyyy">
                  <c:v>43109</c:v>
                </c:pt>
                <c:pt idx="75" c:formatCode="m/d/yyyy">
                  <c:v>43110</c:v>
                </c:pt>
                <c:pt idx="76" c:formatCode="m/d/yyyy">
                  <c:v>43111</c:v>
                </c:pt>
                <c:pt idx="77" c:formatCode="m/d/yyyy">
                  <c:v>43112</c:v>
                </c:pt>
                <c:pt idx="78" c:formatCode="m/d/yyyy">
                  <c:v>43113</c:v>
                </c:pt>
                <c:pt idx="79" c:formatCode="m/d/yyyy">
                  <c:v>43114</c:v>
                </c:pt>
                <c:pt idx="80" c:formatCode="m/d/yyyy">
                  <c:v>43115</c:v>
                </c:pt>
                <c:pt idx="81" c:formatCode="m/d/yyyy">
                  <c:v>43116</c:v>
                </c:pt>
                <c:pt idx="82" c:formatCode="m/d/yyyy">
                  <c:v>43117</c:v>
                </c:pt>
                <c:pt idx="83" c:formatCode="m/d/yyyy">
                  <c:v>43118</c:v>
                </c:pt>
                <c:pt idx="84" c:formatCode="m/d/yyyy">
                  <c:v>43119</c:v>
                </c:pt>
                <c:pt idx="85" c:formatCode="m/d/yyyy">
                  <c:v>43120</c:v>
                </c:pt>
                <c:pt idx="86" c:formatCode="m/d/yyyy">
                  <c:v>43121</c:v>
                </c:pt>
                <c:pt idx="87" c:formatCode="m/d/yyyy">
                  <c:v>43122</c:v>
                </c:pt>
                <c:pt idx="88" c:formatCode="m/d/yyyy">
                  <c:v>43123</c:v>
                </c:pt>
                <c:pt idx="89" c:formatCode="m/d/yyyy">
                  <c:v>43124</c:v>
                </c:pt>
                <c:pt idx="90" c:formatCode="m/d/yyyy">
                  <c:v>43125</c:v>
                </c:pt>
                <c:pt idx="91" c:formatCode="m/d/yyyy">
                  <c:v>43126</c:v>
                </c:pt>
                <c:pt idx="92" c:formatCode="m/d/yyyy">
                  <c:v>43127</c:v>
                </c:pt>
                <c:pt idx="93" c:formatCode="m/d/yyyy">
                  <c:v>43128</c:v>
                </c:pt>
                <c:pt idx="94" c:formatCode="m/d/yyyy">
                  <c:v>43129</c:v>
                </c:pt>
                <c:pt idx="95" c:formatCode="m/d/yyyy">
                  <c:v>43130</c:v>
                </c:pt>
                <c:pt idx="96" c:formatCode="m/d/yyyy">
                  <c:v>43131</c:v>
                </c:pt>
                <c:pt idx="97" c:formatCode="m/d/yyyy">
                  <c:v>43132</c:v>
                </c:pt>
                <c:pt idx="98" c:formatCode="m/d/yyyy">
                  <c:v>43133</c:v>
                </c:pt>
                <c:pt idx="99" c:formatCode="m/d/yyyy">
                  <c:v>43134</c:v>
                </c:pt>
                <c:pt idx="100" c:formatCode="m/d/yyyy">
                  <c:v>43135</c:v>
                </c:pt>
                <c:pt idx="101" c:formatCode="m/d/yyyy">
                  <c:v>43136</c:v>
                </c:pt>
                <c:pt idx="102" c:formatCode="m/d/yyyy">
                  <c:v>43137</c:v>
                </c:pt>
                <c:pt idx="103" c:formatCode="m/d/yyyy">
                  <c:v>43138</c:v>
                </c:pt>
                <c:pt idx="104" c:formatCode="m/d/yyyy">
                  <c:v>43139</c:v>
                </c:pt>
                <c:pt idx="105" c:formatCode="m/d/yyyy">
                  <c:v>43140</c:v>
                </c:pt>
                <c:pt idx="106" c:formatCode="m/d/yyyy">
                  <c:v>43141</c:v>
                </c:pt>
                <c:pt idx="107" c:formatCode="m/d/yyyy">
                  <c:v>43142</c:v>
                </c:pt>
                <c:pt idx="108" c:formatCode="m/d/yyyy">
                  <c:v>43143</c:v>
                </c:pt>
                <c:pt idx="109" c:formatCode="m/d/yyyy">
                  <c:v>43144</c:v>
                </c:pt>
                <c:pt idx="110" c:formatCode="m/d/yyyy">
                  <c:v>43145</c:v>
                </c:pt>
                <c:pt idx="111" c:formatCode="m/d/yyyy">
                  <c:v>43146</c:v>
                </c:pt>
                <c:pt idx="112" c:formatCode="m/d/yyyy">
                  <c:v>43147</c:v>
                </c:pt>
                <c:pt idx="113" c:formatCode="m/d/yyyy">
                  <c:v>43148</c:v>
                </c:pt>
                <c:pt idx="114" c:formatCode="m/d/yyyy">
                  <c:v>43149</c:v>
                </c:pt>
                <c:pt idx="115" c:formatCode="m/d/yyyy">
                  <c:v>43150</c:v>
                </c:pt>
                <c:pt idx="116" c:formatCode="m/d/yyyy">
                  <c:v>43151</c:v>
                </c:pt>
                <c:pt idx="117" c:formatCode="m/d/yyyy">
                  <c:v>43152</c:v>
                </c:pt>
                <c:pt idx="118" c:formatCode="m/d/yyyy">
                  <c:v>43153</c:v>
                </c:pt>
                <c:pt idx="119" c:formatCode="m/d/yyyy">
                  <c:v>43154</c:v>
                </c:pt>
                <c:pt idx="120" c:formatCode="m/d/yyyy">
                  <c:v>43155</c:v>
                </c:pt>
                <c:pt idx="121" c:formatCode="m/d/yyyy">
                  <c:v>43156</c:v>
                </c:pt>
                <c:pt idx="122" c:formatCode="m/d/yyyy">
                  <c:v>43157</c:v>
                </c:pt>
                <c:pt idx="123" c:formatCode="m/d/yyyy">
                  <c:v>43158</c:v>
                </c:pt>
                <c:pt idx="124" c:formatCode="m/d/yyyy">
                  <c:v>43159</c:v>
                </c:pt>
                <c:pt idx="125" c:formatCode="m/d/yyyy">
                  <c:v>43160</c:v>
                </c:pt>
                <c:pt idx="126" c:formatCode="m/d/yyyy">
                  <c:v>43161</c:v>
                </c:pt>
                <c:pt idx="127" c:formatCode="m/d/yyyy">
                  <c:v>43162</c:v>
                </c:pt>
                <c:pt idx="128" c:formatCode="m/d/yyyy">
                  <c:v>43163</c:v>
                </c:pt>
                <c:pt idx="129" c:formatCode="m/d/yyyy">
                  <c:v>43164</c:v>
                </c:pt>
                <c:pt idx="130" c:formatCode="m/d/yyyy">
                  <c:v>43165</c:v>
                </c:pt>
                <c:pt idx="131" c:formatCode="m/d/yyyy">
                  <c:v>43166</c:v>
                </c:pt>
                <c:pt idx="132" c:formatCode="m/d/yyyy">
                  <c:v>43167</c:v>
                </c:pt>
                <c:pt idx="133" c:formatCode="m/d/yyyy">
                  <c:v>43168</c:v>
                </c:pt>
                <c:pt idx="134" c:formatCode="m/d/yyyy">
                  <c:v>43169</c:v>
                </c:pt>
                <c:pt idx="135" c:formatCode="m/d/yyyy">
                  <c:v>43170</c:v>
                </c:pt>
                <c:pt idx="136" c:formatCode="m/d/yyyy">
                  <c:v>43171</c:v>
                </c:pt>
                <c:pt idx="137" c:formatCode="m/d/yyyy">
                  <c:v>43172</c:v>
                </c:pt>
                <c:pt idx="138" c:formatCode="m/d/yyyy">
                  <c:v>43173</c:v>
                </c:pt>
                <c:pt idx="139" c:formatCode="m/d/yyyy">
                  <c:v>43174</c:v>
                </c:pt>
                <c:pt idx="140" c:formatCode="m/d/yyyy">
                  <c:v>43175</c:v>
                </c:pt>
                <c:pt idx="141" c:formatCode="m/d/yyyy">
                  <c:v>43176</c:v>
                </c:pt>
                <c:pt idx="142" c:formatCode="m/d/yyyy">
                  <c:v>43177</c:v>
                </c:pt>
                <c:pt idx="143" c:formatCode="m/d/yyyy">
                  <c:v>43178</c:v>
                </c:pt>
                <c:pt idx="144" c:formatCode="m/d/yyyy">
                  <c:v>43179</c:v>
                </c:pt>
                <c:pt idx="145" c:formatCode="m/d/yyyy">
                  <c:v>43180</c:v>
                </c:pt>
                <c:pt idx="146" c:formatCode="m/d/yyyy">
                  <c:v>43181</c:v>
                </c:pt>
                <c:pt idx="147" c:formatCode="m/d/yyyy">
                  <c:v>43182</c:v>
                </c:pt>
                <c:pt idx="148" c:formatCode="m/d/yyyy">
                  <c:v>43183</c:v>
                </c:pt>
                <c:pt idx="149" c:formatCode="m/d/yyyy">
                  <c:v>43184</c:v>
                </c:pt>
                <c:pt idx="150" c:formatCode="m/d/yyyy">
                  <c:v>43185</c:v>
                </c:pt>
                <c:pt idx="151" c:formatCode="m/d/yyyy">
                  <c:v>43186</c:v>
                </c:pt>
                <c:pt idx="152" c:formatCode="m/d/yyyy">
                  <c:v>43187</c:v>
                </c:pt>
                <c:pt idx="153" c:formatCode="m/d/yyyy">
                  <c:v>43188</c:v>
                </c:pt>
                <c:pt idx="154" c:formatCode="m/d/yyyy">
                  <c:v>43189</c:v>
                </c:pt>
                <c:pt idx="155" c:formatCode="m/d/yyyy">
                  <c:v>43190</c:v>
                </c:pt>
                <c:pt idx="156" c:formatCode="m/d/yyyy">
                  <c:v>43191</c:v>
                </c:pt>
                <c:pt idx="157" c:formatCode="m/d/yyyy">
                  <c:v>43192</c:v>
                </c:pt>
                <c:pt idx="158" c:formatCode="m/d/yyyy">
                  <c:v>43193</c:v>
                </c:pt>
                <c:pt idx="159" c:formatCode="m/d/yyyy">
                  <c:v>43194</c:v>
                </c:pt>
                <c:pt idx="160" c:formatCode="m/d/yyyy">
                  <c:v>43195</c:v>
                </c:pt>
                <c:pt idx="161" c:formatCode="m/d/yyyy">
                  <c:v>43196</c:v>
                </c:pt>
                <c:pt idx="162" c:formatCode="m/d/yyyy">
                  <c:v>43197</c:v>
                </c:pt>
                <c:pt idx="163" c:formatCode="m/d/yyyy">
                  <c:v>43198</c:v>
                </c:pt>
                <c:pt idx="164" c:formatCode="m/d/yyyy">
                  <c:v>43199</c:v>
                </c:pt>
                <c:pt idx="165" c:formatCode="m/d/yyyy">
                  <c:v>43200</c:v>
                </c:pt>
                <c:pt idx="166" c:formatCode="m/d/yyyy">
                  <c:v>43201</c:v>
                </c:pt>
                <c:pt idx="167" c:formatCode="m/d/yyyy">
                  <c:v>43202</c:v>
                </c:pt>
                <c:pt idx="168" c:formatCode="m/d/yyyy">
                  <c:v>43203</c:v>
                </c:pt>
                <c:pt idx="169" c:formatCode="m/d/yyyy">
                  <c:v>43204</c:v>
                </c:pt>
                <c:pt idx="170" c:formatCode="m/d/yyyy">
                  <c:v>43205</c:v>
                </c:pt>
                <c:pt idx="171" c:formatCode="m/d/yyyy">
                  <c:v>43206</c:v>
                </c:pt>
                <c:pt idx="172" c:formatCode="m/d/yyyy">
                  <c:v>43207</c:v>
                </c:pt>
                <c:pt idx="173" c:formatCode="m/d/yyyy">
                  <c:v>43208</c:v>
                </c:pt>
                <c:pt idx="174" c:formatCode="m/d/yyyy">
                  <c:v>43209</c:v>
                </c:pt>
                <c:pt idx="175" c:formatCode="m/d/yyyy">
                  <c:v>43210</c:v>
                </c:pt>
                <c:pt idx="176" c:formatCode="m/d/yyyy">
                  <c:v>43211</c:v>
                </c:pt>
                <c:pt idx="177" c:formatCode="m/d/yyyy">
                  <c:v>43212</c:v>
                </c:pt>
                <c:pt idx="178" c:formatCode="m/d/yyyy">
                  <c:v>43213</c:v>
                </c:pt>
                <c:pt idx="179" c:formatCode="m/d/yyyy">
                  <c:v>43214</c:v>
                </c:pt>
                <c:pt idx="180" c:formatCode="m/d/yyyy">
                  <c:v>43215</c:v>
                </c:pt>
                <c:pt idx="181" c:formatCode="m/d/yyyy">
                  <c:v>43216</c:v>
                </c:pt>
                <c:pt idx="182" c:formatCode="m/d/yyyy">
                  <c:v>43217</c:v>
                </c:pt>
                <c:pt idx="183" c:formatCode="m/d/yyyy">
                  <c:v>43218</c:v>
                </c:pt>
                <c:pt idx="184" c:formatCode="m/d/yyyy">
                  <c:v>43219</c:v>
                </c:pt>
                <c:pt idx="185" c:formatCode="m/d/yyyy">
                  <c:v>43220</c:v>
                </c:pt>
                <c:pt idx="186" c:formatCode="m/d/yyyy">
                  <c:v>43221</c:v>
                </c:pt>
                <c:pt idx="187" c:formatCode="m/d/yyyy">
                  <c:v>43222</c:v>
                </c:pt>
                <c:pt idx="188" c:formatCode="m/d/yyyy">
                  <c:v>43223</c:v>
                </c:pt>
                <c:pt idx="189" c:formatCode="m/d/yyyy">
                  <c:v>43224</c:v>
                </c:pt>
                <c:pt idx="190" c:formatCode="m/d/yyyy">
                  <c:v>43225</c:v>
                </c:pt>
                <c:pt idx="191" c:formatCode="m/d/yyyy">
                  <c:v>43226</c:v>
                </c:pt>
                <c:pt idx="192" c:formatCode="m/d/yyyy">
                  <c:v>43227</c:v>
                </c:pt>
                <c:pt idx="193" c:formatCode="m/d/yyyy">
                  <c:v>43228</c:v>
                </c:pt>
                <c:pt idx="194" c:formatCode="m/d/yyyy">
                  <c:v>43229</c:v>
                </c:pt>
                <c:pt idx="195" c:formatCode="m/d/yyyy">
                  <c:v>43230</c:v>
                </c:pt>
                <c:pt idx="196" c:formatCode="m/d/yyyy">
                  <c:v>43231</c:v>
                </c:pt>
                <c:pt idx="197" c:formatCode="m/d/yyyy">
                  <c:v>43232</c:v>
                </c:pt>
                <c:pt idx="198" c:formatCode="m/d/yyyy">
                  <c:v>43233</c:v>
                </c:pt>
                <c:pt idx="199" c:formatCode="m/d/yyyy">
                  <c:v>43234</c:v>
                </c:pt>
                <c:pt idx="200" c:formatCode="m/d/yyyy">
                  <c:v>43235</c:v>
                </c:pt>
                <c:pt idx="201" c:formatCode="m/d/yyyy">
                  <c:v>43236</c:v>
                </c:pt>
                <c:pt idx="202" c:formatCode="m/d/yyyy">
                  <c:v>43237</c:v>
                </c:pt>
                <c:pt idx="203" c:formatCode="m/d/yyyy">
                  <c:v>43238</c:v>
                </c:pt>
                <c:pt idx="204" c:formatCode="m/d/yyyy">
                  <c:v>43239</c:v>
                </c:pt>
                <c:pt idx="205" c:formatCode="m/d/yyyy">
                  <c:v>43240</c:v>
                </c:pt>
                <c:pt idx="206" c:formatCode="m/d/yyyy">
                  <c:v>43241</c:v>
                </c:pt>
                <c:pt idx="207" c:formatCode="m/d/yyyy">
                  <c:v>43242</c:v>
                </c:pt>
                <c:pt idx="208" c:formatCode="m/d/yyyy">
                  <c:v>43243</c:v>
                </c:pt>
                <c:pt idx="209" c:formatCode="m/d/yyyy">
                  <c:v>43244</c:v>
                </c:pt>
                <c:pt idx="210" c:formatCode="m/d/yyyy">
                  <c:v>43245</c:v>
                </c:pt>
                <c:pt idx="211" c:formatCode="m/d/yyyy">
                  <c:v>43246</c:v>
                </c:pt>
                <c:pt idx="212" c:formatCode="m/d/yyyy">
                  <c:v>43247</c:v>
                </c:pt>
                <c:pt idx="213" c:formatCode="m/d/yyyy">
                  <c:v>43248</c:v>
                </c:pt>
                <c:pt idx="214" c:formatCode="m/d/yyyy">
                  <c:v>43249</c:v>
                </c:pt>
                <c:pt idx="215" c:formatCode="m/d/yyyy">
                  <c:v>43250</c:v>
                </c:pt>
                <c:pt idx="216" c:formatCode="m/d/yyyy">
                  <c:v>43251</c:v>
                </c:pt>
                <c:pt idx="217" c:formatCode="m/d/yyyy">
                  <c:v>43252</c:v>
                </c:pt>
                <c:pt idx="218" c:formatCode="m/d/yyyy">
                  <c:v>43253</c:v>
                </c:pt>
                <c:pt idx="219" c:formatCode="m/d/yyyy">
                  <c:v>43254</c:v>
                </c:pt>
                <c:pt idx="220" c:formatCode="m/d/yyyy">
                  <c:v>43255</c:v>
                </c:pt>
                <c:pt idx="221" c:formatCode="m/d/yyyy">
                  <c:v>43256</c:v>
                </c:pt>
                <c:pt idx="222" c:formatCode="m/d/yyyy">
                  <c:v>43257</c:v>
                </c:pt>
                <c:pt idx="223" c:formatCode="m/d/yyyy">
                  <c:v>43258</c:v>
                </c:pt>
                <c:pt idx="224" c:formatCode="m/d/yyyy">
                  <c:v>43259</c:v>
                </c:pt>
                <c:pt idx="225" c:formatCode="m/d/yyyy">
                  <c:v>43260</c:v>
                </c:pt>
                <c:pt idx="226" c:formatCode="m/d/yyyy">
                  <c:v>43261</c:v>
                </c:pt>
                <c:pt idx="227" c:formatCode="m/d/yyyy">
                  <c:v>43262</c:v>
                </c:pt>
                <c:pt idx="228" c:formatCode="m/d/yyyy">
                  <c:v>43263</c:v>
                </c:pt>
                <c:pt idx="229" c:formatCode="m/d/yyyy">
                  <c:v>43264</c:v>
                </c:pt>
                <c:pt idx="230" c:formatCode="m/d/yyyy">
                  <c:v>43265</c:v>
                </c:pt>
                <c:pt idx="231" c:formatCode="m/d/yyyy">
                  <c:v>43266</c:v>
                </c:pt>
                <c:pt idx="232" c:formatCode="m/d/yyyy">
                  <c:v>43267</c:v>
                </c:pt>
                <c:pt idx="233" c:formatCode="m/d/yyyy">
                  <c:v>43268</c:v>
                </c:pt>
                <c:pt idx="234" c:formatCode="m/d/yyyy">
                  <c:v>43269</c:v>
                </c:pt>
                <c:pt idx="235" c:formatCode="m/d/yyyy">
                  <c:v>43270</c:v>
                </c:pt>
                <c:pt idx="236" c:formatCode="m/d/yyyy">
                  <c:v>43271</c:v>
                </c:pt>
                <c:pt idx="237" c:formatCode="m/d/yyyy">
                  <c:v>43272</c:v>
                </c:pt>
                <c:pt idx="238" c:formatCode="m/d/yyyy">
                  <c:v>43273</c:v>
                </c:pt>
                <c:pt idx="239" c:formatCode="m/d/yyyy">
                  <c:v>43274</c:v>
                </c:pt>
                <c:pt idx="240" c:formatCode="m/d/yyyy">
                  <c:v>43275</c:v>
                </c:pt>
                <c:pt idx="241" c:formatCode="m/d/yyyy">
                  <c:v>43276</c:v>
                </c:pt>
                <c:pt idx="242" c:formatCode="m/d/yyyy">
                  <c:v>43277</c:v>
                </c:pt>
                <c:pt idx="243" c:formatCode="m/d/yyyy">
                  <c:v>43278</c:v>
                </c:pt>
                <c:pt idx="244" c:formatCode="m/d/yyyy">
                  <c:v>43279</c:v>
                </c:pt>
                <c:pt idx="245" c:formatCode="m/d/yyyy">
                  <c:v>43280</c:v>
                </c:pt>
                <c:pt idx="246" c:formatCode="m/d/yyyy">
                  <c:v>43281</c:v>
                </c:pt>
                <c:pt idx="247" c:formatCode="m/d/yyyy">
                  <c:v>43282</c:v>
                </c:pt>
                <c:pt idx="248" c:formatCode="m/d/yyyy">
                  <c:v>43283</c:v>
                </c:pt>
                <c:pt idx="249" c:formatCode="m/d/yyyy">
                  <c:v>43284</c:v>
                </c:pt>
                <c:pt idx="250" c:formatCode="m/d/yyyy">
                  <c:v>43285</c:v>
                </c:pt>
                <c:pt idx="251" c:formatCode="m/d/yyyy">
                  <c:v>43286</c:v>
                </c:pt>
                <c:pt idx="252" c:formatCode="m/d/yyyy">
                  <c:v>43287</c:v>
                </c:pt>
                <c:pt idx="253" c:formatCode="m/d/yyyy">
                  <c:v>43288</c:v>
                </c:pt>
                <c:pt idx="254" c:formatCode="m/d/yyyy">
                  <c:v>43289</c:v>
                </c:pt>
                <c:pt idx="255" c:formatCode="m/d/yyyy">
                  <c:v>43290</c:v>
                </c:pt>
                <c:pt idx="256" c:formatCode="m/d/yyyy">
                  <c:v>43291</c:v>
                </c:pt>
                <c:pt idx="257" c:formatCode="m/d/yyyy">
                  <c:v>43292</c:v>
                </c:pt>
                <c:pt idx="258" c:formatCode="m/d/yyyy">
                  <c:v>43293</c:v>
                </c:pt>
                <c:pt idx="259" c:formatCode="m/d/yyyy">
                  <c:v>43294</c:v>
                </c:pt>
                <c:pt idx="260" c:formatCode="m/d/yyyy">
                  <c:v>43295</c:v>
                </c:pt>
                <c:pt idx="261" c:formatCode="m/d/yyyy">
                  <c:v>43296</c:v>
                </c:pt>
                <c:pt idx="262" c:formatCode="m/d/yyyy">
                  <c:v>43297</c:v>
                </c:pt>
                <c:pt idx="263" c:formatCode="m/d/yyyy">
                  <c:v>43298</c:v>
                </c:pt>
                <c:pt idx="264" c:formatCode="m/d/yyyy">
                  <c:v>43299</c:v>
                </c:pt>
                <c:pt idx="265" c:formatCode="m/d/yyyy">
                  <c:v>43300</c:v>
                </c:pt>
                <c:pt idx="266" c:formatCode="m/d/yyyy">
                  <c:v>43301</c:v>
                </c:pt>
                <c:pt idx="267" c:formatCode="m/d/yyyy">
                  <c:v>43302</c:v>
                </c:pt>
                <c:pt idx="268" c:formatCode="m/d/yyyy">
                  <c:v>43303</c:v>
                </c:pt>
                <c:pt idx="269" c:formatCode="m/d/yyyy">
                  <c:v>43304</c:v>
                </c:pt>
                <c:pt idx="270" c:formatCode="m/d/yyyy">
                  <c:v>43305</c:v>
                </c:pt>
                <c:pt idx="271" c:formatCode="m/d/yyyy">
                  <c:v>43306</c:v>
                </c:pt>
                <c:pt idx="272" c:formatCode="m/d/yyyy">
                  <c:v>43307</c:v>
                </c:pt>
                <c:pt idx="273" c:formatCode="m/d/yyyy">
                  <c:v>43308</c:v>
                </c:pt>
                <c:pt idx="274" c:formatCode="m/d/yyyy">
                  <c:v>43309</c:v>
                </c:pt>
                <c:pt idx="275" c:formatCode="m/d/yyyy">
                  <c:v>43310</c:v>
                </c:pt>
                <c:pt idx="276" c:formatCode="m/d/yyyy">
                  <c:v>43311</c:v>
                </c:pt>
                <c:pt idx="277" c:formatCode="m/d/yyyy">
                  <c:v>43312</c:v>
                </c:pt>
                <c:pt idx="278" c:formatCode="m/d/yyyy">
                  <c:v>43313</c:v>
                </c:pt>
                <c:pt idx="279" c:formatCode="m/d/yyyy">
                  <c:v>43314</c:v>
                </c:pt>
                <c:pt idx="280" c:formatCode="m/d/yyyy">
                  <c:v>43315</c:v>
                </c:pt>
                <c:pt idx="281" c:formatCode="m/d/yyyy">
                  <c:v>43316</c:v>
                </c:pt>
                <c:pt idx="282" c:formatCode="m/d/yyyy">
                  <c:v>43317</c:v>
                </c:pt>
                <c:pt idx="283" c:formatCode="m/d/yyyy">
                  <c:v>43318</c:v>
                </c:pt>
                <c:pt idx="284" c:formatCode="m/d/yyyy">
                  <c:v>43319</c:v>
                </c:pt>
                <c:pt idx="285" c:formatCode="m/d/yyyy">
                  <c:v>43320</c:v>
                </c:pt>
                <c:pt idx="286" c:formatCode="m/d/yyyy">
                  <c:v>43321</c:v>
                </c:pt>
                <c:pt idx="287" c:formatCode="m/d/yyyy">
                  <c:v>43322</c:v>
                </c:pt>
                <c:pt idx="288" c:formatCode="m/d/yyyy">
                  <c:v>43323</c:v>
                </c:pt>
                <c:pt idx="289" c:formatCode="m/d/yyyy">
                  <c:v>43324</c:v>
                </c:pt>
                <c:pt idx="290" c:formatCode="m/d/yyyy">
                  <c:v>43325</c:v>
                </c:pt>
                <c:pt idx="291" c:formatCode="m/d/yyyy">
                  <c:v>43326</c:v>
                </c:pt>
                <c:pt idx="292" c:formatCode="m/d/yyyy">
                  <c:v>43327</c:v>
                </c:pt>
                <c:pt idx="293" c:formatCode="m/d/yyyy">
                  <c:v>43328</c:v>
                </c:pt>
                <c:pt idx="294" c:formatCode="m/d/yyyy">
                  <c:v>43329</c:v>
                </c:pt>
                <c:pt idx="295" c:formatCode="m/d/yyyy">
                  <c:v>43330</c:v>
                </c:pt>
                <c:pt idx="296" c:formatCode="m/d/yyyy">
                  <c:v>43331</c:v>
                </c:pt>
                <c:pt idx="297" c:formatCode="m/d/yyyy">
                  <c:v>43332</c:v>
                </c:pt>
                <c:pt idx="298" c:formatCode="m/d/yyyy">
                  <c:v>43333</c:v>
                </c:pt>
                <c:pt idx="299" c:formatCode="m/d/yyyy">
                  <c:v>43334</c:v>
                </c:pt>
                <c:pt idx="300" c:formatCode="m/d/yyyy">
                  <c:v>43335</c:v>
                </c:pt>
                <c:pt idx="301" c:formatCode="m/d/yyyy">
                  <c:v>43336</c:v>
                </c:pt>
                <c:pt idx="302" c:formatCode="m/d/yyyy">
                  <c:v>43337</c:v>
                </c:pt>
                <c:pt idx="303" c:formatCode="m/d/yyyy">
                  <c:v>43338</c:v>
                </c:pt>
                <c:pt idx="304" c:formatCode="m/d/yyyy">
                  <c:v>43339</c:v>
                </c:pt>
                <c:pt idx="305" c:formatCode="m/d/yyyy">
                  <c:v>43340</c:v>
                </c:pt>
                <c:pt idx="306" c:formatCode="m/d/yyyy">
                  <c:v>43341</c:v>
                </c:pt>
                <c:pt idx="307" c:formatCode="m/d/yyyy">
                  <c:v>43342</c:v>
                </c:pt>
                <c:pt idx="308" c:formatCode="m/d/yyyy">
                  <c:v>43343</c:v>
                </c:pt>
                <c:pt idx="309" c:formatCode="m/d/yyyy">
                  <c:v>43344</c:v>
                </c:pt>
                <c:pt idx="310" c:formatCode="m/d/yyyy">
                  <c:v>43345</c:v>
                </c:pt>
                <c:pt idx="311" c:formatCode="m/d/yyyy">
                  <c:v>43346</c:v>
                </c:pt>
                <c:pt idx="312" c:formatCode="m/d/yyyy">
                  <c:v>43347</c:v>
                </c:pt>
                <c:pt idx="313" c:formatCode="m/d/yyyy">
                  <c:v>43348</c:v>
                </c:pt>
                <c:pt idx="314" c:formatCode="m/d/yyyy">
                  <c:v>43349</c:v>
                </c:pt>
                <c:pt idx="315" c:formatCode="m/d/yyyy">
                  <c:v>43350</c:v>
                </c:pt>
                <c:pt idx="316" c:formatCode="m/d/yyyy">
                  <c:v>43351</c:v>
                </c:pt>
                <c:pt idx="317" c:formatCode="m/d/yyyy">
                  <c:v>43352</c:v>
                </c:pt>
                <c:pt idx="318" c:formatCode="m/d/yyyy">
                  <c:v>43353</c:v>
                </c:pt>
                <c:pt idx="319" c:formatCode="m/d/yyyy">
                  <c:v>43354</c:v>
                </c:pt>
                <c:pt idx="320" c:formatCode="m/d/yyyy">
                  <c:v>43355</c:v>
                </c:pt>
                <c:pt idx="321" c:formatCode="m/d/yyyy">
                  <c:v>43356</c:v>
                </c:pt>
                <c:pt idx="322" c:formatCode="m/d/yyyy">
                  <c:v>43357</c:v>
                </c:pt>
                <c:pt idx="323" c:formatCode="m/d/yyyy">
                  <c:v>43358</c:v>
                </c:pt>
                <c:pt idx="324" c:formatCode="m/d/yyyy">
                  <c:v>43359</c:v>
                </c:pt>
                <c:pt idx="325" c:formatCode="m/d/yyyy">
                  <c:v>43360</c:v>
                </c:pt>
                <c:pt idx="326" c:formatCode="m/d/yyyy">
                  <c:v>43361</c:v>
                </c:pt>
                <c:pt idx="327" c:formatCode="m/d/yyyy">
                  <c:v>43362</c:v>
                </c:pt>
                <c:pt idx="328" c:formatCode="m/d/yyyy">
                  <c:v>43363</c:v>
                </c:pt>
                <c:pt idx="329" c:formatCode="m/d/yyyy">
                  <c:v>43364</c:v>
                </c:pt>
                <c:pt idx="330" c:formatCode="m/d/yyyy">
                  <c:v>43365</c:v>
                </c:pt>
                <c:pt idx="331" c:formatCode="m/d/yyyy">
                  <c:v>43366</c:v>
                </c:pt>
                <c:pt idx="332" c:formatCode="m/d/yyyy">
                  <c:v>43367</c:v>
                </c:pt>
                <c:pt idx="333" c:formatCode="m/d/yyyy">
                  <c:v>43368</c:v>
                </c:pt>
                <c:pt idx="334" c:formatCode="m/d/yyyy">
                  <c:v>43369</c:v>
                </c:pt>
                <c:pt idx="335" c:formatCode="m/d/yyyy">
                  <c:v>43370</c:v>
                </c:pt>
                <c:pt idx="336" c:formatCode="m/d/yyyy">
                  <c:v>43371</c:v>
                </c:pt>
                <c:pt idx="337" c:formatCode="m/d/yyyy">
                  <c:v>43372</c:v>
                </c:pt>
                <c:pt idx="338" c:formatCode="m/d/yyyy">
                  <c:v>43373</c:v>
                </c:pt>
                <c:pt idx="339" c:formatCode="m/d/yyyy">
                  <c:v>43374</c:v>
                </c:pt>
                <c:pt idx="340" c:formatCode="m/d/yyyy">
                  <c:v>43375</c:v>
                </c:pt>
                <c:pt idx="341" c:formatCode="m/d/yyyy">
                  <c:v>43376</c:v>
                </c:pt>
                <c:pt idx="342" c:formatCode="m/d/yyyy">
                  <c:v>43377</c:v>
                </c:pt>
                <c:pt idx="343" c:formatCode="m/d/yyyy">
                  <c:v>43378</c:v>
                </c:pt>
                <c:pt idx="344" c:formatCode="m/d/yyyy">
                  <c:v>43379</c:v>
                </c:pt>
                <c:pt idx="345" c:formatCode="m/d/yyyy">
                  <c:v>43380</c:v>
                </c:pt>
                <c:pt idx="346" c:formatCode="m/d/yyyy">
                  <c:v>43381</c:v>
                </c:pt>
                <c:pt idx="347" c:formatCode="m/d/yyyy">
                  <c:v>43382</c:v>
                </c:pt>
                <c:pt idx="348" c:formatCode="m/d/yyyy">
                  <c:v>43383</c:v>
                </c:pt>
                <c:pt idx="349" c:formatCode="m/d/yyyy">
                  <c:v>43384</c:v>
                </c:pt>
                <c:pt idx="350" c:formatCode="m/d/yyyy">
                  <c:v>43385</c:v>
                </c:pt>
                <c:pt idx="351" c:formatCode="m/d/yyyy">
                  <c:v>43386</c:v>
                </c:pt>
                <c:pt idx="352" c:formatCode="m/d/yyyy">
                  <c:v>43387</c:v>
                </c:pt>
                <c:pt idx="353" c:formatCode="m/d/yyyy">
                  <c:v>43388</c:v>
                </c:pt>
                <c:pt idx="354" c:formatCode="m/d/yyyy">
                  <c:v>43389</c:v>
                </c:pt>
                <c:pt idx="355" c:formatCode="m/d/yyyy">
                  <c:v>43390</c:v>
                </c:pt>
                <c:pt idx="356" c:formatCode="m/d/yyyy">
                  <c:v>43391</c:v>
                </c:pt>
                <c:pt idx="357" c:formatCode="m/d/yyyy">
                  <c:v>43392</c:v>
                </c:pt>
                <c:pt idx="358" c:formatCode="m/d/yyyy">
                  <c:v>43393</c:v>
                </c:pt>
                <c:pt idx="359" c:formatCode="m/d/yyyy">
                  <c:v>43394</c:v>
                </c:pt>
                <c:pt idx="360" c:formatCode="m/d/yyyy">
                  <c:v>43395</c:v>
                </c:pt>
                <c:pt idx="361" c:formatCode="m/d/yyyy">
                  <c:v>43396</c:v>
                </c:pt>
                <c:pt idx="362" c:formatCode="m/d/yyyy">
                  <c:v>43397</c:v>
                </c:pt>
                <c:pt idx="363" c:formatCode="m/d/yyyy">
                  <c:v>43398</c:v>
                </c:pt>
                <c:pt idx="364" c:formatCode="m/d/yyyy">
                  <c:v>43399</c:v>
                </c:pt>
                <c:pt idx="365" c:formatCode="m/d/yyyy">
                  <c:v>43400</c:v>
                </c:pt>
                <c:pt idx="366" c:formatCode="m/d/yyyy">
                  <c:v>43401</c:v>
                </c:pt>
                <c:pt idx="367" c:formatCode="m/d/yyyy">
                  <c:v>43402</c:v>
                </c:pt>
                <c:pt idx="368" c:formatCode="m/d/yyyy">
                  <c:v>43403</c:v>
                </c:pt>
                <c:pt idx="369" c:formatCode="m/d/yyyy">
                  <c:v>43404</c:v>
                </c:pt>
                <c:pt idx="370" c:formatCode="m/d/yyyy">
                  <c:v>43405</c:v>
                </c:pt>
                <c:pt idx="371" c:formatCode="m/d/yyyy">
                  <c:v>43406</c:v>
                </c:pt>
                <c:pt idx="372" c:formatCode="m/d/yyyy">
                  <c:v>43407</c:v>
                </c:pt>
                <c:pt idx="373" c:formatCode="m/d/yyyy">
                  <c:v>43408</c:v>
                </c:pt>
                <c:pt idx="374" c:formatCode="m/d/yyyy">
                  <c:v>43409</c:v>
                </c:pt>
                <c:pt idx="375" c:formatCode="m/d/yyyy">
                  <c:v>43410</c:v>
                </c:pt>
                <c:pt idx="376" c:formatCode="m/d/yyyy">
                  <c:v>43411</c:v>
                </c:pt>
                <c:pt idx="377" c:formatCode="m/d/yyyy">
                  <c:v>43412</c:v>
                </c:pt>
                <c:pt idx="378" c:formatCode="m/d/yyyy">
                  <c:v>43413</c:v>
                </c:pt>
                <c:pt idx="379" c:formatCode="m/d/yyyy">
                  <c:v>43414</c:v>
                </c:pt>
                <c:pt idx="380" c:formatCode="m/d/yyyy">
                  <c:v>43415</c:v>
                </c:pt>
                <c:pt idx="381" c:formatCode="m/d/yyyy">
                  <c:v>43416</c:v>
                </c:pt>
                <c:pt idx="382" c:formatCode="m/d/yyyy">
                  <c:v>43417</c:v>
                </c:pt>
                <c:pt idx="383" c:formatCode="m/d/yyyy">
                  <c:v>43418</c:v>
                </c:pt>
                <c:pt idx="384" c:formatCode="m/d/yyyy">
                  <c:v>43419</c:v>
                </c:pt>
                <c:pt idx="385" c:formatCode="m/d/yyyy">
                  <c:v>43420</c:v>
                </c:pt>
                <c:pt idx="386" c:formatCode="m/d/yyyy">
                  <c:v>43421</c:v>
                </c:pt>
                <c:pt idx="387" c:formatCode="m/d/yyyy">
                  <c:v>43422</c:v>
                </c:pt>
                <c:pt idx="388" c:formatCode="m/d/yyyy">
                  <c:v>43423</c:v>
                </c:pt>
                <c:pt idx="389" c:formatCode="m/d/yyyy">
                  <c:v>43424</c:v>
                </c:pt>
                <c:pt idx="390" c:formatCode="m/d/yyyy">
                  <c:v>43425</c:v>
                </c:pt>
                <c:pt idx="391" c:formatCode="m/d/yyyy">
                  <c:v>43426</c:v>
                </c:pt>
                <c:pt idx="392" c:formatCode="m/d/yyyy">
                  <c:v>43427</c:v>
                </c:pt>
                <c:pt idx="393" c:formatCode="m/d/yyyy">
                  <c:v>43428</c:v>
                </c:pt>
                <c:pt idx="394" c:formatCode="m/d/yyyy">
                  <c:v>43429</c:v>
                </c:pt>
                <c:pt idx="395" c:formatCode="m/d/yyyy">
                  <c:v>43430</c:v>
                </c:pt>
                <c:pt idx="396" c:formatCode="m/d/yyyy">
                  <c:v>43431</c:v>
                </c:pt>
                <c:pt idx="397" c:formatCode="m/d/yyyy">
                  <c:v>43432</c:v>
                </c:pt>
                <c:pt idx="398" c:formatCode="m/d/yyyy">
                  <c:v>43433</c:v>
                </c:pt>
                <c:pt idx="399" c:formatCode="m/d/yyyy">
                  <c:v>43434</c:v>
                </c:pt>
                <c:pt idx="400" c:formatCode="m/d/yyyy">
                  <c:v>43435</c:v>
                </c:pt>
                <c:pt idx="401" c:formatCode="m/d/yyyy">
                  <c:v>43436</c:v>
                </c:pt>
                <c:pt idx="402" c:formatCode="m/d/yyyy">
                  <c:v>43437</c:v>
                </c:pt>
                <c:pt idx="403" c:formatCode="m/d/yyyy">
                  <c:v>43438</c:v>
                </c:pt>
                <c:pt idx="404" c:formatCode="m/d/yyyy">
                  <c:v>43439</c:v>
                </c:pt>
                <c:pt idx="405" c:formatCode="m/d/yyyy">
                  <c:v>43440</c:v>
                </c:pt>
                <c:pt idx="406" c:formatCode="m/d/yyyy">
                  <c:v>43441</c:v>
                </c:pt>
                <c:pt idx="407" c:formatCode="m/d/yyyy">
                  <c:v>43442</c:v>
                </c:pt>
                <c:pt idx="408" c:formatCode="m/d/yyyy">
                  <c:v>43443</c:v>
                </c:pt>
                <c:pt idx="409" c:formatCode="m/d/yyyy">
                  <c:v>43444</c:v>
                </c:pt>
                <c:pt idx="410" c:formatCode="m/d/yyyy">
                  <c:v>43445</c:v>
                </c:pt>
                <c:pt idx="411" c:formatCode="m/d/yyyy">
                  <c:v>43446</c:v>
                </c:pt>
                <c:pt idx="412" c:formatCode="m/d/yyyy">
                  <c:v>43447</c:v>
                </c:pt>
                <c:pt idx="413" c:formatCode="m/d/yyyy">
                  <c:v>43448</c:v>
                </c:pt>
                <c:pt idx="414" c:formatCode="m/d/yyyy">
                  <c:v>43449</c:v>
                </c:pt>
                <c:pt idx="415" c:formatCode="m/d/yyyy">
                  <c:v>43450</c:v>
                </c:pt>
                <c:pt idx="416" c:formatCode="m/d/yyyy">
                  <c:v>43451</c:v>
                </c:pt>
                <c:pt idx="417" c:formatCode="m/d/yyyy">
                  <c:v>43452</c:v>
                </c:pt>
                <c:pt idx="418" c:formatCode="m/d/yyyy">
                  <c:v>43453</c:v>
                </c:pt>
                <c:pt idx="419" c:formatCode="m/d/yyyy">
                  <c:v>43454</c:v>
                </c:pt>
                <c:pt idx="420" c:formatCode="m/d/yyyy">
                  <c:v>43455</c:v>
                </c:pt>
                <c:pt idx="421" c:formatCode="m/d/yyyy">
                  <c:v>43456</c:v>
                </c:pt>
                <c:pt idx="422" c:formatCode="m/d/yyyy">
                  <c:v>43457</c:v>
                </c:pt>
                <c:pt idx="423" c:formatCode="m/d/yyyy">
                  <c:v>43458</c:v>
                </c:pt>
                <c:pt idx="424" c:formatCode="m/d/yyyy">
                  <c:v>43459</c:v>
                </c:pt>
                <c:pt idx="425" c:formatCode="m/d/yyyy">
                  <c:v>43460</c:v>
                </c:pt>
                <c:pt idx="426" c:formatCode="m/d/yyyy">
                  <c:v>43461</c:v>
                </c:pt>
                <c:pt idx="427" c:formatCode="m/d/yyyy">
                  <c:v>43462</c:v>
                </c:pt>
                <c:pt idx="428" c:formatCode="m/d/yyyy">
                  <c:v>43463</c:v>
                </c:pt>
                <c:pt idx="429" c:formatCode="m/d/yyyy">
                  <c:v>43464</c:v>
                </c:pt>
                <c:pt idx="430" c:formatCode="m/d/yyyy">
                  <c:v>43465</c:v>
                </c:pt>
                <c:pt idx="431" c:formatCode="m/d/yyyy">
                  <c:v>43466</c:v>
                </c:pt>
                <c:pt idx="432" c:formatCode="m/d/yyyy">
                  <c:v>43467</c:v>
                </c:pt>
                <c:pt idx="433" c:formatCode="m/d/yyyy">
                  <c:v>43468</c:v>
                </c:pt>
                <c:pt idx="434" c:formatCode="m/d/yyyy">
                  <c:v>43469</c:v>
                </c:pt>
                <c:pt idx="435" c:formatCode="m/d/yyyy">
                  <c:v>43470</c:v>
                </c:pt>
                <c:pt idx="436" c:formatCode="m/d/yyyy">
                  <c:v>43471</c:v>
                </c:pt>
                <c:pt idx="437" c:formatCode="m/d/yyyy">
                  <c:v>43472</c:v>
                </c:pt>
                <c:pt idx="438" c:formatCode="m/d/yyyy">
                  <c:v>43473</c:v>
                </c:pt>
                <c:pt idx="439" c:formatCode="m/d/yyyy">
                  <c:v>43474</c:v>
                </c:pt>
                <c:pt idx="440" c:formatCode="m/d/yyyy">
                  <c:v>43475</c:v>
                </c:pt>
                <c:pt idx="441" c:formatCode="m/d/yyyy">
                  <c:v>43476</c:v>
                </c:pt>
                <c:pt idx="442" c:formatCode="m/d/yyyy">
                  <c:v>43477</c:v>
                </c:pt>
                <c:pt idx="443" c:formatCode="m/d/yyyy">
                  <c:v>43478</c:v>
                </c:pt>
                <c:pt idx="444" c:formatCode="m/d/yyyy">
                  <c:v>43479</c:v>
                </c:pt>
                <c:pt idx="445" c:formatCode="m/d/yyyy">
                  <c:v>43480</c:v>
                </c:pt>
                <c:pt idx="446" c:formatCode="m/d/yyyy">
                  <c:v>43481</c:v>
                </c:pt>
                <c:pt idx="447" c:formatCode="m/d/yyyy">
                  <c:v>43482</c:v>
                </c:pt>
                <c:pt idx="448" c:formatCode="m/d/yyyy">
                  <c:v>43483</c:v>
                </c:pt>
                <c:pt idx="449" c:formatCode="m/d/yyyy">
                  <c:v>43484</c:v>
                </c:pt>
                <c:pt idx="450" c:formatCode="m/d/yyyy">
                  <c:v>43485</c:v>
                </c:pt>
                <c:pt idx="451" c:formatCode="m/d/yyyy">
                  <c:v>43486</c:v>
                </c:pt>
                <c:pt idx="452" c:formatCode="m/d/yyyy">
                  <c:v>43487</c:v>
                </c:pt>
                <c:pt idx="453" c:formatCode="m/d/yyyy">
                  <c:v>43488</c:v>
                </c:pt>
                <c:pt idx="454" c:formatCode="m/d/yyyy">
                  <c:v>43489</c:v>
                </c:pt>
                <c:pt idx="455" c:formatCode="m/d/yyyy">
                  <c:v>43490</c:v>
                </c:pt>
                <c:pt idx="456" c:formatCode="m/d/yyyy">
                  <c:v>43491</c:v>
                </c:pt>
                <c:pt idx="457" c:formatCode="m/d/yyyy">
                  <c:v>43492</c:v>
                </c:pt>
                <c:pt idx="458" c:formatCode="m/d/yyyy">
                  <c:v>43493</c:v>
                </c:pt>
                <c:pt idx="459" c:formatCode="m/d/yyyy">
                  <c:v>43494</c:v>
                </c:pt>
                <c:pt idx="460" c:formatCode="m/d/yyyy">
                  <c:v>43495</c:v>
                </c:pt>
                <c:pt idx="461" c:formatCode="m/d/yyyy">
                  <c:v>43496</c:v>
                </c:pt>
                <c:pt idx="462" c:formatCode="m/d/yyyy">
                  <c:v>43497</c:v>
                </c:pt>
                <c:pt idx="463" c:formatCode="m/d/yyyy">
                  <c:v>43498</c:v>
                </c:pt>
                <c:pt idx="464" c:formatCode="m/d/yyyy">
                  <c:v>43499</c:v>
                </c:pt>
                <c:pt idx="465" c:formatCode="m/d/yyyy">
                  <c:v>43500</c:v>
                </c:pt>
                <c:pt idx="466" c:formatCode="m/d/yyyy">
                  <c:v>43501</c:v>
                </c:pt>
                <c:pt idx="467" c:formatCode="m/d/yyyy">
                  <c:v>43502</c:v>
                </c:pt>
                <c:pt idx="468" c:formatCode="m/d/yyyy">
                  <c:v>43503</c:v>
                </c:pt>
                <c:pt idx="469" c:formatCode="m/d/yyyy">
                  <c:v>43504</c:v>
                </c:pt>
                <c:pt idx="470" c:formatCode="m/d/yyyy">
                  <c:v>43505</c:v>
                </c:pt>
                <c:pt idx="471" c:formatCode="m/d/yyyy">
                  <c:v>43506</c:v>
                </c:pt>
                <c:pt idx="472" c:formatCode="m/d/yyyy">
                  <c:v>43507</c:v>
                </c:pt>
                <c:pt idx="473" c:formatCode="m/d/yyyy">
                  <c:v>43508</c:v>
                </c:pt>
                <c:pt idx="474" c:formatCode="m/d/yyyy">
                  <c:v>43509</c:v>
                </c:pt>
                <c:pt idx="475" c:formatCode="m/d/yyyy">
                  <c:v>43510</c:v>
                </c:pt>
                <c:pt idx="476" c:formatCode="m/d/yyyy">
                  <c:v>43511</c:v>
                </c:pt>
                <c:pt idx="477" c:formatCode="m/d/yyyy">
                  <c:v>43512</c:v>
                </c:pt>
                <c:pt idx="478" c:formatCode="m/d/yyyy">
                  <c:v>43513</c:v>
                </c:pt>
                <c:pt idx="479" c:formatCode="m/d/yyyy">
                  <c:v>43514</c:v>
                </c:pt>
                <c:pt idx="480" c:formatCode="m/d/yyyy">
                  <c:v>43515</c:v>
                </c:pt>
                <c:pt idx="481" c:formatCode="m/d/yyyy">
                  <c:v>43516</c:v>
                </c:pt>
                <c:pt idx="482" c:formatCode="m/d/yyyy">
                  <c:v>43517</c:v>
                </c:pt>
                <c:pt idx="483" c:formatCode="m/d/yyyy">
                  <c:v>43518</c:v>
                </c:pt>
                <c:pt idx="484" c:formatCode="m/d/yyyy">
                  <c:v>43519</c:v>
                </c:pt>
                <c:pt idx="485" c:formatCode="m/d/yyyy">
                  <c:v>43520</c:v>
                </c:pt>
                <c:pt idx="486" c:formatCode="m/d/yyyy">
                  <c:v>43521</c:v>
                </c:pt>
                <c:pt idx="487" c:formatCode="m/d/yyyy">
                  <c:v>43522</c:v>
                </c:pt>
                <c:pt idx="488" c:formatCode="m/d/yyyy">
                  <c:v>43523</c:v>
                </c:pt>
                <c:pt idx="489" c:formatCode="m/d/yyyy">
                  <c:v>43524</c:v>
                </c:pt>
                <c:pt idx="490" c:formatCode="m/d/yyyy">
                  <c:v>43525</c:v>
                </c:pt>
                <c:pt idx="491" c:formatCode="m/d/yyyy">
                  <c:v>43526</c:v>
                </c:pt>
                <c:pt idx="492" c:formatCode="m/d/yyyy">
                  <c:v>43527</c:v>
                </c:pt>
                <c:pt idx="493" c:formatCode="m/d/yyyy">
                  <c:v>43528</c:v>
                </c:pt>
                <c:pt idx="494" c:formatCode="m/d/yyyy">
                  <c:v>43529</c:v>
                </c:pt>
                <c:pt idx="495" c:formatCode="m/d/yyyy">
                  <c:v>43530</c:v>
                </c:pt>
                <c:pt idx="496" c:formatCode="m/d/yyyy">
                  <c:v>43531</c:v>
                </c:pt>
                <c:pt idx="497" c:formatCode="m/d/yyyy">
                  <c:v>43532</c:v>
                </c:pt>
                <c:pt idx="498" c:formatCode="m/d/yyyy">
                  <c:v>43533</c:v>
                </c:pt>
                <c:pt idx="499" c:formatCode="m/d/yyyy">
                  <c:v>43534</c:v>
                </c:pt>
                <c:pt idx="500" c:formatCode="m/d/yyyy">
                  <c:v>43535</c:v>
                </c:pt>
                <c:pt idx="501" c:formatCode="m/d/yyyy">
                  <c:v>43536</c:v>
                </c:pt>
                <c:pt idx="502" c:formatCode="m/d/yyyy">
                  <c:v>43537</c:v>
                </c:pt>
                <c:pt idx="503" c:formatCode="m/d/yyyy">
                  <c:v>43538</c:v>
                </c:pt>
                <c:pt idx="504" c:formatCode="m/d/yyyy">
                  <c:v>43539</c:v>
                </c:pt>
                <c:pt idx="505" c:formatCode="m/d/yyyy">
                  <c:v>43540</c:v>
                </c:pt>
                <c:pt idx="506" c:formatCode="m/d/yyyy">
                  <c:v>43541</c:v>
                </c:pt>
                <c:pt idx="507" c:formatCode="m/d/yyyy">
                  <c:v>43542</c:v>
                </c:pt>
                <c:pt idx="508" c:formatCode="m/d/yyyy">
                  <c:v>43543</c:v>
                </c:pt>
                <c:pt idx="509" c:formatCode="m/d/yyyy">
                  <c:v>43544</c:v>
                </c:pt>
                <c:pt idx="510" c:formatCode="m/d/yyyy">
                  <c:v>43545</c:v>
                </c:pt>
                <c:pt idx="511" c:formatCode="m/d/yyyy">
                  <c:v>43546</c:v>
                </c:pt>
                <c:pt idx="512" c:formatCode="m/d/yyyy">
                  <c:v>43547</c:v>
                </c:pt>
                <c:pt idx="513" c:formatCode="m/d/yyyy">
                  <c:v>43548</c:v>
                </c:pt>
                <c:pt idx="514" c:formatCode="m/d/yyyy">
                  <c:v>43549</c:v>
                </c:pt>
                <c:pt idx="515" c:formatCode="m/d/yyyy">
                  <c:v>43550</c:v>
                </c:pt>
                <c:pt idx="516" c:formatCode="m/d/yyyy">
                  <c:v>43551</c:v>
                </c:pt>
                <c:pt idx="517" c:formatCode="m/d/yyyy">
                  <c:v>43552</c:v>
                </c:pt>
                <c:pt idx="518" c:formatCode="m/d/yyyy">
                  <c:v>43553</c:v>
                </c:pt>
                <c:pt idx="519" c:formatCode="m/d/yyyy">
                  <c:v>43554</c:v>
                </c:pt>
                <c:pt idx="520" c:formatCode="m/d/yyyy">
                  <c:v>43555</c:v>
                </c:pt>
                <c:pt idx="521" c:formatCode="m/d/yyyy">
                  <c:v>43556</c:v>
                </c:pt>
                <c:pt idx="522" c:formatCode="m/d/yyyy">
                  <c:v>43557</c:v>
                </c:pt>
                <c:pt idx="523" c:formatCode="m/d/yyyy">
                  <c:v>43558</c:v>
                </c:pt>
                <c:pt idx="524" c:formatCode="m/d/yyyy">
                  <c:v>43559</c:v>
                </c:pt>
                <c:pt idx="525" c:formatCode="m/d/yyyy">
                  <c:v>43560</c:v>
                </c:pt>
                <c:pt idx="526" c:formatCode="m/d/yyyy">
                  <c:v>43561</c:v>
                </c:pt>
                <c:pt idx="527" c:formatCode="m/d/yyyy">
                  <c:v>43562</c:v>
                </c:pt>
                <c:pt idx="528" c:formatCode="m/d/yyyy">
                  <c:v>43563</c:v>
                </c:pt>
                <c:pt idx="529" c:formatCode="m/d/yyyy">
                  <c:v>43564</c:v>
                </c:pt>
                <c:pt idx="530" c:formatCode="m/d/yyyy">
                  <c:v>43565</c:v>
                </c:pt>
                <c:pt idx="531" c:formatCode="m/d/yyyy">
                  <c:v>43566</c:v>
                </c:pt>
                <c:pt idx="532" c:formatCode="m/d/yyyy">
                  <c:v>43567</c:v>
                </c:pt>
                <c:pt idx="533" c:formatCode="m/d/yyyy">
                  <c:v>43568</c:v>
                </c:pt>
                <c:pt idx="534" c:formatCode="m/d/yyyy">
                  <c:v>43569</c:v>
                </c:pt>
                <c:pt idx="535" c:formatCode="m/d/yyyy">
                  <c:v>43570</c:v>
                </c:pt>
                <c:pt idx="536" c:formatCode="m/d/yyyy">
                  <c:v>43571</c:v>
                </c:pt>
                <c:pt idx="537" c:formatCode="m/d/yyyy">
                  <c:v>43572</c:v>
                </c:pt>
                <c:pt idx="538" c:formatCode="m/d/yyyy">
                  <c:v>43573</c:v>
                </c:pt>
                <c:pt idx="539" c:formatCode="m/d/yyyy">
                  <c:v>43574</c:v>
                </c:pt>
                <c:pt idx="540" c:formatCode="m/d/yyyy">
                  <c:v>43575</c:v>
                </c:pt>
                <c:pt idx="541" c:formatCode="m/d/yyyy">
                  <c:v>43576</c:v>
                </c:pt>
                <c:pt idx="542" c:formatCode="m/d/yyyy">
                  <c:v>43577</c:v>
                </c:pt>
                <c:pt idx="543" c:formatCode="m/d/yyyy">
                  <c:v>43578</c:v>
                </c:pt>
                <c:pt idx="544" c:formatCode="m/d/yyyy">
                  <c:v>43579</c:v>
                </c:pt>
                <c:pt idx="545" c:formatCode="m/d/yyyy">
                  <c:v>43580</c:v>
                </c:pt>
                <c:pt idx="546" c:formatCode="m/d/yyyy">
                  <c:v>43581</c:v>
                </c:pt>
                <c:pt idx="547" c:formatCode="m/d/yyyy">
                  <c:v>43582</c:v>
                </c:pt>
                <c:pt idx="548" c:formatCode="m/d/yyyy">
                  <c:v>43583</c:v>
                </c:pt>
                <c:pt idx="549" c:formatCode="m/d/yyyy">
                  <c:v>43584</c:v>
                </c:pt>
                <c:pt idx="550" c:formatCode="m/d/yyyy">
                  <c:v>43585</c:v>
                </c:pt>
                <c:pt idx="551" c:formatCode="m/d/yyyy">
                  <c:v>43586</c:v>
                </c:pt>
                <c:pt idx="552" c:formatCode="m/d/yyyy">
                  <c:v>43587</c:v>
                </c:pt>
                <c:pt idx="553" c:formatCode="m/d/yyyy">
                  <c:v>43588</c:v>
                </c:pt>
                <c:pt idx="554" c:formatCode="m/d/yyyy">
                  <c:v>43589</c:v>
                </c:pt>
                <c:pt idx="555" c:formatCode="m/d/yyyy">
                  <c:v>43590</c:v>
                </c:pt>
                <c:pt idx="556" c:formatCode="m/d/yyyy">
                  <c:v>43591</c:v>
                </c:pt>
                <c:pt idx="557" c:formatCode="m/d/yyyy">
                  <c:v>43592</c:v>
                </c:pt>
                <c:pt idx="558" c:formatCode="m/d/yyyy">
                  <c:v>43593</c:v>
                </c:pt>
                <c:pt idx="559" c:formatCode="m/d/yyyy">
                  <c:v>43594</c:v>
                </c:pt>
                <c:pt idx="560" c:formatCode="m/d/yyyy">
                  <c:v>43595</c:v>
                </c:pt>
                <c:pt idx="561" c:formatCode="m/d/yyyy">
                  <c:v>43596</c:v>
                </c:pt>
                <c:pt idx="562" c:formatCode="m/d/yyyy">
                  <c:v>43597</c:v>
                </c:pt>
                <c:pt idx="563" c:formatCode="m/d/yyyy">
                  <c:v>43598</c:v>
                </c:pt>
                <c:pt idx="564" c:formatCode="m/d/yyyy">
                  <c:v>43599</c:v>
                </c:pt>
                <c:pt idx="565" c:formatCode="m/d/yyyy">
                  <c:v>43600</c:v>
                </c:pt>
                <c:pt idx="566" c:formatCode="m/d/yyyy">
                  <c:v>43601</c:v>
                </c:pt>
                <c:pt idx="567" c:formatCode="m/d/yyyy">
                  <c:v>43602</c:v>
                </c:pt>
                <c:pt idx="568" c:formatCode="m/d/yyyy">
                  <c:v>43603</c:v>
                </c:pt>
                <c:pt idx="569" c:formatCode="m/d/yyyy">
                  <c:v>43604</c:v>
                </c:pt>
                <c:pt idx="570" c:formatCode="m/d/yyyy">
                  <c:v>43605</c:v>
                </c:pt>
                <c:pt idx="571" c:formatCode="m/d/yyyy">
                  <c:v>43606</c:v>
                </c:pt>
                <c:pt idx="572" c:formatCode="m/d/yyyy">
                  <c:v>43607</c:v>
                </c:pt>
                <c:pt idx="573" c:formatCode="m/d/yyyy">
                  <c:v>43608</c:v>
                </c:pt>
                <c:pt idx="574" c:formatCode="m/d/yyyy">
                  <c:v>43609</c:v>
                </c:pt>
                <c:pt idx="575" c:formatCode="m/d/yyyy">
                  <c:v>43610</c:v>
                </c:pt>
                <c:pt idx="576" c:formatCode="m/d/yyyy">
                  <c:v>43611</c:v>
                </c:pt>
                <c:pt idx="577" c:formatCode="m/d/yyyy">
                  <c:v>43612</c:v>
                </c:pt>
                <c:pt idx="578" c:formatCode="m/d/yyyy">
                  <c:v>43613</c:v>
                </c:pt>
                <c:pt idx="579" c:formatCode="m/d/yyyy">
                  <c:v>43614</c:v>
                </c:pt>
                <c:pt idx="580" c:formatCode="m/d/yyyy">
                  <c:v>43615</c:v>
                </c:pt>
                <c:pt idx="581" c:formatCode="m/d/yyyy">
                  <c:v>43616</c:v>
                </c:pt>
                <c:pt idx="582" c:formatCode="m/d/yyyy">
                  <c:v>43617</c:v>
                </c:pt>
                <c:pt idx="583" c:formatCode="m/d/yyyy">
                  <c:v>43618</c:v>
                </c:pt>
                <c:pt idx="584" c:formatCode="m/d/yyyy">
                  <c:v>43619</c:v>
                </c:pt>
                <c:pt idx="585" c:formatCode="m/d/yyyy">
                  <c:v>43620</c:v>
                </c:pt>
                <c:pt idx="586" c:formatCode="m/d/yyyy">
                  <c:v>43621</c:v>
                </c:pt>
                <c:pt idx="587" c:formatCode="m/d/yyyy">
                  <c:v>43622</c:v>
                </c:pt>
                <c:pt idx="588" c:formatCode="m/d/yyyy">
                  <c:v>43623</c:v>
                </c:pt>
                <c:pt idx="589" c:formatCode="m/d/yyyy">
                  <c:v>43624</c:v>
                </c:pt>
                <c:pt idx="590" c:formatCode="m/d/yyyy">
                  <c:v>43625</c:v>
                </c:pt>
                <c:pt idx="591" c:formatCode="m/d/yyyy">
                  <c:v>43626</c:v>
                </c:pt>
                <c:pt idx="592" c:formatCode="m/d/yyyy">
                  <c:v>43627</c:v>
                </c:pt>
                <c:pt idx="593" c:formatCode="m/d/yyyy">
                  <c:v>43628</c:v>
                </c:pt>
                <c:pt idx="594" c:formatCode="m/d/yyyy">
                  <c:v>43629</c:v>
                </c:pt>
                <c:pt idx="595" c:formatCode="m/d/yyyy">
                  <c:v>43630</c:v>
                </c:pt>
                <c:pt idx="596" c:formatCode="m/d/yyyy">
                  <c:v>43631</c:v>
                </c:pt>
                <c:pt idx="597" c:formatCode="m/d/yyyy">
                  <c:v>43632</c:v>
                </c:pt>
                <c:pt idx="598" c:formatCode="m/d/yyyy">
                  <c:v>43633</c:v>
                </c:pt>
                <c:pt idx="599" c:formatCode="m/d/yyyy">
                  <c:v>43634</c:v>
                </c:pt>
                <c:pt idx="600" c:formatCode="m/d/yyyy">
                  <c:v>43635</c:v>
                </c:pt>
                <c:pt idx="601" c:formatCode="m/d/yyyy">
                  <c:v>43636</c:v>
                </c:pt>
                <c:pt idx="602" c:formatCode="m/d/yyyy">
                  <c:v>43637</c:v>
                </c:pt>
                <c:pt idx="603" c:formatCode="m/d/yyyy">
                  <c:v>43638</c:v>
                </c:pt>
                <c:pt idx="604" c:formatCode="m/d/yyyy">
                  <c:v>43639</c:v>
                </c:pt>
                <c:pt idx="605" c:formatCode="m/d/yyyy">
                  <c:v>43640</c:v>
                </c:pt>
                <c:pt idx="606" c:formatCode="m/d/yyyy">
                  <c:v>43641</c:v>
                </c:pt>
                <c:pt idx="607" c:formatCode="m/d/yyyy">
                  <c:v>43642</c:v>
                </c:pt>
                <c:pt idx="608" c:formatCode="m/d/yyyy">
                  <c:v>43643</c:v>
                </c:pt>
                <c:pt idx="609" c:formatCode="m/d/yyyy">
                  <c:v>43644</c:v>
                </c:pt>
                <c:pt idx="610" c:formatCode="m/d/yyyy">
                  <c:v>43645</c:v>
                </c:pt>
                <c:pt idx="611" c:formatCode="m/d/yyyy">
                  <c:v>43646</c:v>
                </c:pt>
                <c:pt idx="612" c:formatCode="m/d/yyyy">
                  <c:v>43647</c:v>
                </c:pt>
                <c:pt idx="613" c:formatCode="m/d/yyyy">
                  <c:v>43648</c:v>
                </c:pt>
                <c:pt idx="614" c:formatCode="m/d/yyyy">
                  <c:v>43649</c:v>
                </c:pt>
                <c:pt idx="615" c:formatCode="m/d/yyyy">
                  <c:v>43650</c:v>
                </c:pt>
                <c:pt idx="616" c:formatCode="m/d/yyyy">
                  <c:v>43651</c:v>
                </c:pt>
                <c:pt idx="617" c:formatCode="m/d/yyyy">
                  <c:v>43652</c:v>
                </c:pt>
                <c:pt idx="618" c:formatCode="m/d/yyyy">
                  <c:v>43653</c:v>
                </c:pt>
                <c:pt idx="619" c:formatCode="m/d/yyyy">
                  <c:v>43654</c:v>
                </c:pt>
                <c:pt idx="620" c:formatCode="m/d/yyyy">
                  <c:v>43655</c:v>
                </c:pt>
                <c:pt idx="621" c:formatCode="m/d/yyyy">
                  <c:v>43656</c:v>
                </c:pt>
                <c:pt idx="622" c:formatCode="m/d/yyyy">
                  <c:v>43657</c:v>
                </c:pt>
                <c:pt idx="623" c:formatCode="m/d/yyyy">
                  <c:v>43658</c:v>
                </c:pt>
                <c:pt idx="624" c:formatCode="m/d/yyyy">
                  <c:v>43659</c:v>
                </c:pt>
                <c:pt idx="625" c:formatCode="m/d/yyyy">
                  <c:v>43660</c:v>
                </c:pt>
                <c:pt idx="626" c:formatCode="m/d/yyyy">
                  <c:v>43661</c:v>
                </c:pt>
                <c:pt idx="627" c:formatCode="m/d/yyyy">
                  <c:v>43662</c:v>
                </c:pt>
                <c:pt idx="628" c:formatCode="m/d/yyyy">
                  <c:v>43663</c:v>
                </c:pt>
                <c:pt idx="629" c:formatCode="m/d/yyyy">
                  <c:v>43664</c:v>
                </c:pt>
                <c:pt idx="630" c:formatCode="m/d/yyyy">
                  <c:v>43665</c:v>
                </c:pt>
                <c:pt idx="631" c:formatCode="m/d/yyyy">
                  <c:v>43666</c:v>
                </c:pt>
                <c:pt idx="632" c:formatCode="m/d/yyyy">
                  <c:v>43667</c:v>
                </c:pt>
                <c:pt idx="633" c:formatCode="m/d/yyyy">
                  <c:v>43668</c:v>
                </c:pt>
                <c:pt idx="634" c:formatCode="m/d/yyyy">
                  <c:v>43669</c:v>
                </c:pt>
                <c:pt idx="635" c:formatCode="m/d/yyyy">
                  <c:v>43670</c:v>
                </c:pt>
                <c:pt idx="636" c:formatCode="m/d/yyyy">
                  <c:v>43671</c:v>
                </c:pt>
                <c:pt idx="637" c:formatCode="m/d/yyyy">
                  <c:v>43672</c:v>
                </c:pt>
                <c:pt idx="638" c:formatCode="m/d/yyyy">
                  <c:v>43673</c:v>
                </c:pt>
                <c:pt idx="639" c:formatCode="m/d/yyyy">
                  <c:v>43674</c:v>
                </c:pt>
                <c:pt idx="640" c:formatCode="m/d/yyyy">
                  <c:v>43675</c:v>
                </c:pt>
                <c:pt idx="641" c:formatCode="m/d/yyyy">
                  <c:v>43676</c:v>
                </c:pt>
                <c:pt idx="642" c:formatCode="m/d/yyyy">
                  <c:v>43677</c:v>
                </c:pt>
                <c:pt idx="643" c:formatCode="m/d/yyyy">
                  <c:v>43678</c:v>
                </c:pt>
                <c:pt idx="644" c:formatCode="m/d/yyyy">
                  <c:v>43679</c:v>
                </c:pt>
                <c:pt idx="645" c:formatCode="m/d/yyyy">
                  <c:v>43680</c:v>
                </c:pt>
                <c:pt idx="646" c:formatCode="m/d/yyyy">
                  <c:v>43681</c:v>
                </c:pt>
                <c:pt idx="647" c:formatCode="m/d/yyyy">
                  <c:v>43682</c:v>
                </c:pt>
                <c:pt idx="648" c:formatCode="m/d/yyyy">
                  <c:v>43683</c:v>
                </c:pt>
                <c:pt idx="649" c:formatCode="m/d/yyyy">
                  <c:v>43684</c:v>
                </c:pt>
                <c:pt idx="650" c:formatCode="m/d/yyyy">
                  <c:v>43685</c:v>
                </c:pt>
                <c:pt idx="651" c:formatCode="m/d/yyyy">
                  <c:v>43686</c:v>
                </c:pt>
                <c:pt idx="652" c:formatCode="m/d/yyyy">
                  <c:v>43687</c:v>
                </c:pt>
                <c:pt idx="653" c:formatCode="m/d/yyyy">
                  <c:v>43688</c:v>
                </c:pt>
                <c:pt idx="654" c:formatCode="m/d/yyyy">
                  <c:v>43689</c:v>
                </c:pt>
                <c:pt idx="655" c:formatCode="m/d/yyyy">
                  <c:v>43690</c:v>
                </c:pt>
                <c:pt idx="656" c:formatCode="m/d/yyyy">
                  <c:v>43691</c:v>
                </c:pt>
                <c:pt idx="657" c:formatCode="m/d/yyyy">
                  <c:v>43692</c:v>
                </c:pt>
                <c:pt idx="658" c:formatCode="m/d/yyyy">
                  <c:v>43693</c:v>
                </c:pt>
                <c:pt idx="659" c:formatCode="m/d/yyyy">
                  <c:v>43694</c:v>
                </c:pt>
                <c:pt idx="660" c:formatCode="m/d/yyyy">
                  <c:v>43695</c:v>
                </c:pt>
                <c:pt idx="661" c:formatCode="m/d/yyyy">
                  <c:v>43696</c:v>
                </c:pt>
                <c:pt idx="662" c:formatCode="m/d/yyyy">
                  <c:v>43697</c:v>
                </c:pt>
                <c:pt idx="663" c:formatCode="m/d/yyyy">
                  <c:v>43698</c:v>
                </c:pt>
                <c:pt idx="664" c:formatCode="m/d/yyyy">
                  <c:v>43699</c:v>
                </c:pt>
                <c:pt idx="665" c:formatCode="m/d/yyyy">
                  <c:v>43700</c:v>
                </c:pt>
                <c:pt idx="666" c:formatCode="m/d/yyyy">
                  <c:v>43701</c:v>
                </c:pt>
                <c:pt idx="667" c:formatCode="m/d/yyyy">
                  <c:v>43702</c:v>
                </c:pt>
                <c:pt idx="668" c:formatCode="m/d/yyyy">
                  <c:v>43703</c:v>
                </c:pt>
                <c:pt idx="669" c:formatCode="m/d/yyyy">
                  <c:v>43704</c:v>
                </c:pt>
                <c:pt idx="670" c:formatCode="m/d/yyyy">
                  <c:v>43705</c:v>
                </c:pt>
                <c:pt idx="671" c:formatCode="m/d/yyyy">
                  <c:v>43706</c:v>
                </c:pt>
                <c:pt idx="672" c:formatCode="m/d/yyyy">
                  <c:v>43707</c:v>
                </c:pt>
                <c:pt idx="673" c:formatCode="m/d/yyyy">
                  <c:v>43708</c:v>
                </c:pt>
                <c:pt idx="674" c:formatCode="m/d/yyyy">
                  <c:v>43709</c:v>
                </c:pt>
                <c:pt idx="675" c:formatCode="m/d/yyyy">
                  <c:v>43710</c:v>
                </c:pt>
                <c:pt idx="676" c:formatCode="m/d/yyyy">
                  <c:v>43711</c:v>
                </c:pt>
                <c:pt idx="677" c:formatCode="m/d/yyyy">
                  <c:v>43712</c:v>
                </c:pt>
                <c:pt idx="678" c:formatCode="m/d/yyyy">
                  <c:v>43713</c:v>
                </c:pt>
                <c:pt idx="679" c:formatCode="m/d/yyyy">
                  <c:v>43714</c:v>
                </c:pt>
                <c:pt idx="680" c:formatCode="m/d/yyyy">
                  <c:v>43715</c:v>
                </c:pt>
                <c:pt idx="681" c:formatCode="m/d/yyyy">
                  <c:v>43716</c:v>
                </c:pt>
                <c:pt idx="682" c:formatCode="m/d/yyyy">
                  <c:v>43717</c:v>
                </c:pt>
                <c:pt idx="683" c:formatCode="m/d/yyyy">
                  <c:v>43718</c:v>
                </c:pt>
                <c:pt idx="684" c:formatCode="m/d/yyyy">
                  <c:v>43719</c:v>
                </c:pt>
                <c:pt idx="685" c:formatCode="m/d/yyyy">
                  <c:v>43720</c:v>
                </c:pt>
                <c:pt idx="686" c:formatCode="m/d/yyyy">
                  <c:v>43721</c:v>
                </c:pt>
                <c:pt idx="687" c:formatCode="m/d/yyyy">
                  <c:v>43722</c:v>
                </c:pt>
                <c:pt idx="688" c:formatCode="m/d/yyyy">
                  <c:v>43723</c:v>
                </c:pt>
                <c:pt idx="689" c:formatCode="m/d/yyyy">
                  <c:v>43724</c:v>
                </c:pt>
                <c:pt idx="690" c:formatCode="m/d/yyyy">
                  <c:v>43725</c:v>
                </c:pt>
                <c:pt idx="691" c:formatCode="m/d/yyyy">
                  <c:v>43726</c:v>
                </c:pt>
                <c:pt idx="692" c:formatCode="m/d/yyyy">
                  <c:v>43727</c:v>
                </c:pt>
                <c:pt idx="693" c:formatCode="m/d/yyyy">
                  <c:v>43728</c:v>
                </c:pt>
                <c:pt idx="694" c:formatCode="m/d/yyyy">
                  <c:v>43729</c:v>
                </c:pt>
                <c:pt idx="695" c:formatCode="m/d/yyyy">
                  <c:v>43730</c:v>
                </c:pt>
                <c:pt idx="696" c:formatCode="m/d/yyyy">
                  <c:v>43731</c:v>
                </c:pt>
                <c:pt idx="697" c:formatCode="m/d/yyyy">
                  <c:v>43732</c:v>
                </c:pt>
                <c:pt idx="698" c:formatCode="m/d/yyyy">
                  <c:v>43733</c:v>
                </c:pt>
                <c:pt idx="699" c:formatCode="m/d/yyyy">
                  <c:v>43734</c:v>
                </c:pt>
                <c:pt idx="700" c:formatCode="m/d/yyyy">
                  <c:v>43735</c:v>
                </c:pt>
                <c:pt idx="701" c:formatCode="m/d/yyyy">
                  <c:v>43736</c:v>
                </c:pt>
                <c:pt idx="702" c:formatCode="m/d/yyyy">
                  <c:v>43737</c:v>
                </c:pt>
                <c:pt idx="703" c:formatCode="m/d/yyyy">
                  <c:v>43738</c:v>
                </c:pt>
                <c:pt idx="704" c:formatCode="m/d/yyyy">
                  <c:v>43739</c:v>
                </c:pt>
                <c:pt idx="705" c:formatCode="m/d/yyyy">
                  <c:v>43740</c:v>
                </c:pt>
                <c:pt idx="706" c:formatCode="m/d/yyyy">
                  <c:v>43741</c:v>
                </c:pt>
                <c:pt idx="707" c:formatCode="m/d/yyyy">
                  <c:v>43742</c:v>
                </c:pt>
                <c:pt idx="708" c:formatCode="m/d/yyyy">
                  <c:v>43743</c:v>
                </c:pt>
                <c:pt idx="709" c:formatCode="m/d/yyyy">
                  <c:v>43744</c:v>
                </c:pt>
                <c:pt idx="710" c:formatCode="m/d/yyyy">
                  <c:v>43745</c:v>
                </c:pt>
                <c:pt idx="711" c:formatCode="m/d/yyyy">
                  <c:v>43746</c:v>
                </c:pt>
                <c:pt idx="712" c:formatCode="m/d/yyyy">
                  <c:v>43747</c:v>
                </c:pt>
                <c:pt idx="713" c:formatCode="m/d/yyyy">
                  <c:v>43748</c:v>
                </c:pt>
                <c:pt idx="714" c:formatCode="m/d/yyyy">
                  <c:v>43749</c:v>
                </c:pt>
                <c:pt idx="715" c:formatCode="m/d/yyyy">
                  <c:v>43750</c:v>
                </c:pt>
                <c:pt idx="716" c:formatCode="m/d/yyyy">
                  <c:v>43751</c:v>
                </c:pt>
                <c:pt idx="717" c:formatCode="m/d/yyyy">
                  <c:v>43752</c:v>
                </c:pt>
                <c:pt idx="718" c:formatCode="m/d/yyyy">
                  <c:v>43753</c:v>
                </c:pt>
                <c:pt idx="719" c:formatCode="m/d/yyyy">
                  <c:v>43754</c:v>
                </c:pt>
                <c:pt idx="720" c:formatCode="m/d/yyyy">
                  <c:v>43755</c:v>
                </c:pt>
                <c:pt idx="721" c:formatCode="m/d/yyyy">
                  <c:v>43756</c:v>
                </c:pt>
                <c:pt idx="722" c:formatCode="m/d/yyyy">
                  <c:v>43757</c:v>
                </c:pt>
                <c:pt idx="723" c:formatCode="m/d/yyyy">
                  <c:v>43758</c:v>
                </c:pt>
                <c:pt idx="724" c:formatCode="m/d/yyyy">
                  <c:v>43759</c:v>
                </c:pt>
                <c:pt idx="725" c:formatCode="m/d/yyyy">
                  <c:v>43760</c:v>
                </c:pt>
                <c:pt idx="726" c:formatCode="m/d/yyyy">
                  <c:v>43761</c:v>
                </c:pt>
                <c:pt idx="727" c:formatCode="m/d/yyyy">
                  <c:v>43762</c:v>
                </c:pt>
                <c:pt idx="728" c:formatCode="m/d/yyyy">
                  <c:v>43763</c:v>
                </c:pt>
                <c:pt idx="729" c:formatCode="m/d/yyyy">
                  <c:v>43764</c:v>
                </c:pt>
                <c:pt idx="730" c:formatCode="m/d/yyyy">
                  <c:v>43765</c:v>
                </c:pt>
                <c:pt idx="731" c:formatCode="m/d/yyyy">
                  <c:v>43766</c:v>
                </c:pt>
                <c:pt idx="732" c:formatCode="m/d/yyyy">
                  <c:v>43767</c:v>
                </c:pt>
                <c:pt idx="733" c:formatCode="m/d/yyyy">
                  <c:v>43768</c:v>
                </c:pt>
                <c:pt idx="734" c:formatCode="m/d/yyyy">
                  <c:v>43769</c:v>
                </c:pt>
                <c:pt idx="735" c:formatCode="m/d/yyyy">
                  <c:v>43770</c:v>
                </c:pt>
                <c:pt idx="736" c:formatCode="m/d/yyyy">
                  <c:v>43771</c:v>
                </c:pt>
                <c:pt idx="737" c:formatCode="m/d/yyyy">
                  <c:v>43772</c:v>
                </c:pt>
                <c:pt idx="738" c:formatCode="m/d/yyyy">
                  <c:v>43773</c:v>
                </c:pt>
                <c:pt idx="739" c:formatCode="m/d/yyyy">
                  <c:v>43774</c:v>
                </c:pt>
                <c:pt idx="740" c:formatCode="m/d/yyyy">
                  <c:v>43775</c:v>
                </c:pt>
                <c:pt idx="741" c:formatCode="m/d/yyyy">
                  <c:v>43776</c:v>
                </c:pt>
                <c:pt idx="742" c:formatCode="m/d/yyyy">
                  <c:v>43777</c:v>
                </c:pt>
                <c:pt idx="743" c:formatCode="m/d/yyyy">
                  <c:v>43778</c:v>
                </c:pt>
                <c:pt idx="744" c:formatCode="m/d/yyyy">
                  <c:v>43779</c:v>
                </c:pt>
                <c:pt idx="745" c:formatCode="m/d/yyyy">
                  <c:v>43780</c:v>
                </c:pt>
                <c:pt idx="746" c:formatCode="m/d/yyyy">
                  <c:v>43781</c:v>
                </c:pt>
                <c:pt idx="747" c:formatCode="m/d/yyyy">
                  <c:v>43782</c:v>
                </c:pt>
                <c:pt idx="748" c:formatCode="m/d/yyyy">
                  <c:v>43783</c:v>
                </c:pt>
                <c:pt idx="749" c:formatCode="m/d/yyyy">
                  <c:v>43784</c:v>
                </c:pt>
                <c:pt idx="750" c:formatCode="m/d/yyyy">
                  <c:v>43785</c:v>
                </c:pt>
                <c:pt idx="751" c:formatCode="m/d/yyyy">
                  <c:v>43786</c:v>
                </c:pt>
                <c:pt idx="752" c:formatCode="m/d/yyyy">
                  <c:v>43787</c:v>
                </c:pt>
                <c:pt idx="753" c:formatCode="m/d/yyyy">
                  <c:v>43788</c:v>
                </c:pt>
                <c:pt idx="754" c:formatCode="m/d/yyyy">
                  <c:v>43789</c:v>
                </c:pt>
                <c:pt idx="755" c:formatCode="m/d/yyyy">
                  <c:v>43790</c:v>
                </c:pt>
                <c:pt idx="756" c:formatCode="m/d/yyyy">
                  <c:v>43791</c:v>
                </c:pt>
                <c:pt idx="757" c:formatCode="m/d/yyyy">
                  <c:v>43792</c:v>
                </c:pt>
                <c:pt idx="758" c:formatCode="m/d/yyyy">
                  <c:v>43793</c:v>
                </c:pt>
                <c:pt idx="759" c:formatCode="m/d/yyyy">
                  <c:v>43794</c:v>
                </c:pt>
                <c:pt idx="760" c:formatCode="m/d/yyyy">
                  <c:v>43795</c:v>
                </c:pt>
                <c:pt idx="761" c:formatCode="m/d/yyyy">
                  <c:v>43796</c:v>
                </c:pt>
                <c:pt idx="762" c:formatCode="m/d/yyyy">
                  <c:v>43797</c:v>
                </c:pt>
                <c:pt idx="763" c:formatCode="m/d/yyyy">
                  <c:v>43798</c:v>
                </c:pt>
                <c:pt idx="764" c:formatCode="m/d/yyyy">
                  <c:v>43799</c:v>
                </c:pt>
                <c:pt idx="765" c:formatCode="m/d/yyyy">
                  <c:v>43800</c:v>
                </c:pt>
                <c:pt idx="766" c:formatCode="m/d/yyyy">
                  <c:v>43801</c:v>
                </c:pt>
                <c:pt idx="767" c:formatCode="m/d/yyyy">
                  <c:v>43802</c:v>
                </c:pt>
                <c:pt idx="768" c:formatCode="m/d/yyyy">
                  <c:v>43803</c:v>
                </c:pt>
                <c:pt idx="769" c:formatCode="m/d/yyyy">
                  <c:v>43804</c:v>
                </c:pt>
                <c:pt idx="770" c:formatCode="m/d/yyyy">
                  <c:v>43805</c:v>
                </c:pt>
                <c:pt idx="771" c:formatCode="m/d/yyyy">
                  <c:v>43806</c:v>
                </c:pt>
                <c:pt idx="772" c:formatCode="m/d/yyyy">
                  <c:v>43807</c:v>
                </c:pt>
                <c:pt idx="773" c:formatCode="m/d/yyyy">
                  <c:v>43808</c:v>
                </c:pt>
                <c:pt idx="774" c:formatCode="m/d/yyyy">
                  <c:v>43809</c:v>
                </c:pt>
                <c:pt idx="775" c:formatCode="m/d/yyyy">
                  <c:v>43810</c:v>
                </c:pt>
                <c:pt idx="776" c:formatCode="m/d/yyyy">
                  <c:v>43811</c:v>
                </c:pt>
                <c:pt idx="777" c:formatCode="m/d/yyyy">
                  <c:v>43812</c:v>
                </c:pt>
                <c:pt idx="778" c:formatCode="m/d/yyyy">
                  <c:v>43813</c:v>
                </c:pt>
                <c:pt idx="779" c:formatCode="m/d/yyyy">
                  <c:v>43814</c:v>
                </c:pt>
                <c:pt idx="780" c:formatCode="m/d/yyyy">
                  <c:v>43815</c:v>
                </c:pt>
                <c:pt idx="781" c:formatCode="m/d/yyyy">
                  <c:v>43816</c:v>
                </c:pt>
                <c:pt idx="782" c:formatCode="m/d/yyyy">
                  <c:v>43817</c:v>
                </c:pt>
                <c:pt idx="783" c:formatCode="m/d/yyyy">
                  <c:v>43818</c:v>
                </c:pt>
                <c:pt idx="784" c:formatCode="m/d/yyyy">
                  <c:v>43819</c:v>
                </c:pt>
                <c:pt idx="785" c:formatCode="m/d/yyyy">
                  <c:v>43820</c:v>
                </c:pt>
                <c:pt idx="786" c:formatCode="m/d/yyyy">
                  <c:v>43821</c:v>
                </c:pt>
                <c:pt idx="787" c:formatCode="m/d/yyyy">
                  <c:v>43822</c:v>
                </c:pt>
                <c:pt idx="788" c:formatCode="m/d/yyyy">
                  <c:v>43823</c:v>
                </c:pt>
                <c:pt idx="789" c:formatCode="m/d/yyyy">
                  <c:v>43824</c:v>
                </c:pt>
                <c:pt idx="790" c:formatCode="m/d/yyyy">
                  <c:v>43825</c:v>
                </c:pt>
                <c:pt idx="791" c:formatCode="m/d/yyyy">
                  <c:v>43826</c:v>
                </c:pt>
                <c:pt idx="792" c:formatCode="m/d/yyyy">
                  <c:v>43827</c:v>
                </c:pt>
                <c:pt idx="793" c:formatCode="m/d/yyyy">
                  <c:v>43828</c:v>
                </c:pt>
                <c:pt idx="794" c:formatCode="m/d/yyyy">
                  <c:v>43829</c:v>
                </c:pt>
                <c:pt idx="795" c:formatCode="m/d/yyyy">
                  <c:v>43830</c:v>
                </c:pt>
                <c:pt idx="796" c:formatCode="m/d/yyyy">
                  <c:v>43831</c:v>
                </c:pt>
                <c:pt idx="797" c:formatCode="m/d/yyyy">
                  <c:v>43832</c:v>
                </c:pt>
                <c:pt idx="798" c:formatCode="m/d/yyyy">
                  <c:v>43833</c:v>
                </c:pt>
                <c:pt idx="799" c:formatCode="m/d/yyyy">
                  <c:v>43834</c:v>
                </c:pt>
                <c:pt idx="800" c:formatCode="m/d/yyyy">
                  <c:v>43835</c:v>
                </c:pt>
                <c:pt idx="801" c:formatCode="m/d/yyyy">
                  <c:v>43836</c:v>
                </c:pt>
                <c:pt idx="802" c:formatCode="m/d/yyyy">
                  <c:v>43837</c:v>
                </c:pt>
                <c:pt idx="803" c:formatCode="m/d/yyyy">
                  <c:v>43838</c:v>
                </c:pt>
                <c:pt idx="804" c:formatCode="m/d/yyyy">
                  <c:v>43839</c:v>
                </c:pt>
                <c:pt idx="805" c:formatCode="m/d/yyyy">
                  <c:v>43840</c:v>
                </c:pt>
                <c:pt idx="806" c:formatCode="m/d/yyyy">
                  <c:v>43841</c:v>
                </c:pt>
                <c:pt idx="807" c:formatCode="m/d/yyyy">
                  <c:v>43842</c:v>
                </c:pt>
                <c:pt idx="808" c:formatCode="m/d/yyyy">
                  <c:v>43843</c:v>
                </c:pt>
                <c:pt idx="809" c:formatCode="m/d/yyyy">
                  <c:v>43844</c:v>
                </c:pt>
                <c:pt idx="810" c:formatCode="m/d/yyyy">
                  <c:v>43845</c:v>
                </c:pt>
                <c:pt idx="811" c:formatCode="m/d/yyyy">
                  <c:v>43846</c:v>
                </c:pt>
                <c:pt idx="812" c:formatCode="m/d/yyyy">
                  <c:v>43847</c:v>
                </c:pt>
                <c:pt idx="813" c:formatCode="m/d/yyyy">
                  <c:v>43848</c:v>
                </c:pt>
                <c:pt idx="814" c:formatCode="m/d/yyyy">
                  <c:v>43849</c:v>
                </c:pt>
                <c:pt idx="815" c:formatCode="m/d/yyyy">
                  <c:v>43850</c:v>
                </c:pt>
                <c:pt idx="816" c:formatCode="m/d/yyyy">
                  <c:v>43851</c:v>
                </c:pt>
                <c:pt idx="817" c:formatCode="m/d/yyyy">
                  <c:v>43852</c:v>
                </c:pt>
                <c:pt idx="818" c:formatCode="m/d/yyyy">
                  <c:v>43853</c:v>
                </c:pt>
                <c:pt idx="819" c:formatCode="m/d/yyyy">
                  <c:v>43854</c:v>
                </c:pt>
                <c:pt idx="820" c:formatCode="m/d/yyyy">
                  <c:v>43855</c:v>
                </c:pt>
                <c:pt idx="821" c:formatCode="m/d/yyyy">
                  <c:v>43856</c:v>
                </c:pt>
                <c:pt idx="822" c:formatCode="m/d/yyyy">
                  <c:v>43857</c:v>
                </c:pt>
                <c:pt idx="823" c:formatCode="m/d/yyyy">
                  <c:v>43858</c:v>
                </c:pt>
                <c:pt idx="824" c:formatCode="m/d/yyyy">
                  <c:v>43859</c:v>
                </c:pt>
                <c:pt idx="825" c:formatCode="m/d/yyyy">
                  <c:v>43860</c:v>
                </c:pt>
                <c:pt idx="826" c:formatCode="m/d/yyyy">
                  <c:v>43861</c:v>
                </c:pt>
                <c:pt idx="827" c:formatCode="m/d/yyyy">
                  <c:v>43862</c:v>
                </c:pt>
                <c:pt idx="828" c:formatCode="m/d/yyyy">
                  <c:v>43863</c:v>
                </c:pt>
                <c:pt idx="829" c:formatCode="m/d/yyyy">
                  <c:v>43864</c:v>
                </c:pt>
                <c:pt idx="830" c:formatCode="m/d/yyyy">
                  <c:v>43865</c:v>
                </c:pt>
                <c:pt idx="831" c:formatCode="m/d/yyyy">
                  <c:v>43866</c:v>
                </c:pt>
                <c:pt idx="832" c:formatCode="m/d/yyyy">
                  <c:v>43867</c:v>
                </c:pt>
                <c:pt idx="833" c:formatCode="m/d/yyyy">
                  <c:v>43868</c:v>
                </c:pt>
                <c:pt idx="834" c:formatCode="m/d/yyyy">
                  <c:v>43869</c:v>
                </c:pt>
                <c:pt idx="835" c:formatCode="m/d/yyyy">
                  <c:v>43870</c:v>
                </c:pt>
                <c:pt idx="836" c:formatCode="m/d/yyyy">
                  <c:v>43871</c:v>
                </c:pt>
                <c:pt idx="837" c:formatCode="m/d/yyyy">
                  <c:v>43872</c:v>
                </c:pt>
                <c:pt idx="838" c:formatCode="m/d/yyyy">
                  <c:v>43873</c:v>
                </c:pt>
                <c:pt idx="839" c:formatCode="m/d/yyyy">
                  <c:v>43874</c:v>
                </c:pt>
                <c:pt idx="840" c:formatCode="m/d/yyyy">
                  <c:v>43875</c:v>
                </c:pt>
                <c:pt idx="841" c:formatCode="m/d/yyyy">
                  <c:v>43876</c:v>
                </c:pt>
                <c:pt idx="842" c:formatCode="m/d/yyyy">
                  <c:v>43877</c:v>
                </c:pt>
                <c:pt idx="843" c:formatCode="m/d/yyyy">
                  <c:v>43878</c:v>
                </c:pt>
                <c:pt idx="844" c:formatCode="m/d/yyyy">
                  <c:v>43879</c:v>
                </c:pt>
                <c:pt idx="845" c:formatCode="m/d/yyyy">
                  <c:v>43880</c:v>
                </c:pt>
                <c:pt idx="846" c:formatCode="m/d/yyyy">
                  <c:v>43881</c:v>
                </c:pt>
                <c:pt idx="847" c:formatCode="m/d/yyyy">
                  <c:v>43882</c:v>
                </c:pt>
                <c:pt idx="848" c:formatCode="m/d/yyyy">
                  <c:v>43883</c:v>
                </c:pt>
                <c:pt idx="849" c:formatCode="m/d/yyyy">
                  <c:v>43884</c:v>
                </c:pt>
                <c:pt idx="850" c:formatCode="m/d/yyyy">
                  <c:v>43885</c:v>
                </c:pt>
                <c:pt idx="851" c:formatCode="m/d/yyyy">
                  <c:v>43886</c:v>
                </c:pt>
                <c:pt idx="852" c:formatCode="m/d/yyyy">
                  <c:v>43887</c:v>
                </c:pt>
                <c:pt idx="853" c:formatCode="m/d/yyyy">
                  <c:v>43888</c:v>
                </c:pt>
                <c:pt idx="854" c:formatCode="m/d/yyyy">
                  <c:v>43889</c:v>
                </c:pt>
                <c:pt idx="855" c:formatCode="m/d/yyyy">
                  <c:v>43890</c:v>
                </c:pt>
                <c:pt idx="856" c:formatCode="m/d/yyyy">
                  <c:v>43891</c:v>
                </c:pt>
                <c:pt idx="857" c:formatCode="m/d/yyyy">
                  <c:v>43892</c:v>
                </c:pt>
                <c:pt idx="858" c:formatCode="m/d/yyyy">
                  <c:v>43893</c:v>
                </c:pt>
                <c:pt idx="859" c:formatCode="m/d/yyyy">
                  <c:v>43894</c:v>
                </c:pt>
                <c:pt idx="860" c:formatCode="m/d/yyyy">
                  <c:v>43895</c:v>
                </c:pt>
                <c:pt idx="861" c:formatCode="m/d/yyyy">
                  <c:v>43896</c:v>
                </c:pt>
                <c:pt idx="862" c:formatCode="m/d/yyyy">
                  <c:v>43897</c:v>
                </c:pt>
                <c:pt idx="863" c:formatCode="m/d/yyyy">
                  <c:v>43898</c:v>
                </c:pt>
                <c:pt idx="864" c:formatCode="m/d/yyyy">
                  <c:v>43899</c:v>
                </c:pt>
                <c:pt idx="865" c:formatCode="m/d/yyyy">
                  <c:v>43900</c:v>
                </c:pt>
                <c:pt idx="866" c:formatCode="m/d/yyyy">
                  <c:v>43901</c:v>
                </c:pt>
                <c:pt idx="867" c:formatCode="m/d/yyyy">
                  <c:v>43902</c:v>
                </c:pt>
                <c:pt idx="868" c:formatCode="m/d/yyyy">
                  <c:v>43903</c:v>
                </c:pt>
                <c:pt idx="869" c:formatCode="m/d/yyyy">
                  <c:v>43904</c:v>
                </c:pt>
                <c:pt idx="870" c:formatCode="m/d/yyyy">
                  <c:v>43905</c:v>
                </c:pt>
                <c:pt idx="871" c:formatCode="m/d/yyyy">
                  <c:v>43906</c:v>
                </c:pt>
                <c:pt idx="872" c:formatCode="m/d/yyyy">
                  <c:v>43907</c:v>
                </c:pt>
                <c:pt idx="873" c:formatCode="m/d/yyyy">
                  <c:v>43908</c:v>
                </c:pt>
                <c:pt idx="874" c:formatCode="m/d/yyyy">
                  <c:v>43909</c:v>
                </c:pt>
                <c:pt idx="875" c:formatCode="m/d/yyyy">
                  <c:v>43910</c:v>
                </c:pt>
                <c:pt idx="876" c:formatCode="m/d/yyyy">
                  <c:v>43911</c:v>
                </c:pt>
                <c:pt idx="877" c:formatCode="m/d/yyyy">
                  <c:v>43912</c:v>
                </c:pt>
                <c:pt idx="878" c:formatCode="m/d/yyyy">
                  <c:v>43913</c:v>
                </c:pt>
                <c:pt idx="879" c:formatCode="m/d/yyyy">
                  <c:v>43914</c:v>
                </c:pt>
                <c:pt idx="880" c:formatCode="m/d/yyyy">
                  <c:v>43915</c:v>
                </c:pt>
                <c:pt idx="881" c:formatCode="m/d/yyyy">
                  <c:v>43916</c:v>
                </c:pt>
                <c:pt idx="882" c:formatCode="m/d/yyyy">
                  <c:v>43917</c:v>
                </c:pt>
                <c:pt idx="883" c:formatCode="m/d/yyyy">
                  <c:v>43918</c:v>
                </c:pt>
                <c:pt idx="884" c:formatCode="m/d/yyyy">
                  <c:v>43919</c:v>
                </c:pt>
                <c:pt idx="885" c:formatCode="m/d/yyyy">
                  <c:v>43920</c:v>
                </c:pt>
                <c:pt idx="886" c:formatCode="m/d/yyyy">
                  <c:v>43921</c:v>
                </c:pt>
                <c:pt idx="887" c:formatCode="m/d/yyyy">
                  <c:v>43922</c:v>
                </c:pt>
                <c:pt idx="888" c:formatCode="m/d/yyyy">
                  <c:v>43923</c:v>
                </c:pt>
                <c:pt idx="889" c:formatCode="m/d/yyyy">
                  <c:v>43924</c:v>
                </c:pt>
                <c:pt idx="890" c:formatCode="m/d/yyyy">
                  <c:v>43925</c:v>
                </c:pt>
                <c:pt idx="891" c:formatCode="m/d/yyyy">
                  <c:v>43926</c:v>
                </c:pt>
                <c:pt idx="892" c:formatCode="m/d/yyyy">
                  <c:v>43927</c:v>
                </c:pt>
                <c:pt idx="893" c:formatCode="m/d/yyyy">
                  <c:v>43928</c:v>
                </c:pt>
                <c:pt idx="894" c:formatCode="m/d/yyyy">
                  <c:v>43929</c:v>
                </c:pt>
                <c:pt idx="895" c:formatCode="m/d/yyyy">
                  <c:v>43930</c:v>
                </c:pt>
                <c:pt idx="896" c:formatCode="m/d/yyyy">
                  <c:v>43931</c:v>
                </c:pt>
                <c:pt idx="897" c:formatCode="m/d/yyyy">
                  <c:v>43932</c:v>
                </c:pt>
                <c:pt idx="898" c:formatCode="m/d/yyyy">
                  <c:v>43933</c:v>
                </c:pt>
                <c:pt idx="899" c:formatCode="m/d/yyyy">
                  <c:v>43934</c:v>
                </c:pt>
                <c:pt idx="900" c:formatCode="m/d/yyyy">
                  <c:v>43935</c:v>
                </c:pt>
                <c:pt idx="901" c:formatCode="m/d/yyyy">
                  <c:v>43936</c:v>
                </c:pt>
                <c:pt idx="902" c:formatCode="m/d/yyyy">
                  <c:v>43937</c:v>
                </c:pt>
                <c:pt idx="903" c:formatCode="m/d/yyyy">
                  <c:v>43938</c:v>
                </c:pt>
                <c:pt idx="904" c:formatCode="m/d/yyyy">
                  <c:v>43939</c:v>
                </c:pt>
                <c:pt idx="905" c:formatCode="m/d/yyyy">
                  <c:v>43940</c:v>
                </c:pt>
                <c:pt idx="906" c:formatCode="m/d/yyyy">
                  <c:v>43941</c:v>
                </c:pt>
                <c:pt idx="907" c:formatCode="m/d/yyyy">
                  <c:v>43942</c:v>
                </c:pt>
                <c:pt idx="908" c:formatCode="m/d/yyyy">
                  <c:v>43943</c:v>
                </c:pt>
                <c:pt idx="909" c:formatCode="m/d/yyyy">
                  <c:v>43944</c:v>
                </c:pt>
                <c:pt idx="910" c:formatCode="m/d/yyyy">
                  <c:v>43945</c:v>
                </c:pt>
                <c:pt idx="911" c:formatCode="m/d/yyyy">
                  <c:v>43946</c:v>
                </c:pt>
                <c:pt idx="912" c:formatCode="m/d/yyyy">
                  <c:v>43947</c:v>
                </c:pt>
                <c:pt idx="913" c:formatCode="m/d/yyyy">
                  <c:v>43948</c:v>
                </c:pt>
                <c:pt idx="914" c:formatCode="m/d/yyyy">
                  <c:v>43949</c:v>
                </c:pt>
                <c:pt idx="915" c:formatCode="m/d/yyyy">
                  <c:v>43950</c:v>
                </c:pt>
                <c:pt idx="916" c:formatCode="m/d/yyyy">
                  <c:v>43951</c:v>
                </c:pt>
                <c:pt idx="917" c:formatCode="m/d/yyyy">
                  <c:v>43952</c:v>
                </c:pt>
                <c:pt idx="918" c:formatCode="m/d/yyyy">
                  <c:v>43953</c:v>
                </c:pt>
                <c:pt idx="919" c:formatCode="m/d/yyyy">
                  <c:v>43954</c:v>
                </c:pt>
                <c:pt idx="920" c:formatCode="m/d/yyyy">
                  <c:v>43955</c:v>
                </c:pt>
                <c:pt idx="921" c:formatCode="m/d/yyyy">
                  <c:v>43956</c:v>
                </c:pt>
                <c:pt idx="922" c:formatCode="m/d/yyyy">
                  <c:v>43957</c:v>
                </c:pt>
                <c:pt idx="923" c:formatCode="m/d/yyyy">
                  <c:v>43958</c:v>
                </c:pt>
                <c:pt idx="924" c:formatCode="m/d/yyyy">
                  <c:v>43959</c:v>
                </c:pt>
                <c:pt idx="925" c:formatCode="m/d/yyyy">
                  <c:v>43960</c:v>
                </c:pt>
                <c:pt idx="926" c:formatCode="m/d/yyyy">
                  <c:v>43961</c:v>
                </c:pt>
                <c:pt idx="927" c:formatCode="m/d/yyyy">
                  <c:v>43962</c:v>
                </c:pt>
                <c:pt idx="928" c:formatCode="m/d/yyyy">
                  <c:v>43963</c:v>
                </c:pt>
                <c:pt idx="929" c:formatCode="m/d/yyyy">
                  <c:v>43964</c:v>
                </c:pt>
                <c:pt idx="930" c:formatCode="m/d/yyyy">
                  <c:v>43965</c:v>
                </c:pt>
                <c:pt idx="931" c:formatCode="m/d/yyyy">
                  <c:v>43966</c:v>
                </c:pt>
                <c:pt idx="932" c:formatCode="m/d/yyyy">
                  <c:v>43967</c:v>
                </c:pt>
                <c:pt idx="933" c:formatCode="m/d/yyyy">
                  <c:v>43968</c:v>
                </c:pt>
                <c:pt idx="934" c:formatCode="m/d/yyyy">
                  <c:v>43969</c:v>
                </c:pt>
                <c:pt idx="935" c:formatCode="m/d/yyyy">
                  <c:v>43970</c:v>
                </c:pt>
                <c:pt idx="936" c:formatCode="m/d/yyyy">
                  <c:v>43971</c:v>
                </c:pt>
                <c:pt idx="937" c:formatCode="m/d/yyyy">
                  <c:v>43972</c:v>
                </c:pt>
                <c:pt idx="938" c:formatCode="m/d/yyyy">
                  <c:v>43973</c:v>
                </c:pt>
                <c:pt idx="939" c:formatCode="m/d/yyyy">
                  <c:v>43974</c:v>
                </c:pt>
                <c:pt idx="940" c:formatCode="m/d/yyyy">
                  <c:v>43975</c:v>
                </c:pt>
                <c:pt idx="941" c:formatCode="m/d/yyyy">
                  <c:v>43976</c:v>
                </c:pt>
                <c:pt idx="942" c:formatCode="m/d/yyyy">
                  <c:v>43977</c:v>
                </c:pt>
                <c:pt idx="943" c:formatCode="m/d/yyyy">
                  <c:v>43978</c:v>
                </c:pt>
                <c:pt idx="944" c:formatCode="m/d/yyyy">
                  <c:v>43979</c:v>
                </c:pt>
                <c:pt idx="945" c:formatCode="m/d/yyyy">
                  <c:v>43980</c:v>
                </c:pt>
                <c:pt idx="946" c:formatCode="m/d/yyyy">
                  <c:v>43981</c:v>
                </c:pt>
                <c:pt idx="947" c:formatCode="m/d/yyyy">
                  <c:v>43982</c:v>
                </c:pt>
                <c:pt idx="948" c:formatCode="m/d/yyyy">
                  <c:v>43983</c:v>
                </c:pt>
                <c:pt idx="949" c:formatCode="m/d/yyyy">
                  <c:v>43984</c:v>
                </c:pt>
                <c:pt idx="950" c:formatCode="m/d/yyyy">
                  <c:v>43985</c:v>
                </c:pt>
                <c:pt idx="951" c:formatCode="m/d/yyyy">
                  <c:v>43986</c:v>
                </c:pt>
                <c:pt idx="952" c:formatCode="m/d/yyyy">
                  <c:v>43987</c:v>
                </c:pt>
                <c:pt idx="953" c:formatCode="m/d/yyyy">
                  <c:v>43988</c:v>
                </c:pt>
                <c:pt idx="954" c:formatCode="m/d/yyyy">
                  <c:v>43989</c:v>
                </c:pt>
                <c:pt idx="955" c:formatCode="m/d/yyyy">
                  <c:v>43990</c:v>
                </c:pt>
                <c:pt idx="956" c:formatCode="m/d/yyyy">
                  <c:v>43991</c:v>
                </c:pt>
                <c:pt idx="957" c:formatCode="m/d/yyyy">
                  <c:v>43992</c:v>
                </c:pt>
                <c:pt idx="958" c:formatCode="m/d/yyyy">
                  <c:v>43993</c:v>
                </c:pt>
                <c:pt idx="959" c:formatCode="m/d/yyyy">
                  <c:v>43994</c:v>
                </c:pt>
                <c:pt idx="960" c:formatCode="m/d/yyyy">
                  <c:v>43995</c:v>
                </c:pt>
                <c:pt idx="961" c:formatCode="m/d/yyyy">
                  <c:v>43996</c:v>
                </c:pt>
                <c:pt idx="962" c:formatCode="m/d/yyyy">
                  <c:v>43997</c:v>
                </c:pt>
                <c:pt idx="963" c:formatCode="m/d/yyyy">
                  <c:v>43998</c:v>
                </c:pt>
                <c:pt idx="964" c:formatCode="m/d/yyyy">
                  <c:v>43999</c:v>
                </c:pt>
                <c:pt idx="965" c:formatCode="m/d/yyyy">
                  <c:v>44000</c:v>
                </c:pt>
                <c:pt idx="966" c:formatCode="m/d/yyyy">
                  <c:v>44001</c:v>
                </c:pt>
                <c:pt idx="967" c:formatCode="m/d/yyyy">
                  <c:v>44002</c:v>
                </c:pt>
                <c:pt idx="968" c:formatCode="m/d/yyyy">
                  <c:v>44003</c:v>
                </c:pt>
                <c:pt idx="969" c:formatCode="m/d/yyyy">
                  <c:v>44004</c:v>
                </c:pt>
                <c:pt idx="970" c:formatCode="m/d/yyyy">
                  <c:v>44005</c:v>
                </c:pt>
                <c:pt idx="971" c:formatCode="m/d/yyyy">
                  <c:v>44006</c:v>
                </c:pt>
                <c:pt idx="972" c:formatCode="m/d/yyyy">
                  <c:v>44007</c:v>
                </c:pt>
                <c:pt idx="973" c:formatCode="m/d/yyyy">
                  <c:v>44008</c:v>
                </c:pt>
                <c:pt idx="974" c:formatCode="m/d/yyyy">
                  <c:v>44009</c:v>
                </c:pt>
                <c:pt idx="975" c:formatCode="m/d/yyyy">
                  <c:v>44010</c:v>
                </c:pt>
                <c:pt idx="976" c:formatCode="m/d/yyyy">
                  <c:v>44011</c:v>
                </c:pt>
                <c:pt idx="977" c:formatCode="m/d/yyyy">
                  <c:v>44012</c:v>
                </c:pt>
              </c:numCache>
            </c:numRef>
          </c:cat>
          <c:val>
            <c:numRef>
              <c:f>[Book1]Sheet1!$C$2:$C$979</c:f>
              <c:numCache>
                <c:formatCode>General</c:formatCode>
                <c:ptCount val="978"/>
                <c:pt idx="0">
                  <c:v>29.9322213366216</c:v>
                </c:pt>
                <c:pt idx="1">
                  <c:v>29.9322213366216</c:v>
                </c:pt>
                <c:pt idx="2">
                  <c:v>29.956325291985</c:v>
                </c:pt>
                <c:pt idx="3">
                  <c:v>32.0933470185505</c:v>
                </c:pt>
                <c:pt idx="4">
                  <c:v>31.985029216973</c:v>
                </c:pt>
                <c:pt idx="5">
                  <c:v>33.5186629418675</c:v>
                </c:pt>
                <c:pt idx="6">
                  <c:v>35.8917547377631</c:v>
                </c:pt>
                <c:pt idx="7">
                  <c:v>37.5606275650306</c:v>
                </c:pt>
                <c:pt idx="8">
                  <c:v>37.6192244370382</c:v>
                </c:pt>
                <c:pt idx="9">
                  <c:v>38.4867255297013</c:v>
                </c:pt>
                <c:pt idx="10">
                  <c:v>37.7311943530647</c:v>
                </c:pt>
                <c:pt idx="11">
                  <c:v>37.1675361392925</c:v>
                </c:pt>
                <c:pt idx="12">
                  <c:v>38.3811468139605</c:v>
                </c:pt>
                <c:pt idx="13">
                  <c:v>38.3097610197485</c:v>
                </c:pt>
                <c:pt idx="14">
                  <c:v>37.8294884048064</c:v>
                </c:pt>
                <c:pt idx="15">
                  <c:v>35.340441975155</c:v>
                </c:pt>
                <c:pt idx="16">
                  <c:v>31.6967078244904</c:v>
                </c:pt>
                <c:pt idx="17">
                  <c:v>31.1427798870716</c:v>
                </c:pt>
                <c:pt idx="18">
                  <c:v>34.7799793615256</c:v>
                </c:pt>
                <c:pt idx="19">
                  <c:v>35.8294666215089</c:v>
                </c:pt>
                <c:pt idx="20">
                  <c:v>37.8739920280206</c:v>
                </c:pt>
                <c:pt idx="21">
                  <c:v>41.3428877210723</c:v>
                </c:pt>
                <c:pt idx="22">
                  <c:v>39.642541493214</c:v>
                </c:pt>
                <c:pt idx="23">
                  <c:v>40.6295449879546</c:v>
                </c:pt>
                <c:pt idx="24">
                  <c:v>41.5024590359618</c:v>
                </c:pt>
                <c:pt idx="25">
                  <c:v>41.1074698150367</c:v>
                </c:pt>
                <c:pt idx="26">
                  <c:v>42.5243467453233</c:v>
                </c:pt>
                <c:pt idx="27">
                  <c:v>42.8275831123502</c:v>
                </c:pt>
                <c:pt idx="28">
                  <c:v>42.2311993444617</c:v>
                </c:pt>
                <c:pt idx="29">
                  <c:v>42.7342846314442</c:v>
                </c:pt>
                <c:pt idx="30">
                  <c:v>46.179969832846</c:v>
                </c:pt>
                <c:pt idx="31">
                  <c:v>49.9503214871307</c:v>
                </c:pt>
                <c:pt idx="32">
                  <c:v>50.676198798768</c:v>
                </c:pt>
                <c:pt idx="33">
                  <c:v>53.7154167052621</c:v>
                </c:pt>
                <c:pt idx="34">
                  <c:v>55.0043000673772</c:v>
                </c:pt>
                <c:pt idx="35">
                  <c:v>50.6397167840757</c:v>
                </c:pt>
                <c:pt idx="36">
                  <c:v>56.989687306347</c:v>
                </c:pt>
                <c:pt idx="37">
                  <c:v>57.2523395515594</c:v>
                </c:pt>
                <c:pt idx="38">
                  <c:v>59.3844700534165</c:v>
                </c:pt>
                <c:pt idx="39">
                  <c:v>60.5063083092876</c:v>
                </c:pt>
                <c:pt idx="40">
                  <c:v>63.8095610471784</c:v>
                </c:pt>
                <c:pt idx="41">
                  <c:v>71.6571984886545</c:v>
                </c:pt>
                <c:pt idx="42">
                  <c:v>85.5816739430473</c:v>
                </c:pt>
                <c:pt idx="43">
                  <c:v>82.0791853186978</c:v>
                </c:pt>
                <c:pt idx="44">
                  <c:v>68.6207718410606</c:v>
                </c:pt>
                <c:pt idx="45">
                  <c:v>85.0384284403918</c:v>
                </c:pt>
                <c:pt idx="46">
                  <c:v>85.4328568008836</c:v>
                </c:pt>
                <c:pt idx="47">
                  <c:v>87.01573532397</c:v>
                </c:pt>
                <c:pt idx="48">
                  <c:v>84.761082956155</c:v>
                </c:pt>
                <c:pt idx="49">
                  <c:v>89.8506305224816</c:v>
                </c:pt>
                <c:pt idx="50">
                  <c:v>90.9720709587431</c:v>
                </c:pt>
                <c:pt idx="51">
                  <c:v>100</c:v>
                </c:pt>
                <c:pt idx="52">
                  <c:v>97.2519600133913</c:v>
                </c:pt>
                <c:pt idx="53">
                  <c:v>99.0493481394658</c:v>
                </c:pt>
                <c:pt idx="54">
                  <c:v>87.9772001562725</c:v>
                </c:pt>
                <c:pt idx="55">
                  <c:v>88.3030013732879</c:v>
                </c:pt>
                <c:pt idx="56">
                  <c:v>73.9942647319908</c:v>
                </c:pt>
                <c:pt idx="57">
                  <c:v>76.6661386717853</c:v>
                </c:pt>
                <c:pt idx="58">
                  <c:v>73.5808128203726</c:v>
                </c:pt>
                <c:pt idx="59">
                  <c:v>69.8458997195089</c:v>
                </c:pt>
                <c:pt idx="60">
                  <c:v>76.4458900839789</c:v>
                </c:pt>
                <c:pt idx="61">
                  <c:v>82.6738212889571</c:v>
                </c:pt>
                <c:pt idx="62">
                  <c:v>74.9330603681778</c:v>
                </c:pt>
                <c:pt idx="63">
                  <c:v>77.5686804982599</c:v>
                </c:pt>
                <c:pt idx="64">
                  <c:v>71.1833366388969</c:v>
                </c:pt>
                <c:pt idx="65">
                  <c:v>68.1492121277326</c:v>
                </c:pt>
                <c:pt idx="66">
                  <c:v>70.1175583398179</c:v>
                </c:pt>
                <c:pt idx="67">
                  <c:v>69.5864561177053</c:v>
                </c:pt>
                <c:pt idx="68">
                  <c:v>77.6415793113151</c:v>
                </c:pt>
                <c:pt idx="69">
                  <c:v>78.8045429845351</c:v>
                </c:pt>
                <c:pt idx="70">
                  <c:v>78.0188296906307</c:v>
                </c:pt>
                <c:pt idx="71">
                  <c:v>86.4857027018333</c:v>
                </c:pt>
                <c:pt idx="72">
                  <c:v>87.3121762016417</c:v>
                </c:pt>
                <c:pt idx="73">
                  <c:v>81.5590785697298</c:v>
                </c:pt>
                <c:pt idx="74">
                  <c:v>79.5270681768388</c:v>
                </c:pt>
                <c:pt idx="75">
                  <c:v>73.6831046331092</c:v>
                </c:pt>
                <c:pt idx="76">
                  <c:v>69.2315553744909</c:v>
                </c:pt>
                <c:pt idx="77">
                  <c:v>71.1294353426095</c:v>
                </c:pt>
                <c:pt idx="78">
                  <c:v>73.9078727125463</c:v>
                </c:pt>
                <c:pt idx="79">
                  <c:v>74.1763357327123</c:v>
                </c:pt>
                <c:pt idx="80">
                  <c:v>70.5375971528834</c:v>
                </c:pt>
                <c:pt idx="81">
                  <c:v>67.3821180958852</c:v>
                </c:pt>
                <c:pt idx="82">
                  <c:v>56.7130005070377</c:v>
                </c:pt>
                <c:pt idx="83">
                  <c:v>59.167645322906</c:v>
                </c:pt>
                <c:pt idx="84">
                  <c:v>58.1070647652839</c:v>
                </c:pt>
                <c:pt idx="85">
                  <c:v>61.2665220183784</c:v>
                </c:pt>
                <c:pt idx="86">
                  <c:v>65.1436328039669</c:v>
                </c:pt>
                <c:pt idx="87">
                  <c:v>60.043996271475</c:v>
                </c:pt>
                <c:pt idx="88">
                  <c:v>56.7272633182876</c:v>
                </c:pt>
                <c:pt idx="89">
                  <c:v>56.5082668840066</c:v>
                </c:pt>
                <c:pt idx="90">
                  <c:v>60.674012100459</c:v>
                </c:pt>
                <c:pt idx="91">
                  <c:v>60.1260384139185</c:v>
                </c:pt>
                <c:pt idx="92">
                  <c:v>57.41966508802</c:v>
                </c:pt>
                <c:pt idx="93">
                  <c:v>59.7497923660764</c:v>
                </c:pt>
                <c:pt idx="94">
                  <c:v>59.5440413683059</c:v>
                </c:pt>
                <c:pt idx="95">
                  <c:v>56.9581226028949</c:v>
                </c:pt>
                <c:pt idx="96">
                  <c:v>51.7268403877825</c:v>
                </c:pt>
                <c:pt idx="97">
                  <c:v>52.0181552097866</c:v>
                </c:pt>
                <c:pt idx="98">
                  <c:v>45.4719291351392</c:v>
                </c:pt>
                <c:pt idx="99">
                  <c:v>43.2279982797122</c:v>
                </c:pt>
                <c:pt idx="100">
                  <c:v>47.9577148004913</c:v>
                </c:pt>
                <c:pt idx="101">
                  <c:v>42.4500392595521</c:v>
                </c:pt>
                <c:pt idx="102">
                  <c:v>33.0379142477204</c:v>
                </c:pt>
                <c:pt idx="103">
                  <c:v>37.9324649890022</c:v>
                </c:pt>
                <c:pt idx="104">
                  <c:v>41.6720932304848</c:v>
                </c:pt>
                <c:pt idx="105">
                  <c:v>42.1911695614475</c:v>
                </c:pt>
                <c:pt idx="106">
                  <c:v>46.5912696577656</c:v>
                </c:pt>
                <c:pt idx="107">
                  <c:v>41.9755252465001</c:v>
                </c:pt>
                <c:pt idx="108">
                  <c:v>44.2371492399328</c:v>
                </c:pt>
                <c:pt idx="109">
                  <c:v>45.7393552678402</c:v>
                </c:pt>
                <c:pt idx="110">
                  <c:v>45.3553615200598</c:v>
                </c:pt>
                <c:pt idx="111">
                  <c:v>50.3954620654001</c:v>
                </c:pt>
                <c:pt idx="112">
                  <c:v>52.7513432719548</c:v>
                </c:pt>
                <c:pt idx="113">
                  <c:v>54.650090617255</c:v>
                </c:pt>
                <c:pt idx="114">
                  <c:v>56.6387517159629</c:v>
                </c:pt>
                <c:pt idx="115">
                  <c:v>54.9747896783027</c:v>
                </c:pt>
                <c:pt idx="116">
                  <c:v>59.5609715274302</c:v>
                </c:pt>
                <c:pt idx="117">
                  <c:v>57.0148282013486</c:v>
                </c:pt>
                <c:pt idx="118">
                  <c:v>55.9710147620271</c:v>
                </c:pt>
                <c:pt idx="119">
                  <c:v>51.1803210253887</c:v>
                </c:pt>
                <c:pt idx="120">
                  <c:v>54.3245176573927</c:v>
                </c:pt>
                <c:pt idx="121">
                  <c:v>50.0093683518115</c:v>
                </c:pt>
                <c:pt idx="122">
                  <c:v>50.2307451821173</c:v>
                </c:pt>
                <c:pt idx="123">
                  <c:v>53.5968795048604</c:v>
                </c:pt>
                <c:pt idx="124">
                  <c:v>56.8843890208228</c:v>
                </c:pt>
                <c:pt idx="125">
                  <c:v>54.0097966947502</c:v>
                </c:pt>
                <c:pt idx="126">
                  <c:v>57.913626610513</c:v>
                </c:pt>
                <c:pt idx="127">
                  <c:v>58.9822874713535</c:v>
                </c:pt>
                <c:pt idx="128">
                  <c:v>58.2867944476053</c:v>
                </c:pt>
                <c:pt idx="129">
                  <c:v>60.304105079839</c:v>
                </c:pt>
                <c:pt idx="130">
                  <c:v>58.6777272128388</c:v>
                </c:pt>
                <c:pt idx="131">
                  <c:v>56.0124075663268</c:v>
                </c:pt>
                <c:pt idx="132">
                  <c:v>49.839668940959</c:v>
                </c:pt>
                <c:pt idx="133">
                  <c:v>46.8524153535947</c:v>
                </c:pt>
                <c:pt idx="134">
                  <c:v>48.2668271588013</c:v>
                </c:pt>
                <c:pt idx="135">
                  <c:v>45.2893886811918</c:v>
                </c:pt>
                <c:pt idx="136">
                  <c:v>49.2173225001449</c:v>
                </c:pt>
                <c:pt idx="137">
                  <c:v>47.2036444696343</c:v>
                </c:pt>
                <c:pt idx="138">
                  <c:v>48.3159546197733</c:v>
                </c:pt>
                <c:pt idx="139">
                  <c:v>41.195792290006</c:v>
                </c:pt>
                <c:pt idx="140">
                  <c:v>41.9450692206486</c:v>
                </c:pt>
                <c:pt idx="141">
                  <c:v>42.8161115600006</c:v>
                </c:pt>
                <c:pt idx="142">
                  <c:v>40.0062529625365</c:v>
                </c:pt>
                <c:pt idx="143">
                  <c:v>42.7270847486733</c:v>
                </c:pt>
                <c:pt idx="144">
                  <c:v>44.8549435809517</c:v>
                </c:pt>
                <c:pt idx="145">
                  <c:v>47.1033939280093</c:v>
                </c:pt>
                <c:pt idx="146">
                  <c:v>47.0794986649002</c:v>
                </c:pt>
                <c:pt idx="147">
                  <c:v>43.8861680502913</c:v>
                </c:pt>
                <c:pt idx="148">
                  <c:v>46.3400433134722</c:v>
                </c:pt>
                <c:pt idx="149">
                  <c:v>44.6017737900407</c:v>
                </c:pt>
                <c:pt idx="150">
                  <c:v>43.9784034528542</c:v>
                </c:pt>
                <c:pt idx="151">
                  <c:v>40.9800501505643</c:v>
                </c:pt>
                <c:pt idx="152">
                  <c:v>41.0250102880847</c:v>
                </c:pt>
                <c:pt idx="153">
                  <c:v>41.0412100243191</c:v>
                </c:pt>
                <c:pt idx="154">
                  <c:v>35.7976345311061</c:v>
                </c:pt>
                <c:pt idx="155">
                  <c:v>36.3665230945</c:v>
                </c:pt>
                <c:pt idx="156">
                  <c:v>36.139628962723</c:v>
                </c:pt>
                <c:pt idx="157">
                  <c:v>36.4524586518115</c:v>
                </c:pt>
                <c:pt idx="158">
                  <c:v>37.4713203234867</c:v>
                </c:pt>
                <c:pt idx="159">
                  <c:v>38.0648932675761</c:v>
                </c:pt>
                <c:pt idx="160">
                  <c:v>35.3184705937645</c:v>
                </c:pt>
                <c:pt idx="161">
                  <c:v>35.3033860567636</c:v>
                </c:pt>
                <c:pt idx="162">
                  <c:v>35.7642242055307</c:v>
                </c:pt>
                <c:pt idx="163">
                  <c:v>36.3355779461777</c:v>
                </c:pt>
                <c:pt idx="164">
                  <c:v>37.1761186082476</c:v>
                </c:pt>
                <c:pt idx="165">
                  <c:v>35.4216884783794</c:v>
                </c:pt>
                <c:pt idx="166">
                  <c:v>35.6054746163923</c:v>
                </c:pt>
                <c:pt idx="167">
                  <c:v>36.2166559694321</c:v>
                </c:pt>
                <c:pt idx="168">
                  <c:v>40.8179027906617</c:v>
                </c:pt>
                <c:pt idx="169">
                  <c:v>41.951740851151</c:v>
                </c:pt>
                <c:pt idx="170">
                  <c:v>42.1744807027422</c:v>
                </c:pt>
                <c:pt idx="171">
                  <c:v>42.5753720014822</c:v>
                </c:pt>
                <c:pt idx="172">
                  <c:v>41.8979439009906</c:v>
                </c:pt>
                <c:pt idx="173">
                  <c:v>41.4129431021636</c:v>
                </c:pt>
                <c:pt idx="174">
                  <c:v>42.7230543795135</c:v>
                </c:pt>
                <c:pt idx="175">
                  <c:v>43.4800593930225</c:v>
                </c:pt>
                <c:pt idx="176">
                  <c:v>46.2601337450015</c:v>
                </c:pt>
                <c:pt idx="177">
                  <c:v>46.0691216376859</c:v>
                </c:pt>
                <c:pt idx="178">
                  <c:v>46.2679140009314</c:v>
                </c:pt>
                <c:pt idx="179">
                  <c:v>47.9565409065613</c:v>
                </c:pt>
                <c:pt idx="180">
                  <c:v>48.9033907072618</c:v>
                </c:pt>
                <c:pt idx="181">
                  <c:v>45.9515039875293</c:v>
                </c:pt>
                <c:pt idx="182">
                  <c:v>47.7573506715331</c:v>
                </c:pt>
                <c:pt idx="183">
                  <c:v>47.7090514579451</c:v>
                </c:pt>
                <c:pt idx="184">
                  <c:v>49.2729846895004</c:v>
                </c:pt>
                <c:pt idx="185">
                  <c:v>48.3577387220496</c:v>
                </c:pt>
                <c:pt idx="186">
                  <c:v>46.6942461897884</c:v>
                </c:pt>
                <c:pt idx="187">
                  <c:v>47.109556871142</c:v>
                </c:pt>
                <c:pt idx="188">
                  <c:v>48.1497508041792</c:v>
                </c:pt>
                <c:pt idx="189">
                  <c:v>49.9437020296919</c:v>
                </c:pt>
                <c:pt idx="190">
                  <c:v>51.2214138345729</c:v>
                </c:pt>
                <c:pt idx="191">
                  <c:v>51.3672179823162</c:v>
                </c:pt>
                <c:pt idx="192">
                  <c:v>48.660570747834</c:v>
                </c:pt>
                <c:pt idx="193">
                  <c:v>49.1730666989825</c:v>
                </c:pt>
                <c:pt idx="194">
                  <c:v>47.1593821468391</c:v>
                </c:pt>
                <c:pt idx="195">
                  <c:v>48.6620771928711</c:v>
                </c:pt>
                <c:pt idx="196">
                  <c:v>46.5397096277053</c:v>
                </c:pt>
                <c:pt idx="197">
                  <c:v>43.8689835474821</c:v>
                </c:pt>
                <c:pt idx="198">
                  <c:v>44.0457458868137</c:v>
                </c:pt>
                <c:pt idx="199">
                  <c:v>43.8194386498286</c:v>
                </c:pt>
                <c:pt idx="200">
                  <c:v>45.4499838924536</c:v>
                </c:pt>
                <c:pt idx="201">
                  <c:v>42.5693394910084</c:v>
                </c:pt>
                <c:pt idx="202">
                  <c:v>43.6178745925817</c:v>
                </c:pt>
                <c:pt idx="203">
                  <c:v>41.7218663331183</c:v>
                </c:pt>
                <c:pt idx="204">
                  <c:v>42.9767393794271</c:v>
                </c:pt>
                <c:pt idx="205">
                  <c:v>43.044838270635</c:v>
                </c:pt>
                <c:pt idx="206">
                  <c:v>44.3112676505217</c:v>
                </c:pt>
                <c:pt idx="207">
                  <c:v>43.4289885376061</c:v>
                </c:pt>
                <c:pt idx="208">
                  <c:v>41.4854832254069</c:v>
                </c:pt>
                <c:pt idx="209">
                  <c:v>39.729598771392</c:v>
                </c:pt>
                <c:pt idx="210">
                  <c:v>39.6512804813598</c:v>
                </c:pt>
                <c:pt idx="211">
                  <c:v>38.8002465118819</c:v>
                </c:pt>
                <c:pt idx="212">
                  <c:v>38.069621451461</c:v>
                </c:pt>
                <c:pt idx="213">
                  <c:v>38.5205075883545</c:v>
                </c:pt>
                <c:pt idx="214">
                  <c:v>37.1389974735267</c:v>
                </c:pt>
                <c:pt idx="215">
                  <c:v>39.086030989149</c:v>
                </c:pt>
                <c:pt idx="216">
                  <c:v>38.4164679779887</c:v>
                </c:pt>
                <c:pt idx="217">
                  <c:v>39.0808658558568</c:v>
                </c:pt>
                <c:pt idx="218">
                  <c:v>39.2254482617535</c:v>
                </c:pt>
                <c:pt idx="219">
                  <c:v>39.8101520928593</c:v>
                </c:pt>
                <c:pt idx="220">
                  <c:v>40.2574927048727</c:v>
                </c:pt>
                <c:pt idx="221">
                  <c:v>39.1589586382564</c:v>
                </c:pt>
                <c:pt idx="222">
                  <c:v>39.7777243582418</c:v>
                </c:pt>
                <c:pt idx="223">
                  <c:v>39.9571059366657</c:v>
                </c:pt>
                <c:pt idx="224">
                  <c:v>40.0946341322023</c:v>
                </c:pt>
                <c:pt idx="225">
                  <c:v>39.7460137215136</c:v>
                </c:pt>
                <c:pt idx="226">
                  <c:v>39.1042328666975</c:v>
                </c:pt>
                <c:pt idx="227">
                  <c:v>35.3227813931409</c:v>
                </c:pt>
                <c:pt idx="228">
                  <c:v>35.3751151653857</c:v>
                </c:pt>
                <c:pt idx="229">
                  <c:v>34.044641414362</c:v>
                </c:pt>
                <c:pt idx="230">
                  <c:v>32.9820158448196</c:v>
                </c:pt>
                <c:pt idx="231">
                  <c:v>34.441130485649</c:v>
                </c:pt>
                <c:pt idx="232">
                  <c:v>33.377410476535</c:v>
                </c:pt>
                <c:pt idx="233">
                  <c:v>34.0666314893612</c:v>
                </c:pt>
                <c:pt idx="234">
                  <c:v>33.8231120561049</c:v>
                </c:pt>
                <c:pt idx="235">
                  <c:v>35.0167324806038</c:v>
                </c:pt>
                <c:pt idx="236">
                  <c:v>35.1213941347545</c:v>
                </c:pt>
                <c:pt idx="237">
                  <c:v>35.1483027783647</c:v>
                </c:pt>
                <c:pt idx="238">
                  <c:v>35.1120853645816</c:v>
                </c:pt>
                <c:pt idx="239">
                  <c:v>31.82267461001</c:v>
                </c:pt>
                <c:pt idx="240">
                  <c:v>32.3405212062128</c:v>
                </c:pt>
                <c:pt idx="241">
                  <c:v>32.0467437947396</c:v>
                </c:pt>
                <c:pt idx="242">
                  <c:v>32.5785745354252</c:v>
                </c:pt>
                <c:pt idx="243">
                  <c:v>32.0782048564009</c:v>
                </c:pt>
                <c:pt idx="244">
                  <c:v>32.0352601382392</c:v>
                </c:pt>
                <c:pt idx="245">
                  <c:v>31.066589381525</c:v>
                </c:pt>
                <c:pt idx="246">
                  <c:v>32.2915224979271</c:v>
                </c:pt>
                <c:pt idx="247">
                  <c:v>33.0980290950122</c:v>
                </c:pt>
                <c:pt idx="248">
                  <c:v>33.2513430543931</c:v>
                </c:pt>
                <c:pt idx="249">
                  <c:v>34.589434698773</c:v>
                </c:pt>
                <c:pt idx="250">
                  <c:v>33.8229132610808</c:v>
                </c:pt>
                <c:pt idx="251">
                  <c:v>34.3801330527275</c:v>
                </c:pt>
                <c:pt idx="252">
                  <c:v>34.1143094104564</c:v>
                </c:pt>
                <c:pt idx="253">
                  <c:v>34.4161178946453</c:v>
                </c:pt>
                <c:pt idx="254">
                  <c:v>34.2799336354875</c:v>
                </c:pt>
                <c:pt idx="255">
                  <c:v>35.1906723041526</c:v>
                </c:pt>
                <c:pt idx="256">
                  <c:v>34.9274183574328</c:v>
                </c:pt>
                <c:pt idx="257">
                  <c:v>33.204959823522</c:v>
                </c:pt>
                <c:pt idx="258">
                  <c:v>33.184398826124</c:v>
                </c:pt>
                <c:pt idx="259">
                  <c:v>32.0593568832852</c:v>
                </c:pt>
                <c:pt idx="260">
                  <c:v>32.4286372115004</c:v>
                </c:pt>
                <c:pt idx="261">
                  <c:v>32.6325719553649</c:v>
                </c:pt>
                <c:pt idx="262">
                  <c:v>33.2151978168261</c:v>
                </c:pt>
                <c:pt idx="263">
                  <c:v>34.807916310132</c:v>
                </c:pt>
                <c:pt idx="264">
                  <c:v>38.167470936528</c:v>
                </c:pt>
                <c:pt idx="265">
                  <c:v>38.3980027203808</c:v>
                </c:pt>
                <c:pt idx="266">
                  <c:v>39.0496581205056</c:v>
                </c:pt>
                <c:pt idx="267">
                  <c:v>38.3860480924183</c:v>
                </c:pt>
                <c:pt idx="268">
                  <c:v>38.7371131293904</c:v>
                </c:pt>
                <c:pt idx="269">
                  <c:v>38.6665036025391</c:v>
                </c:pt>
                <c:pt idx="270">
                  <c:v>40.3310693086312</c:v>
                </c:pt>
                <c:pt idx="271">
                  <c:v>43.4382572597355</c:v>
                </c:pt>
                <c:pt idx="272">
                  <c:v>43.1554603999107</c:v>
                </c:pt>
                <c:pt idx="273">
                  <c:v>41.3484436097413</c:v>
                </c:pt>
                <c:pt idx="274">
                  <c:v>43.0650936695305</c:v>
                </c:pt>
                <c:pt idx="275">
                  <c:v>42.7020640343236</c:v>
                </c:pt>
                <c:pt idx="276">
                  <c:v>42.7917732954088</c:v>
                </c:pt>
                <c:pt idx="277">
                  <c:v>42.606549893841</c:v>
                </c:pt>
                <c:pt idx="278">
                  <c:v>40.1776108455161</c:v>
                </c:pt>
                <c:pt idx="279">
                  <c:v>39.5919789077827</c:v>
                </c:pt>
                <c:pt idx="280">
                  <c:v>39.376654262413</c:v>
                </c:pt>
                <c:pt idx="281">
                  <c:v>38.7284531312628</c:v>
                </c:pt>
                <c:pt idx="282">
                  <c:v>38.5874123529184</c:v>
                </c:pt>
                <c:pt idx="283">
                  <c:v>38.6681458749299</c:v>
                </c:pt>
                <c:pt idx="284">
                  <c:v>38.6202579676884</c:v>
                </c:pt>
                <c:pt idx="285">
                  <c:v>35.2086866456242</c:v>
                </c:pt>
                <c:pt idx="286">
                  <c:v>33.7045981144548</c:v>
                </c:pt>
                <c:pt idx="287">
                  <c:v>33.8236585793803</c:v>
                </c:pt>
                <c:pt idx="288">
                  <c:v>31.7866116858854</c:v>
                </c:pt>
                <c:pt idx="289">
                  <c:v>33.3469314319279</c:v>
                </c:pt>
                <c:pt idx="290">
                  <c:v>33.0711430475558</c:v>
                </c:pt>
                <c:pt idx="291">
                  <c:v>32.6613447007976</c:v>
                </c:pt>
                <c:pt idx="292">
                  <c:v>31.9479020875671</c:v>
                </c:pt>
                <c:pt idx="293">
                  <c:v>33.0391502275961</c:v>
                </c:pt>
                <c:pt idx="294">
                  <c:v>32.7327961026371</c:v>
                </c:pt>
                <c:pt idx="295">
                  <c:v>34.2599393053848</c:v>
                </c:pt>
                <c:pt idx="296">
                  <c:v>33.3748289481329</c:v>
                </c:pt>
                <c:pt idx="297">
                  <c:v>33.9994553674765</c:v>
                </c:pt>
                <c:pt idx="298">
                  <c:v>32.8658753080038</c:v>
                </c:pt>
                <c:pt idx="299">
                  <c:v>33.7597993652285</c:v>
                </c:pt>
                <c:pt idx="300">
                  <c:v>33.1605825582504</c:v>
                </c:pt>
                <c:pt idx="301">
                  <c:v>33.9324859187484</c:v>
                </c:pt>
                <c:pt idx="302">
                  <c:v>34.8274017180863</c:v>
                </c:pt>
                <c:pt idx="303">
                  <c:v>35.0865539020262</c:v>
                </c:pt>
                <c:pt idx="304">
                  <c:v>34.9028544026026</c:v>
                </c:pt>
                <c:pt idx="305">
                  <c:v>35.2514030388078</c:v>
                </c:pt>
                <c:pt idx="306">
                  <c:v>36.9609301137045</c:v>
                </c:pt>
                <c:pt idx="307">
                  <c:v>36.8301719888066</c:v>
                </c:pt>
                <c:pt idx="308">
                  <c:v>36.2024431504117</c:v>
                </c:pt>
                <c:pt idx="309">
                  <c:v>36.669562831685</c:v>
                </c:pt>
                <c:pt idx="310">
                  <c:v>37.5544760269296</c:v>
                </c:pt>
                <c:pt idx="311">
                  <c:v>37.9969040128439</c:v>
                </c:pt>
                <c:pt idx="312">
                  <c:v>37.8789567802275</c:v>
                </c:pt>
                <c:pt idx="313">
                  <c:v>38.4060104821716</c:v>
                </c:pt>
                <c:pt idx="314">
                  <c:v>36.0678388950934</c:v>
                </c:pt>
                <c:pt idx="315">
                  <c:v>33.763766171945</c:v>
                </c:pt>
                <c:pt idx="316">
                  <c:v>33.3921625980788</c:v>
                </c:pt>
                <c:pt idx="317">
                  <c:v>32.2520533405673</c:v>
                </c:pt>
                <c:pt idx="318">
                  <c:v>32.6287063070014</c:v>
                </c:pt>
                <c:pt idx="319">
                  <c:v>32.7390311072052</c:v>
                </c:pt>
                <c:pt idx="320">
                  <c:v>32.7420908278213</c:v>
                </c:pt>
                <c:pt idx="321">
                  <c:v>32.7516114780226</c:v>
                </c:pt>
                <c:pt idx="322">
                  <c:v>32.7812968607696</c:v>
                </c:pt>
                <c:pt idx="323">
                  <c:v>32.7958962717564</c:v>
                </c:pt>
                <c:pt idx="324">
                  <c:v>32.7663018370938</c:v>
                </c:pt>
                <c:pt idx="325">
                  <c:v>32.772036955888</c:v>
                </c:pt>
                <c:pt idx="326">
                  <c:v>32.7293110098165</c:v>
                </c:pt>
                <c:pt idx="327">
                  <c:v>32.7573561340529</c:v>
                </c:pt>
                <c:pt idx="328">
                  <c:v>32.7783048764419</c:v>
                </c:pt>
                <c:pt idx="329">
                  <c:v>32.8067884631044</c:v>
                </c:pt>
                <c:pt idx="330">
                  <c:v>32.9613747200306</c:v>
                </c:pt>
                <c:pt idx="331">
                  <c:v>32.8368727610954</c:v>
                </c:pt>
                <c:pt idx="332">
                  <c:v>32.8148813243793</c:v>
                </c:pt>
                <c:pt idx="333">
                  <c:v>33.7402918411126</c:v>
                </c:pt>
                <c:pt idx="334">
                  <c:v>33.3458187004803</c:v>
                </c:pt>
                <c:pt idx="335">
                  <c:v>33.9634989390091</c:v>
                </c:pt>
                <c:pt idx="336">
                  <c:v>34.9476886152168</c:v>
                </c:pt>
                <c:pt idx="337">
                  <c:v>33.9265162194258</c:v>
                </c:pt>
                <c:pt idx="338">
                  <c:v>34.312211690803</c:v>
                </c:pt>
                <c:pt idx="339">
                  <c:v>34.6814593847669</c:v>
                </c:pt>
                <c:pt idx="340">
                  <c:v>34.4538095000777</c:v>
                </c:pt>
                <c:pt idx="341">
                  <c:v>34.3108547163756</c:v>
                </c:pt>
                <c:pt idx="342">
                  <c:v>33.8146447487529</c:v>
                </c:pt>
                <c:pt idx="343">
                  <c:v>34.4078003918107</c:v>
                </c:pt>
                <c:pt idx="344">
                  <c:v>34.5937426390655</c:v>
                </c:pt>
                <c:pt idx="345">
                  <c:v>34.4094936164154</c:v>
                </c:pt>
                <c:pt idx="346">
                  <c:v>34.3908469217616</c:v>
                </c:pt>
                <c:pt idx="347">
                  <c:v>34.7622261723237</c:v>
                </c:pt>
                <c:pt idx="348">
                  <c:v>34.7630221819717</c:v>
                </c:pt>
                <c:pt idx="349">
                  <c:v>34.5359377437281</c:v>
                </c:pt>
                <c:pt idx="350">
                  <c:v>32.7952531709231</c:v>
                </c:pt>
                <c:pt idx="351">
                  <c:v>32.917023629985</c:v>
                </c:pt>
                <c:pt idx="352">
                  <c:v>33.0314508086108</c:v>
                </c:pt>
                <c:pt idx="353">
                  <c:v>33.1894614289117</c:v>
                </c:pt>
                <c:pt idx="354">
                  <c:v>35.0685811998767</c:v>
                </c:pt>
                <c:pt idx="355">
                  <c:v>35.0855143589521</c:v>
                </c:pt>
                <c:pt idx="356">
                  <c:v>33.6242195362293</c:v>
                </c:pt>
                <c:pt idx="357">
                  <c:v>33.2584960283626</c:v>
                </c:pt>
                <c:pt idx="358">
                  <c:v>33.2482594332966</c:v>
                </c:pt>
                <c:pt idx="359">
                  <c:v>33.4297813542626</c:v>
                </c:pt>
                <c:pt idx="360">
                  <c:v>33.4561360868917</c:v>
                </c:pt>
                <c:pt idx="361">
                  <c:v>33.3744834841926</c:v>
                </c:pt>
                <c:pt idx="362">
                  <c:v>33.3712079027433</c:v>
                </c:pt>
                <c:pt idx="363">
                  <c:v>33.4307626774151</c:v>
                </c:pt>
                <c:pt idx="364">
                  <c:v>33.419459649278</c:v>
                </c:pt>
                <c:pt idx="365">
                  <c:v>33.3499578817814</c:v>
                </c:pt>
                <c:pt idx="366">
                  <c:v>33.5456475859794</c:v>
                </c:pt>
                <c:pt idx="367">
                  <c:v>#N/A</c:v>
                </c:pt>
                <c:pt idx="368">
                  <c:v>32.6926312592133</c:v>
                </c:pt>
                <c:pt idx="369">
                  <c:v>32.7462381272511</c:v>
                </c:pt>
                <c:pt idx="370">
                  <c:v>32.9823169147001</c:v>
                </c:pt>
                <c:pt idx="371">
                  <c:v>33.0834342700377</c:v>
                </c:pt>
                <c:pt idx="372">
                  <c:v>33.1828054816322</c:v>
                </c:pt>
                <c:pt idx="373">
                  <c:v>33.1024468126477</c:v>
                </c:pt>
                <c:pt idx="374">
                  <c:v>33.4175763529855</c:v>
                </c:pt>
                <c:pt idx="375">
                  <c:v>33.3717285899176</c:v>
                </c:pt>
                <c:pt idx="376">
                  <c:v>33.5259817896579</c:v>
                </c:pt>
                <c:pt idx="377">
                  <c:v>33.9880872273561</c:v>
                </c:pt>
                <c:pt idx="378">
                  <c:v>33.4561037291577</c:v>
                </c:pt>
                <c:pt idx="379">
                  <c:v>33.0966741814208</c:v>
                </c:pt>
                <c:pt idx="380">
                  <c:v>33.2115735001854</c:v>
                </c:pt>
                <c:pt idx="381">
                  <c:v>33.0124049900209</c:v>
                </c:pt>
                <c:pt idx="382">
                  <c:v>33.0107044090142</c:v>
                </c:pt>
                <c:pt idx="383">
                  <c:v>32.7774072388834</c:v>
                </c:pt>
                <c:pt idx="384">
                  <c:v>28.8245798565539</c:v>
                </c:pt>
                <c:pt idx="385">
                  <c:v>28.7533727081288</c:v>
                </c:pt>
                <c:pt idx="386">
                  <c:v>28.427018717505</c:v>
                </c:pt>
                <c:pt idx="387">
                  <c:v>28.6816788058899</c:v>
                </c:pt>
                <c:pt idx="388">
                  <c:v>28.9717799050473</c:v>
                </c:pt>
                <c:pt idx="389">
                  <c:v>25.0448595061154</c:v>
                </c:pt>
                <c:pt idx="390">
                  <c:v>22.1543146241315</c:v>
                </c:pt>
                <c:pt idx="391">
                  <c:v>23.3646607467359</c:v>
                </c:pt>
                <c:pt idx="392">
                  <c:v>22.9861163345768</c:v>
                </c:pt>
                <c:pt idx="393">
                  <c:v>22.5905046316131</c:v>
                </c:pt>
                <c:pt idx="394">
                  <c:v>19.4546709660513</c:v>
                </c:pt>
                <c:pt idx="395">
                  <c:v>20.6146471105232</c:v>
                </c:pt>
                <c:pt idx="396">
                  <c:v>18.9939020352876</c:v>
                </c:pt>
                <c:pt idx="397">
                  <c:v>19.78502932278</c:v>
                </c:pt>
                <c:pt idx="398">
                  <c:v>21.7787061206914</c:v>
                </c:pt>
                <c:pt idx="399">
                  <c:v>22.00977222454</c:v>
                </c:pt>
                <c:pt idx="400">
                  <c:v>20.6211315232043</c:v>
                </c:pt>
                <c:pt idx="401">
                  <c:v>21.8010563098272</c:v>
                </c:pt>
                <c:pt idx="402">
                  <c:v>21.4875714001027</c:v>
                </c:pt>
                <c:pt idx="403">
                  <c:v>20.0711483493825</c:v>
                </c:pt>
                <c:pt idx="404">
                  <c:v>20.2916284968968</c:v>
                </c:pt>
                <c:pt idx="405">
                  <c:v>19.374850013529</c:v>
                </c:pt>
                <c:pt idx="406">
                  <c:v>18.6686001614462</c:v>
                </c:pt>
                <c:pt idx="407">
                  <c:v>17.6964465397012</c:v>
                </c:pt>
                <c:pt idx="408">
                  <c:v>18.0133563658348</c:v>
                </c:pt>
                <c:pt idx="409">
                  <c:v>18.2986917999785</c:v>
                </c:pt>
                <c:pt idx="410">
                  <c:v>17.8417987226296</c:v>
                </c:pt>
                <c:pt idx="411">
                  <c:v>17.5350882034734</c:v>
                </c:pt>
                <c:pt idx="412">
                  <c:v>17.8162338223578</c:v>
                </c:pt>
                <c:pt idx="413">
                  <c:v>17.0269292686657</c:v>
                </c:pt>
                <c:pt idx="414">
                  <c:v>16.7590684195646</c:v>
                </c:pt>
                <c:pt idx="415">
                  <c:v>16.6690969679659</c:v>
                </c:pt>
                <c:pt idx="416">
                  <c:v>16.6987322906583</c:v>
                </c:pt>
                <c:pt idx="417">
                  <c:v>18.1481977425097</c:v>
                </c:pt>
                <c:pt idx="418">
                  <c:v>18.5887144465002</c:v>
                </c:pt>
                <c:pt idx="419">
                  <c:v>19.35264190208</c:v>
                </c:pt>
                <c:pt idx="420">
                  <c:v>21.2125239358407</c:v>
                </c:pt>
                <c:pt idx="421">
                  <c:v>19.9548392361811</c:v>
                </c:pt>
                <c:pt idx="422">
                  <c:v>20.153026626668</c:v>
                </c:pt>
                <c:pt idx="423">
                  <c:v>20.6072871242722</c:v>
                </c:pt>
                <c:pt idx="424">
                  <c:v>21.1525056452377</c:v>
                </c:pt>
                <c:pt idx="425">
                  <c:v>19.6554192244072</c:v>
                </c:pt>
                <c:pt idx="426">
                  <c:v>19.863083658849</c:v>
                </c:pt>
                <c:pt idx="427">
                  <c:v>18.7155120880569</c:v>
                </c:pt>
                <c:pt idx="428">
                  <c:v>20.1676505850812</c:v>
                </c:pt>
                <c:pt idx="429">
                  <c:v>19.4369704820782</c:v>
                </c:pt>
                <c:pt idx="430">
                  <c:v>19.9948048776309</c:v>
                </c:pt>
                <c:pt idx="431">
                  <c:v>19.2495889417364</c:v>
                </c:pt>
                <c:pt idx="432">
                  <c:v>19.385237973087</c:v>
                </c:pt>
                <c:pt idx="433">
                  <c:v>20.2551732678554</c:v>
                </c:pt>
                <c:pt idx="434">
                  <c:v>19.8027701313139</c:v>
                </c:pt>
                <c:pt idx="435">
                  <c:v>19.890360185165</c:v>
                </c:pt>
                <c:pt idx="436">
                  <c:v>19.8774903164525</c:v>
                </c:pt>
                <c:pt idx="437">
                  <c:v>20.9429625892098</c:v>
                </c:pt>
                <c:pt idx="438">
                  <c:v>20.8151310392699</c:v>
                </c:pt>
                <c:pt idx="439">
                  <c:v>20.8326319873614</c:v>
                </c:pt>
                <c:pt idx="440">
                  <c:v>20.8448355225754</c:v>
                </c:pt>
                <c:pt idx="441">
                  <c:v>18.8728037948458</c:v>
                </c:pt>
                <c:pt idx="442">
                  <c:v>18.8144670003427</c:v>
                </c:pt>
                <c:pt idx="443">
                  <c:v>18.842449229951</c:v>
                </c:pt>
                <c:pt idx="444">
                  <c:v>18.2484127490611</c:v>
                </c:pt>
                <c:pt idx="445">
                  <c:v>19.0658481786368</c:v>
                </c:pt>
                <c:pt idx="446">
                  <c:v>18.6192686255361</c:v>
                </c:pt>
                <c:pt idx="447">
                  <c:v>18.7495472747626</c:v>
                </c:pt>
                <c:pt idx="448">
                  <c:v>18.9060434936341</c:v>
                </c:pt>
                <c:pt idx="449">
                  <c:v>18.8128511849124</c:v>
                </c:pt>
                <c:pt idx="450">
                  <c:v>19.2566007093093</c:v>
                </c:pt>
                <c:pt idx="451">
                  <c:v>18.491290526678</c:v>
                </c:pt>
                <c:pt idx="452">
                  <c:v>18.4090751957499</c:v>
                </c:pt>
                <c:pt idx="453">
                  <c:v>18.686053736396</c:v>
                </c:pt>
                <c:pt idx="454">
                  <c:v>18.5202417509438</c:v>
                </c:pt>
                <c:pt idx="455">
                  <c:v>18.5888476443315</c:v>
                </c:pt>
                <c:pt idx="456">
                  <c:v>18.6083900461404</c:v>
                </c:pt>
                <c:pt idx="457">
                  <c:v>18.590713008742</c:v>
                </c:pt>
                <c:pt idx="458">
                  <c:v>18.4672868635947</c:v>
                </c:pt>
                <c:pt idx="459">
                  <c:v>17.8706420425653</c:v>
                </c:pt>
                <c:pt idx="460">
                  <c:v>17.7128523543195</c:v>
                </c:pt>
                <c:pt idx="461">
                  <c:v>17.9529192455295</c:v>
                </c:pt>
                <c:pt idx="462">
                  <c:v>17.846491475787</c:v>
                </c:pt>
                <c:pt idx="463">
                  <c:v>17.9465201358073</c:v>
                </c:pt>
                <c:pt idx="464">
                  <c:v>17.9111968118143</c:v>
                </c:pt>
                <c:pt idx="465">
                  <c:v>17.7623159037323</c:v>
                </c:pt>
                <c:pt idx="466">
                  <c:v>17.8026515148104</c:v>
                </c:pt>
                <c:pt idx="467">
                  <c:v>17.8419767945128</c:v>
                </c:pt>
                <c:pt idx="468">
                  <c:v>17.5693784486349</c:v>
                </c:pt>
                <c:pt idx="469">
                  <c:v>17.5329357933018</c:v>
                </c:pt>
                <c:pt idx="470">
                  <c:v>18.7354626971324</c:v>
                </c:pt>
                <c:pt idx="471">
                  <c:v>18.8734214665279</c:v>
                </c:pt>
                <c:pt idx="472">
                  <c:v>18.8926697948641</c:v>
                </c:pt>
                <c:pt idx="473">
                  <c:v>18.7467374265998</c:v>
                </c:pt>
                <c:pt idx="474">
                  <c:v>18.6745231450077</c:v>
                </c:pt>
                <c:pt idx="475">
                  <c:v>18.6234611172736</c:v>
                </c:pt>
                <c:pt idx="476">
                  <c:v>18.5652465433892</c:v>
                </c:pt>
                <c:pt idx="477">
                  <c:v>18.6062071303784</c:v>
                </c:pt>
                <c:pt idx="478">
                  <c:v>18.7635476607202</c:v>
                </c:pt>
                <c:pt idx="479">
                  <c:v>18.8143996866561</c:v>
                </c:pt>
                <c:pt idx="480">
                  <c:v>20.1665490291038</c:v>
                </c:pt>
                <c:pt idx="481">
                  <c:v>20.3708835542852</c:v>
                </c:pt>
                <c:pt idx="482">
                  <c:v>20.4765701326176</c:v>
                </c:pt>
                <c:pt idx="483">
                  <c:v>20.2940616659754</c:v>
                </c:pt>
                <c:pt idx="484">
                  <c:v>20.5228358801842</c:v>
                </c:pt>
                <c:pt idx="485">
                  <c:v>21.4176308884454</c:v>
                </c:pt>
                <c:pt idx="486">
                  <c:v>19.6359612386151</c:v>
                </c:pt>
                <c:pt idx="487">
                  <c:v>19.9294077215635</c:v>
                </c:pt>
                <c:pt idx="488">
                  <c:v>19.8131476093034</c:v>
                </c:pt>
                <c:pt idx="489">
                  <c:v>19.6845647202925</c:v>
                </c:pt>
                <c:pt idx="490">
                  <c:v>19.8240870120567</c:v>
                </c:pt>
                <c:pt idx="491">
                  <c:v>19.8863474035449</c:v>
                </c:pt>
                <c:pt idx="492">
                  <c:v>19.8488203154338</c:v>
                </c:pt>
                <c:pt idx="493">
                  <c:v>19.7353174556712</c:v>
                </c:pt>
                <c:pt idx="494">
                  <c:v>19.251145123355</c:v>
                </c:pt>
                <c:pt idx="495">
                  <c:v>19.9931399569132</c:v>
                </c:pt>
                <c:pt idx="496">
                  <c:v>20.0811845320594</c:v>
                </c:pt>
                <c:pt idx="497">
                  <c:v>20.1379676753374</c:v>
                </c:pt>
                <c:pt idx="498">
                  <c:v>19.9737890667687</c:v>
                </c:pt>
                <c:pt idx="499">
                  <c:v>20.3415911964433</c:v>
                </c:pt>
                <c:pt idx="500">
                  <c:v>20.3456993504236</c:v>
                </c:pt>
                <c:pt idx="501">
                  <c:v>20.0931468764179</c:v>
                </c:pt>
                <c:pt idx="502">
                  <c:v>20.1716504121296</c:v>
                </c:pt>
                <c:pt idx="503">
                  <c:v>20.0671920920595</c:v>
                </c:pt>
                <c:pt idx="504">
                  <c:v>20.1165995710809</c:v>
                </c:pt>
                <c:pt idx="505">
                  <c:v>20.3060292067711</c:v>
                </c:pt>
                <c:pt idx="506">
                  <c:v>20.7954069865056</c:v>
                </c:pt>
                <c:pt idx="507">
                  <c:v>20.714735999128</c:v>
                </c:pt>
                <c:pt idx="508">
                  <c:v>20.7357446257594</c:v>
                </c:pt>
                <c:pt idx="509">
                  <c:v>20.8485499212277</c:v>
                </c:pt>
                <c:pt idx="510">
                  <c:v>21.0142007753904</c:v>
                </c:pt>
                <c:pt idx="511">
                  <c:v>20.7378089312786</c:v>
                </c:pt>
                <c:pt idx="512">
                  <c:v>20.8029928925564</c:v>
                </c:pt>
                <c:pt idx="513">
                  <c:v>20.7529183235271</c:v>
                </c:pt>
                <c:pt idx="514">
                  <c:v>20.704560456981</c:v>
                </c:pt>
                <c:pt idx="515">
                  <c:v>20.4193982269738</c:v>
                </c:pt>
                <c:pt idx="516">
                  <c:v>20.4277125420342</c:v>
                </c:pt>
                <c:pt idx="517">
                  <c:v>20.9662178088272</c:v>
                </c:pt>
                <c:pt idx="518">
                  <c:v>20.9128988265367</c:v>
                </c:pt>
                <c:pt idx="519">
                  <c:v>21.2879670257306</c:v>
                </c:pt>
                <c:pt idx="520">
                  <c:v>21.2929834188359</c:v>
                </c:pt>
                <c:pt idx="521">
                  <c:v>21.3633293308489</c:v>
                </c:pt>
                <c:pt idx="522">
                  <c:v>21.5745266695068</c:v>
                </c:pt>
                <c:pt idx="523">
                  <c:v>25.1410026607042</c:v>
                </c:pt>
                <c:pt idx="524">
                  <c:v>26.619483551428</c:v>
                </c:pt>
                <c:pt idx="525">
                  <c:v>25.4374958992624</c:v>
                </c:pt>
                <c:pt idx="526">
                  <c:v>26.2479201299516</c:v>
                </c:pt>
                <c:pt idx="527">
                  <c:v>26.2342915396796</c:v>
                </c:pt>
                <c:pt idx="528">
                  <c:v>27.1204619179329</c:v>
                </c:pt>
                <c:pt idx="529">
                  <c:v>27.4441012031925</c:v>
                </c:pt>
                <c:pt idx="530">
                  <c:v>27.0256346567012</c:v>
                </c:pt>
                <c:pt idx="531">
                  <c:v>27.5658664292962</c:v>
                </c:pt>
                <c:pt idx="532">
                  <c:v>26.3453405593959</c:v>
                </c:pt>
                <c:pt idx="533">
                  <c:v>26.490955788476</c:v>
                </c:pt>
                <c:pt idx="534">
                  <c:v>26.43539761134</c:v>
                </c:pt>
                <c:pt idx="535">
                  <c:v>26.9128873724623</c:v>
                </c:pt>
                <c:pt idx="536">
                  <c:v>26.3248331124303</c:v>
                </c:pt>
                <c:pt idx="537">
                  <c:v>27.0475829202073</c:v>
                </c:pt>
                <c:pt idx="538">
                  <c:v>27.2393474465762</c:v>
                </c:pt>
                <c:pt idx="539">
                  <c:v>27.5294247130782</c:v>
                </c:pt>
                <c:pt idx="540">
                  <c:v>27.4777851921382</c:v>
                </c:pt>
                <c:pt idx="541">
                  <c:v>27.61075911748</c:v>
                </c:pt>
                <c:pt idx="542">
                  <c:v>27.5294212487868</c:v>
                </c:pt>
                <c:pt idx="543">
                  <c:v>28.1652809774025</c:v>
                </c:pt>
                <c:pt idx="544">
                  <c:v>28.9692078564908</c:v>
                </c:pt>
                <c:pt idx="545">
                  <c:v>28.3455785635207</c:v>
                </c:pt>
                <c:pt idx="546">
                  <c:v>26.7764032903602</c:v>
                </c:pt>
                <c:pt idx="547">
                  <c:v>26.8773425268588</c:v>
                </c:pt>
                <c:pt idx="548">
                  <c:v>27.1310012367656</c:v>
                </c:pt>
                <c:pt idx="549">
                  <c:v>26.8824096373991</c:v>
                </c:pt>
                <c:pt idx="550">
                  <c:v>26.876606740578</c:v>
                </c:pt>
                <c:pt idx="551">
                  <c:v>27.5340445700312</c:v>
                </c:pt>
                <c:pt idx="552">
                  <c:v>27.6409890357086</c:v>
                </c:pt>
                <c:pt idx="553">
                  <c:v>28.2041219971635</c:v>
                </c:pt>
                <c:pt idx="554">
                  <c:v>29.7265371412417</c:v>
                </c:pt>
                <c:pt idx="555">
                  <c:v>30.3247155320839</c:v>
                </c:pt>
                <c:pt idx="556">
                  <c:v>29.8066540872054</c:v>
                </c:pt>
                <c:pt idx="557">
                  <c:v>29.7699940006299</c:v>
                </c:pt>
                <c:pt idx="558">
                  <c:v>30.7796537630009</c:v>
                </c:pt>
                <c:pt idx="559">
                  <c:v>30.9513641741536</c:v>
                </c:pt>
                <c:pt idx="560">
                  <c:v>32.1369684056946</c:v>
                </c:pt>
                <c:pt idx="561">
                  <c:v>33.3272631886897</c:v>
                </c:pt>
                <c:pt idx="562">
                  <c:v>37.8505430324279</c:v>
                </c:pt>
                <c:pt idx="563">
                  <c:v>36.4830929060654</c:v>
                </c:pt>
                <c:pt idx="564">
                  <c:v>41.2529326726848</c:v>
                </c:pt>
                <c:pt idx="565">
                  <c:v>41.364982575235</c:v>
                </c:pt>
                <c:pt idx="566">
                  <c:v>42.6642802182187</c:v>
                </c:pt>
                <c:pt idx="567">
                  <c:v>40.7997334847568</c:v>
                </c:pt>
                <c:pt idx="568">
                  <c:v>37.7923439956818</c:v>
                </c:pt>
                <c:pt idx="569">
                  <c:v>38.0636397001607</c:v>
                </c:pt>
                <c:pt idx="570">
                  <c:v>42.892828893491</c:v>
                </c:pt>
                <c:pt idx="571">
                  <c:v>41.3054796292846</c:v>
                </c:pt>
                <c:pt idx="572">
                  <c:v>41.5356475894959</c:v>
                </c:pt>
                <c:pt idx="573">
                  <c:v>40.2979728040331</c:v>
                </c:pt>
                <c:pt idx="574">
                  <c:v>41.2367907181182</c:v>
                </c:pt>
                <c:pt idx="575">
                  <c:v>41.9393525711189</c:v>
                </c:pt>
                <c:pt idx="576">
                  <c:v>42.2057658263986</c:v>
                </c:pt>
                <c:pt idx="577">
                  <c:v>45.1460946734477</c:v>
                </c:pt>
                <c:pt idx="578">
                  <c:v>45.9141042799529</c:v>
                </c:pt>
                <c:pt idx="579">
                  <c:v>45.4914235742508</c:v>
                </c:pt>
                <c:pt idx="580">
                  <c:v>45.2465681975291</c:v>
                </c:pt>
                <c:pt idx="581">
                  <c:v>43.2360277976705</c:v>
                </c:pt>
                <c:pt idx="582">
                  <c:v>44.4159927210312</c:v>
                </c:pt>
                <c:pt idx="583">
                  <c:v>44.8087287073393</c:v>
                </c:pt>
                <c:pt idx="584">
                  <c:v>45.6215122874394</c:v>
                </c:pt>
                <c:pt idx="585">
                  <c:v>44.2117056837723</c:v>
                </c:pt>
                <c:pt idx="586">
                  <c:v>39.8892940703497</c:v>
                </c:pt>
                <c:pt idx="587">
                  <c:v>40.6444919706735</c:v>
                </c:pt>
                <c:pt idx="588">
                  <c:v>40.334378364318</c:v>
                </c:pt>
                <c:pt idx="589">
                  <c:v>41.8963060789621</c:v>
                </c:pt>
                <c:pt idx="590">
                  <c:v>41.4745897453842</c:v>
                </c:pt>
                <c:pt idx="591">
                  <c:v>39.6563412267864</c:v>
                </c:pt>
                <c:pt idx="592">
                  <c:v>41.4984872988908</c:v>
                </c:pt>
                <c:pt idx="593">
                  <c:v>41.2356342499913</c:v>
                </c:pt>
                <c:pt idx="594">
                  <c:v>42.5303788905857</c:v>
                </c:pt>
                <c:pt idx="595">
                  <c:v>43.0778382498482</c:v>
                </c:pt>
                <c:pt idx="596">
                  <c:v>45.2225051823687</c:v>
                </c:pt>
                <c:pt idx="597">
                  <c:v>46.1009976212871</c:v>
                </c:pt>
                <c:pt idx="598">
                  <c:v>47.2768326397173</c:v>
                </c:pt>
                <c:pt idx="599">
                  <c:v>48.7660325280874</c:v>
                </c:pt>
                <c:pt idx="600">
                  <c:v>47.0209101405827</c:v>
                </c:pt>
                <c:pt idx="601">
                  <c:v>48.3076846048612</c:v>
                </c:pt>
                <c:pt idx="602">
                  <c:v>49.8769306246958</c:v>
                </c:pt>
                <c:pt idx="603">
                  <c:v>51.6847652380711</c:v>
                </c:pt>
                <c:pt idx="604">
                  <c:v>54.5803922042645</c:v>
                </c:pt>
                <c:pt idx="605">
                  <c:v>56.5742317403958</c:v>
                </c:pt>
                <c:pt idx="606">
                  <c:v>57.3718993440069</c:v>
                </c:pt>
                <c:pt idx="607">
                  <c:v>60.862016065449</c:v>
                </c:pt>
                <c:pt idx="608">
                  <c:v>64.9289907857434</c:v>
                </c:pt>
                <c:pt idx="609">
                  <c:v>57.8404608278915</c:v>
                </c:pt>
                <c:pt idx="610">
                  <c:v>64.2613172220798</c:v>
                </c:pt>
                <c:pt idx="611">
                  <c:v>62.7333140663775</c:v>
                </c:pt>
                <c:pt idx="612">
                  <c:v>57.0372131064408</c:v>
                </c:pt>
                <c:pt idx="613">
                  <c:v>54.5452883410461</c:v>
                </c:pt>
                <c:pt idx="614">
                  <c:v>56.3475876219394</c:v>
                </c:pt>
                <c:pt idx="615">
                  <c:v>62.3063258012462</c:v>
                </c:pt>
                <c:pt idx="616">
                  <c:v>60.7582695633543</c:v>
                </c:pt>
                <c:pt idx="617">
                  <c:v>57.1097260475179</c:v>
                </c:pt>
                <c:pt idx="618">
                  <c:v>58.533200000826</c:v>
                </c:pt>
                <c:pt idx="619">
                  <c:v>59.5926704200017</c:v>
                </c:pt>
                <c:pt idx="620">
                  <c:v>64.3606880215071</c:v>
                </c:pt>
                <c:pt idx="621">
                  <c:v>65.6123442332362</c:v>
                </c:pt>
                <c:pt idx="622">
                  <c:v>62.8903697004883</c:v>
                </c:pt>
                <c:pt idx="623">
                  <c:v>59.0815321163131</c:v>
                </c:pt>
                <c:pt idx="624">
                  <c:v>61.579658015523</c:v>
                </c:pt>
                <c:pt idx="625">
                  <c:v>58.8491430653092</c:v>
                </c:pt>
                <c:pt idx="626">
                  <c:v>54.8150857394857</c:v>
                </c:pt>
                <c:pt idx="627">
                  <c:v>57.0485462958259</c:v>
                </c:pt>
                <c:pt idx="628">
                  <c:v>49.5143791034434</c:v>
                </c:pt>
                <c:pt idx="629">
                  <c:v>50.7807321437035</c:v>
                </c:pt>
                <c:pt idx="630">
                  <c:v>55.3209194512833</c:v>
                </c:pt>
                <c:pt idx="631">
                  <c:v>54.6056897228029</c:v>
                </c:pt>
                <c:pt idx="632">
                  <c:v>57.3028026429584</c:v>
                </c:pt>
                <c:pt idx="633">
                  <c:v>55.0484861131536</c:v>
                </c:pt>
                <c:pt idx="634">
                  <c:v>53.6633309272403</c:v>
                </c:pt>
                <c:pt idx="635">
                  <c:v>52.316709618263</c:v>
                </c:pt>
                <c:pt idx="636">
                  <c:v>50.980933894436</c:v>
                </c:pt>
                <c:pt idx="637">
                  <c:v>51.6379210634007</c:v>
                </c:pt>
                <c:pt idx="638">
                  <c:v>51.1933909047577</c:v>
                </c:pt>
                <c:pt idx="639">
                  <c:v>49.252102613852</c:v>
                </c:pt>
                <c:pt idx="640">
                  <c:v>49.5427860061371</c:v>
                </c:pt>
                <c:pt idx="641">
                  <c:v>49.5993886253979</c:v>
                </c:pt>
                <c:pt idx="642">
                  <c:v>49.9438930978853</c:v>
                </c:pt>
                <c:pt idx="643">
                  <c:v>52.2006864291018</c:v>
                </c:pt>
                <c:pt idx="644">
                  <c:v>54.1827731478978</c:v>
                </c:pt>
                <c:pt idx="645">
                  <c:v>54.854297135825</c:v>
                </c:pt>
                <c:pt idx="646">
                  <c:v>56.510000907947</c:v>
                </c:pt>
                <c:pt idx="647">
                  <c:v>57.3163235010715</c:v>
                </c:pt>
                <c:pt idx="648">
                  <c:v>61.6257116482825</c:v>
                </c:pt>
                <c:pt idx="649">
                  <c:v>59.0087116671994</c:v>
                </c:pt>
                <c:pt idx="650">
                  <c:v>62.3783611500996</c:v>
                </c:pt>
                <c:pt idx="651">
                  <c:v>61.6552855841484</c:v>
                </c:pt>
                <c:pt idx="652">
                  <c:v>61.7080799767194</c:v>
                </c:pt>
                <c:pt idx="653">
                  <c:v>58.8422484471332</c:v>
                </c:pt>
                <c:pt idx="654">
                  <c:v>59.9226718816719</c:v>
                </c:pt>
                <c:pt idx="655">
                  <c:v>59.4353904417176</c:v>
                </c:pt>
                <c:pt idx="656">
                  <c:v>56.7088807132469</c:v>
                </c:pt>
                <c:pt idx="657">
                  <c:v>53.2765164427787</c:v>
                </c:pt>
                <c:pt idx="658">
                  <c:v>54.1897588080697</c:v>
                </c:pt>
                <c:pt idx="659">
                  <c:v>54.1997292892077</c:v>
                </c:pt>
                <c:pt idx="660">
                  <c:v>53.2796617480883</c:v>
                </c:pt>
                <c:pt idx="661">
                  <c:v>53.9228064067858</c:v>
                </c:pt>
                <c:pt idx="662">
                  <c:v>56.2154863119549</c:v>
                </c:pt>
                <c:pt idx="663">
                  <c:v>56.4434653825885</c:v>
                </c:pt>
                <c:pt idx="664">
                  <c:v>52.5117543381801</c:v>
                </c:pt>
                <c:pt idx="665">
                  <c:v>53.0139094316124</c:v>
                </c:pt>
                <c:pt idx="666">
                  <c:v>54.073630959743</c:v>
                </c:pt>
                <c:pt idx="667">
                  <c:v>53.0678183451671</c:v>
                </c:pt>
                <c:pt idx="668">
                  <c:v>52.5326529370377</c:v>
                </c:pt>
                <c:pt idx="669">
                  <c:v>53.8019850696615</c:v>
                </c:pt>
                <c:pt idx="670">
                  <c:v>52.8106002897356</c:v>
                </c:pt>
                <c:pt idx="671">
                  <c:v>50.8330612934149</c:v>
                </c:pt>
                <c:pt idx="672">
                  <c:v>49.5016797519545</c:v>
                </c:pt>
                <c:pt idx="673">
                  <c:v>50.0378096469887</c:v>
                </c:pt>
                <c:pt idx="674">
                  <c:v>50.2164897324867</c:v>
                </c:pt>
                <c:pt idx="675">
                  <c:v>51.028740782127</c:v>
                </c:pt>
                <c:pt idx="676">
                  <c:v>54.1653230841952</c:v>
                </c:pt>
                <c:pt idx="677">
                  <c:v>55.7798463963862</c:v>
                </c:pt>
                <c:pt idx="678">
                  <c:v>55.0689132762089</c:v>
                </c:pt>
                <c:pt idx="679">
                  <c:v>55.1798905475282</c:v>
                </c:pt>
                <c:pt idx="680">
                  <c:v>53.9157685213773</c:v>
                </c:pt>
                <c:pt idx="681">
                  <c:v>54.7568164099712</c:v>
                </c:pt>
                <c:pt idx="682">
                  <c:v>54.2745764531484</c:v>
                </c:pt>
                <c:pt idx="683">
                  <c:v>53.9101249610923</c:v>
                </c:pt>
                <c:pt idx="684">
                  <c:v>52.6058225804658</c:v>
                </c:pt>
                <c:pt idx="685">
                  <c:v>52.9700226505286</c:v>
                </c:pt>
                <c:pt idx="686">
                  <c:v>54.2431195914187</c:v>
                </c:pt>
                <c:pt idx="687">
                  <c:v>53.735526603918</c:v>
                </c:pt>
                <c:pt idx="688">
                  <c:v>54.0055486073962</c:v>
                </c:pt>
                <c:pt idx="689">
                  <c:v>53.7496850690408</c:v>
                </c:pt>
                <c:pt idx="690">
                  <c:v>53.7469143663275</c:v>
                </c:pt>
                <c:pt idx="691">
                  <c:v>53.3804604720921</c:v>
                </c:pt>
                <c:pt idx="692">
                  <c:v>53.0510720960919</c:v>
                </c:pt>
                <c:pt idx="693">
                  <c:v>53.3391606401917</c:v>
                </c:pt>
                <c:pt idx="694">
                  <c:v>52.8948007274724</c:v>
                </c:pt>
                <c:pt idx="695">
                  <c:v>52.0923023468643</c:v>
                </c:pt>
                <c:pt idx="696">
                  <c:v>52.3393219457393</c:v>
                </c:pt>
                <c:pt idx="697">
                  <c:v>50.7107501283742</c:v>
                </c:pt>
                <c:pt idx="698">
                  <c:v>45.3330368018137</c:v>
                </c:pt>
                <c:pt idx="699">
                  <c:v>44.0273277623513</c:v>
                </c:pt>
                <c:pt idx="700">
                  <c:v>42.2769337302453</c:v>
                </c:pt>
                <c:pt idx="701">
                  <c:v>42.7569248558576</c:v>
                </c:pt>
                <c:pt idx="702">
                  <c:v>42.5023377054155</c:v>
                </c:pt>
                <c:pt idx="703">
                  <c:v>42.1856433383825</c:v>
                </c:pt>
                <c:pt idx="704">
                  <c:v>42.9976032310244</c:v>
                </c:pt>
                <c:pt idx="705">
                  <c:v>43.4794095775159</c:v>
                </c:pt>
                <c:pt idx="706">
                  <c:v>43.1651964048665</c:v>
                </c:pt>
                <c:pt idx="707">
                  <c:v>42.8019665711801</c:v>
                </c:pt>
                <c:pt idx="708">
                  <c:v>42.5935811206519</c:v>
                </c:pt>
                <c:pt idx="709">
                  <c:v>42.4539871378811</c:v>
                </c:pt>
                <c:pt idx="710">
                  <c:v>40.9751239959898</c:v>
                </c:pt>
                <c:pt idx="711">
                  <c:v>42.9708223227257</c:v>
                </c:pt>
                <c:pt idx="712">
                  <c:v>42.7904571150998</c:v>
                </c:pt>
                <c:pt idx="713">
                  <c:v>44.7247368940317</c:v>
                </c:pt>
                <c:pt idx="714">
                  <c:v>44.7756771394008</c:v>
                </c:pt>
                <c:pt idx="715">
                  <c:v>43.4088840701662</c:v>
                </c:pt>
                <c:pt idx="716">
                  <c:v>43.4528799399086</c:v>
                </c:pt>
                <c:pt idx="717">
                  <c:v>43.2106564020742</c:v>
                </c:pt>
                <c:pt idx="718">
                  <c:v>43.5009560562595</c:v>
                </c:pt>
                <c:pt idx="719">
                  <c:v>42.5859500901184</c:v>
                </c:pt>
                <c:pt idx="720">
                  <c:v>41.7583830168113</c:v>
                </c:pt>
                <c:pt idx="721">
                  <c:v>42.0413576406983</c:v>
                </c:pt>
                <c:pt idx="722">
                  <c:v>41.583181074682</c:v>
                </c:pt>
                <c:pt idx="723">
                  <c:v>41.4428753469781</c:v>
                </c:pt>
                <c:pt idx="724">
                  <c:v>42.7835752010648</c:v>
                </c:pt>
                <c:pt idx="725">
                  <c:v>42.7831960907158</c:v>
                </c:pt>
                <c:pt idx="726">
                  <c:v>42.1214509261776</c:v>
                </c:pt>
                <c:pt idx="727">
                  <c:v>38.7145827031893</c:v>
                </c:pt>
                <c:pt idx="728">
                  <c:v>38.9243266620329</c:v>
                </c:pt>
                <c:pt idx="729">
                  <c:v>44.8230470411635</c:v>
                </c:pt>
                <c:pt idx="730">
                  <c:v>47.8495158595872</c:v>
                </c:pt>
                <c:pt idx="731">
                  <c:v>49.973277927265</c:v>
                </c:pt>
                <c:pt idx="732">
                  <c:v>49.3464488498723</c:v>
                </c:pt>
                <c:pt idx="733">
                  <c:v>49.3334125386524</c:v>
                </c:pt>
                <c:pt idx="734">
                  <c:v>48.1348448503575</c:v>
                </c:pt>
                <c:pt idx="735">
                  <c:v>47.6413667165157</c:v>
                </c:pt>
                <c:pt idx="736">
                  <c:v>47.9868656910714</c:v>
                </c:pt>
                <c:pt idx="737">
                  <c:v>48.4734538918782</c:v>
                </c:pt>
                <c:pt idx="738">
                  <c:v>48.0118206204052</c:v>
                </c:pt>
                <c:pt idx="739">
                  <c:v>48.8842201376595</c:v>
                </c:pt>
                <c:pt idx="740">
                  <c:v>48.6597274954769</c:v>
                </c:pt>
                <c:pt idx="741">
                  <c:v>48.7074803423088</c:v>
                </c:pt>
                <c:pt idx="742">
                  <c:v>48.1374031147905</c:v>
                </c:pt>
                <c:pt idx="743">
                  <c:v>45.8828632529698</c:v>
                </c:pt>
                <c:pt idx="744">
                  <c:v>45.9020807313735</c:v>
                </c:pt>
                <c:pt idx="745">
                  <c:v>47.3793340159984</c:v>
                </c:pt>
                <c:pt idx="746">
                  <c:v>45.4507434748686</c:v>
                </c:pt>
                <c:pt idx="747">
                  <c:v>45.7082612593329</c:v>
                </c:pt>
                <c:pt idx="748">
                  <c:v>45.6489293888579</c:v>
                </c:pt>
                <c:pt idx="749">
                  <c:v>45.1660694125651</c:v>
                </c:pt>
                <c:pt idx="750">
                  <c:v>44.3504616627962</c:v>
                </c:pt>
                <c:pt idx="751">
                  <c:v>44.1867287165364</c:v>
                </c:pt>
                <c:pt idx="752">
                  <c:v>44.5419164272522</c:v>
                </c:pt>
                <c:pt idx="753">
                  <c:v>42.8122057070743</c:v>
                </c:pt>
                <c:pt idx="754">
                  <c:v>42.3566418376483</c:v>
                </c:pt>
                <c:pt idx="755">
                  <c:v>42.1289306130884</c:v>
                </c:pt>
                <c:pt idx="756">
                  <c:v>39.7179997811173</c:v>
                </c:pt>
                <c:pt idx="757">
                  <c:v>37.888655450139</c:v>
                </c:pt>
                <c:pt idx="758">
                  <c:v>38.1041052847748</c:v>
                </c:pt>
                <c:pt idx="759">
                  <c:v>36.7388780022198</c:v>
                </c:pt>
                <c:pt idx="760">
                  <c:v>37.6264924526128</c:v>
                </c:pt>
                <c:pt idx="761">
                  <c:v>37.2571470228489</c:v>
                </c:pt>
                <c:pt idx="762">
                  <c:v>39.2523035323198</c:v>
                </c:pt>
                <c:pt idx="763">
                  <c:v>38.5569763980445</c:v>
                </c:pt>
                <c:pt idx="764">
                  <c:v>40.3259483085335</c:v>
                </c:pt>
                <c:pt idx="765">
                  <c:v>39.3501537791135</c:v>
                </c:pt>
                <c:pt idx="766">
                  <c:v>38.5139625192697</c:v>
                </c:pt>
                <c:pt idx="767">
                  <c:v>38.2607662348771</c:v>
                </c:pt>
                <c:pt idx="768">
                  <c:v>38.1665147347057</c:v>
                </c:pt>
                <c:pt idx="769">
                  <c:v>37.6362590048973</c:v>
                </c:pt>
                <c:pt idx="770">
                  <c:v>38.6017387005251</c:v>
                </c:pt>
                <c:pt idx="771">
                  <c:v>39.1917823090359</c:v>
                </c:pt>
                <c:pt idx="772">
                  <c:v>39.2973958763832</c:v>
                </c:pt>
                <c:pt idx="773">
                  <c:v>39.3919109653064</c:v>
                </c:pt>
                <c:pt idx="774">
                  <c:v>38.2590085921909</c:v>
                </c:pt>
                <c:pt idx="775">
                  <c:v>37.7720592963938</c:v>
                </c:pt>
                <c:pt idx="776">
                  <c:v>37.5545190227513</c:v>
                </c:pt>
                <c:pt idx="777">
                  <c:v>37.5138537300845</c:v>
                </c:pt>
                <c:pt idx="778">
                  <c:v>37.7674250135888</c:v>
                </c:pt>
                <c:pt idx="779">
                  <c:v>36.9751804973307</c:v>
                </c:pt>
                <c:pt idx="780">
                  <c:v>37.1092991362081</c:v>
                </c:pt>
                <c:pt idx="781">
                  <c:v>35.9133094859373</c:v>
                </c:pt>
                <c:pt idx="782">
                  <c:v>34.3508955287754</c:v>
                </c:pt>
                <c:pt idx="783">
                  <c:v>38.7333627313242</c:v>
                </c:pt>
                <c:pt idx="784">
                  <c:v>37.2910536446914</c:v>
                </c:pt>
                <c:pt idx="785">
                  <c:v>37.251219755879</c:v>
                </c:pt>
                <c:pt idx="786">
                  <c:v>38.0150423279491</c:v>
                </c:pt>
                <c:pt idx="787">
                  <c:v>37.757574123547</c:v>
                </c:pt>
                <c:pt idx="788">
                  <c:v>37.3881166990849</c:v>
                </c:pt>
                <c:pt idx="789">
                  <c:v>37.7504809086046</c:v>
                </c:pt>
                <c:pt idx="790">
                  <c:v>37.6314362990732</c:v>
                </c:pt>
                <c:pt idx="791">
                  <c:v>37.4795977678431</c:v>
                </c:pt>
                <c:pt idx="792">
                  <c:v>37.7070054182154</c:v>
                </c:pt>
                <c:pt idx="793">
                  <c:v>38.1466518181154</c:v>
                </c:pt>
                <c:pt idx="794">
                  <c:v>38.5322326913584</c:v>
                </c:pt>
                <c:pt idx="795">
                  <c:v>37.8321325043636</c:v>
                </c:pt>
                <c:pt idx="796">
                  <c:v>37.4600395628132</c:v>
                </c:pt>
                <c:pt idx="797">
                  <c:v>37.4328375344147</c:v>
                </c:pt>
                <c:pt idx="798">
                  <c:v>36.2889095582103</c:v>
                </c:pt>
                <c:pt idx="799">
                  <c:v>38.0405258643283</c:v>
                </c:pt>
                <c:pt idx="800">
                  <c:v>38.2826984342969</c:v>
                </c:pt>
                <c:pt idx="801">
                  <c:v>38.3338102664374</c:v>
                </c:pt>
                <c:pt idx="802">
                  <c:v>40.2455747389221</c:v>
                </c:pt>
                <c:pt idx="803">
                  <c:v>41.9450754866335</c:v>
                </c:pt>
                <c:pt idx="804">
                  <c:v>42.0911739843668</c:v>
                </c:pt>
                <c:pt idx="805">
                  <c:v>40.7403872562547</c:v>
                </c:pt>
                <c:pt idx="806">
                  <c:v>42.1947193384324</c:v>
                </c:pt>
                <c:pt idx="807">
                  <c:v>42.1505843022603</c:v>
                </c:pt>
                <c:pt idx="808">
                  <c:v>42.5174662503956</c:v>
                </c:pt>
                <c:pt idx="809">
                  <c:v>42.3486722561054</c:v>
                </c:pt>
                <c:pt idx="810">
                  <c:v>45.5739141650449</c:v>
                </c:pt>
                <c:pt idx="811">
                  <c:v>46.1401656044201</c:v>
                </c:pt>
                <c:pt idx="812">
                  <c:v>45.4512821043594</c:v>
                </c:pt>
                <c:pt idx="813">
                  <c:v>46.5660193454151</c:v>
                </c:pt>
                <c:pt idx="814">
                  <c:v>46.6420108315934</c:v>
                </c:pt>
                <c:pt idx="815">
                  <c:v>45.068038928706</c:v>
                </c:pt>
                <c:pt idx="816">
                  <c:v>45.1437019906665</c:v>
                </c:pt>
                <c:pt idx="817">
                  <c:v>45.4364046161612</c:v>
                </c:pt>
                <c:pt idx="818">
                  <c:v>45.0518283248224</c:v>
                </c:pt>
                <c:pt idx="819">
                  <c:v>43.7423596630963</c:v>
                </c:pt>
                <c:pt idx="820">
                  <c:v>44.0926679715199</c:v>
                </c:pt>
                <c:pt idx="821">
                  <c:v>43.551816998572</c:v>
                </c:pt>
                <c:pt idx="822">
                  <c:v>44.6721811827919</c:v>
                </c:pt>
                <c:pt idx="823">
                  <c:v>46.3399188337598</c:v>
                </c:pt>
                <c:pt idx="824">
                  <c:v>47.6398242616301</c:v>
                </c:pt>
                <c:pt idx="825">
                  <c:v>48.6303998790787</c:v>
                </c:pt>
                <c:pt idx="826">
                  <c:v>49.7995958908232</c:v>
                </c:pt>
                <c:pt idx="827">
                  <c:v>48.9846672204323</c:v>
                </c:pt>
                <c:pt idx="828">
                  <c:v>48.850648346887</c:v>
                </c:pt>
                <c:pt idx="829">
                  <c:v>48.9657786618905</c:v>
                </c:pt>
                <c:pt idx="830">
                  <c:v>48.3629014292943</c:v>
                </c:pt>
                <c:pt idx="831">
                  <c:v>47.8838880216758</c:v>
                </c:pt>
                <c:pt idx="832">
                  <c:v>50.218956088851</c:v>
                </c:pt>
                <c:pt idx="833">
                  <c:v>50.5107118984575</c:v>
                </c:pt>
                <c:pt idx="834">
                  <c:v>51.1053108519283</c:v>
                </c:pt>
                <c:pt idx="835">
                  <c:v>51.7962605931288</c:v>
                </c:pt>
                <c:pt idx="836">
                  <c:v>52.8654340230149</c:v>
                </c:pt>
                <c:pt idx="837">
                  <c:v>51.3325555866923</c:v>
                </c:pt>
                <c:pt idx="838">
                  <c:v>53.4076616292005</c:v>
                </c:pt>
                <c:pt idx="839">
                  <c:v>54.0769958093041</c:v>
                </c:pt>
                <c:pt idx="840">
                  <c:v>53.3109567168018</c:v>
                </c:pt>
                <c:pt idx="841">
                  <c:v>54.0905697274228</c:v>
                </c:pt>
                <c:pt idx="842">
                  <c:v>51.7888282011002</c:v>
                </c:pt>
                <c:pt idx="843">
                  <c:v>51.5273434429656</c:v>
                </c:pt>
                <c:pt idx="844">
                  <c:v>50.2772201384515</c:v>
                </c:pt>
                <c:pt idx="845">
                  <c:v>53.1643307911344</c:v>
                </c:pt>
                <c:pt idx="846">
                  <c:v>50.6132829936034</c:v>
                </c:pt>
                <c:pt idx="847">
                  <c:v>50.2504076237109</c:v>
                </c:pt>
                <c:pt idx="848">
                  <c:v>50.4558323207072</c:v>
                </c:pt>
                <c:pt idx="849">
                  <c:v>50.5509338452994</c:v>
                </c:pt>
                <c:pt idx="850">
                  <c:v>51.7533388154632</c:v>
                </c:pt>
                <c:pt idx="851">
                  <c:v>50.2972828204848</c:v>
                </c:pt>
                <c:pt idx="852">
                  <c:v>49.0054784137565</c:v>
                </c:pt>
                <c:pt idx="853">
                  <c:v>45.84957536714</c:v>
                </c:pt>
                <c:pt idx="854">
                  <c:v>45.8340120848905</c:v>
                </c:pt>
                <c:pt idx="855">
                  <c:v>45.7999699904712</c:v>
                </c:pt>
                <c:pt idx="856">
                  <c:v>45.0753952106695</c:v>
                </c:pt>
                <c:pt idx="857">
                  <c:v>44.6024824150246</c:v>
                </c:pt>
                <c:pt idx="858">
                  <c:v>46.5542562499863</c:v>
                </c:pt>
                <c:pt idx="859">
                  <c:v>45.8659248139804</c:v>
                </c:pt>
                <c:pt idx="860">
                  <c:v>45.6877486054957</c:v>
                </c:pt>
                <c:pt idx="861">
                  <c:v>47.3657267540748</c:v>
                </c:pt>
                <c:pt idx="862">
                  <c:v>47.6164602976964</c:v>
                </c:pt>
                <c:pt idx="863">
                  <c:v>46.5655730570294</c:v>
                </c:pt>
                <c:pt idx="864">
                  <c:v>42.6061613819059</c:v>
                </c:pt>
                <c:pt idx="865">
                  <c:v>41.0902050961423</c:v>
                </c:pt>
                <c:pt idx="866">
                  <c:v>41.5257322605034</c:v>
                </c:pt>
                <c:pt idx="867">
                  <c:v>41.5052700371493</c:v>
                </c:pt>
                <c:pt idx="868">
                  <c:v>30.2614667845142</c:v>
                </c:pt>
                <c:pt idx="869">
                  <c:v>29.5961156839056</c:v>
                </c:pt>
                <c:pt idx="870">
                  <c:v>27.6733752562194</c:v>
                </c:pt>
                <c:pt idx="871">
                  <c:v>27.9396531223992</c:v>
                </c:pt>
                <c:pt idx="872">
                  <c:v>25.7980269247171</c:v>
                </c:pt>
                <c:pt idx="873">
                  <c:v>28.5156188053454</c:v>
                </c:pt>
                <c:pt idx="874">
                  <c:v>27.9847070618705</c:v>
                </c:pt>
                <c:pt idx="875">
                  <c:v>32.8745781454339</c:v>
                </c:pt>
                <c:pt idx="876">
                  <c:v>32.2704998158724</c:v>
                </c:pt>
                <c:pt idx="877">
                  <c:v>32.2797548530072</c:v>
                </c:pt>
                <c:pt idx="878">
                  <c:v>30.7004051750725</c:v>
                </c:pt>
                <c:pt idx="879">
                  <c:v>33.6800847727136</c:v>
                </c:pt>
                <c:pt idx="880">
                  <c:v>35.3958654779621</c:v>
                </c:pt>
                <c:pt idx="881">
                  <c:v>34.9923959325057</c:v>
                </c:pt>
                <c:pt idx="882">
                  <c:v>35.0681006285709</c:v>
                </c:pt>
                <c:pt idx="883">
                  <c:v>34.8661108234735</c:v>
                </c:pt>
                <c:pt idx="884">
                  <c:v>32.5011491247681</c:v>
                </c:pt>
                <c:pt idx="885">
                  <c:v>30.8994438577856</c:v>
                </c:pt>
                <c:pt idx="886">
                  <c:v>33.8276550203968</c:v>
                </c:pt>
                <c:pt idx="887">
                  <c:v>33.632955065301</c:v>
                </c:pt>
                <c:pt idx="888">
                  <c:v>34.1072870726208</c:v>
                </c:pt>
                <c:pt idx="889">
                  <c:v>35.7414635082962</c:v>
                </c:pt>
                <c:pt idx="890">
                  <c:v>35.3543987600834</c:v>
                </c:pt>
                <c:pt idx="891">
                  <c:v>35.769504192605</c:v>
                </c:pt>
                <c:pt idx="892">
                  <c:v>35.5056599128883</c:v>
                </c:pt>
                <c:pt idx="893">
                  <c:v>37.972828523104</c:v>
                </c:pt>
                <c:pt idx="894">
                  <c:v>37.4376555342284</c:v>
                </c:pt>
                <c:pt idx="895">
                  <c:v>38.4374266697809</c:v>
                </c:pt>
                <c:pt idx="896">
                  <c:v>38.2001603555804</c:v>
                </c:pt>
                <c:pt idx="897">
                  <c:v>35.8241029123195</c:v>
                </c:pt>
                <c:pt idx="898">
                  <c:v>35.8629734411653</c:v>
                </c:pt>
                <c:pt idx="899">
                  <c:v>36.7477783512166</c:v>
                </c:pt>
                <c:pt idx="900">
                  <c:v>35.9465300476459</c:v>
                </c:pt>
                <c:pt idx="901">
                  <c:v>35.9344839968242</c:v>
                </c:pt>
                <c:pt idx="902">
                  <c:v>35.0540376818929</c:v>
                </c:pt>
                <c:pt idx="903">
                  <c:v>37.390258079871</c:v>
                </c:pt>
                <c:pt idx="904">
                  <c:v>36.8606992517591</c:v>
                </c:pt>
                <c:pt idx="905">
                  <c:v>37.967071830748</c:v>
                </c:pt>
                <c:pt idx="906">
                  <c:v>37.4908868031645</c:v>
                </c:pt>
                <c:pt idx="907">
                  <c:v>35.7706163710181</c:v>
                </c:pt>
                <c:pt idx="908">
                  <c:v>36.0227653333329</c:v>
                </c:pt>
                <c:pt idx="909">
                  <c:v>37.1388148573696</c:v>
                </c:pt>
                <c:pt idx="910">
                  <c:v>39.4534419564969</c:v>
                </c:pt>
                <c:pt idx="911">
                  <c:v>39.1186418355677</c:v>
                </c:pt>
                <c:pt idx="912">
                  <c:v>39.350507470746</c:v>
                </c:pt>
                <c:pt idx="913">
                  <c:v>39.781198119073</c:v>
                </c:pt>
                <c:pt idx="914">
                  <c:v>40.5724222293367</c:v>
                </c:pt>
                <c:pt idx="915">
                  <c:v>40.4954734352671</c:v>
                </c:pt>
                <c:pt idx="916">
                  <c:v>45.7719842391811</c:v>
                </c:pt>
                <c:pt idx="917">
                  <c:v>45.7436341007806</c:v>
                </c:pt>
                <c:pt idx="918">
                  <c:v>46.1928538874145</c:v>
                </c:pt>
                <c:pt idx="919">
                  <c:v>46.7630171639665</c:v>
                </c:pt>
                <c:pt idx="920">
                  <c:v>46.4586199932311</c:v>
                </c:pt>
                <c:pt idx="921">
                  <c:v>46.3688409819773</c:v>
                </c:pt>
                <c:pt idx="922">
                  <c:v>46.8424560218404</c:v>
                </c:pt>
                <c:pt idx="923">
                  <c:v>48.8949479212497</c:v>
                </c:pt>
                <c:pt idx="924">
                  <c:v>51.6548747786632</c:v>
                </c:pt>
                <c:pt idx="925">
                  <c:v>51.7413231815376</c:v>
                </c:pt>
                <c:pt idx="926">
                  <c:v>50.1775388049499</c:v>
                </c:pt>
                <c:pt idx="927">
                  <c:v>45.8426719264989</c:v>
                </c:pt>
                <c:pt idx="928">
                  <c:v>44.911226551504</c:v>
                </c:pt>
                <c:pt idx="929">
                  <c:v>45.9917620016101</c:v>
                </c:pt>
                <c:pt idx="930">
                  <c:v>48.6826150932539</c:v>
                </c:pt>
                <c:pt idx="931">
                  <c:v>50.9068054927054</c:v>
                </c:pt>
                <c:pt idx="932">
                  <c:v>48.8477379977519</c:v>
                </c:pt>
                <c:pt idx="933">
                  <c:v>49.1413836200666</c:v>
                </c:pt>
                <c:pt idx="934">
                  <c:v>50.5280570838678</c:v>
                </c:pt>
                <c:pt idx="935">
                  <c:v>50.7314182475062</c:v>
                </c:pt>
                <c:pt idx="936">
                  <c:v>50.7095092337959</c:v>
                </c:pt>
                <c:pt idx="937">
                  <c:v>49.777728125137</c:v>
                </c:pt>
                <c:pt idx="938">
                  <c:v>47.6921833169415</c:v>
                </c:pt>
                <c:pt idx="939">
                  <c:v>47.9618893551295</c:v>
                </c:pt>
                <c:pt idx="940">
                  <c:v>48.1039605253926</c:v>
                </c:pt>
                <c:pt idx="941">
                  <c:v>47.2099189013866</c:v>
                </c:pt>
                <c:pt idx="942">
                  <c:v>46.4641909703501</c:v>
                </c:pt>
                <c:pt idx="943">
                  <c:v>46.0986958031133</c:v>
                </c:pt>
                <c:pt idx="944">
                  <c:v>47.5452041744165</c:v>
                </c:pt>
                <c:pt idx="945">
                  <c:v>49.6036688617937</c:v>
                </c:pt>
                <c:pt idx="946">
                  <c:v>49.1745829995114</c:v>
                </c:pt>
                <c:pt idx="947">
                  <c:v>50.5469564161472</c:v>
                </c:pt>
                <c:pt idx="948">
                  <c:v>49.1870430488097</c:v>
                </c:pt>
                <c:pt idx="949">
                  <c:v>53.5743380284044</c:v>
                </c:pt>
                <c:pt idx="950">
                  <c:v>49.6485939285807</c:v>
                </c:pt>
                <c:pt idx="951">
                  <c:v>50.4360175128989</c:v>
                </c:pt>
                <c:pt idx="952">
                  <c:v>51.1889079029677</c:v>
                </c:pt>
                <c:pt idx="953">
                  <c:v>50.3974122840812</c:v>
                </c:pt>
                <c:pt idx="954">
                  <c:v>50.4881396607633</c:v>
                </c:pt>
                <c:pt idx="955">
                  <c:v>50.8033044283535</c:v>
                </c:pt>
                <c:pt idx="956">
                  <c:v>51.0874876673443</c:v>
                </c:pt>
                <c:pt idx="957">
                  <c:v>51.0573009588469</c:v>
                </c:pt>
                <c:pt idx="958">
                  <c:v>51.5207283419776</c:v>
                </c:pt>
                <c:pt idx="959">
                  <c:v>48.316600997075</c:v>
                </c:pt>
                <c:pt idx="960">
                  <c:v>49.3777774023868</c:v>
                </c:pt>
                <c:pt idx="961">
                  <c:v>49.3487256510621</c:v>
                </c:pt>
                <c:pt idx="962">
                  <c:v>48.7920076234195</c:v>
                </c:pt>
                <c:pt idx="963">
                  <c:v>49.2606013919959</c:v>
                </c:pt>
                <c:pt idx="964">
                  <c:v>49.6200301884407</c:v>
                </c:pt>
                <c:pt idx="965">
                  <c:v>49.3433378431347</c:v>
                </c:pt>
                <c:pt idx="966">
                  <c:v>49.0355951320891</c:v>
                </c:pt>
                <c:pt idx="967">
                  <c:v>48.415354818722</c:v>
                </c:pt>
                <c:pt idx="968">
                  <c:v>48.7978743174627</c:v>
                </c:pt>
                <c:pt idx="969">
                  <c:v>48.4641038997678</c:v>
                </c:pt>
                <c:pt idx="970">
                  <c:v>50.5084669802268</c:v>
                </c:pt>
                <c:pt idx="971">
                  <c:v>50.1366458238165</c:v>
                </c:pt>
                <c:pt idx="972">
                  <c:v>48.5790506908028</c:v>
                </c:pt>
                <c:pt idx="973">
                  <c:v>48.2738228988092</c:v>
                </c:pt>
                <c:pt idx="974">
                  <c:v>47.8517361051761</c:v>
                </c:pt>
                <c:pt idx="975">
                  <c:v>47.0713401959979</c:v>
                </c:pt>
                <c:pt idx="976">
                  <c:v>47.4871401511243</c:v>
                </c:pt>
                <c:pt idx="977">
                  <c:v>47.93693100846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0"/>
        <c:smooth val="0"/>
        <c:axId val="666789886"/>
        <c:axId val="149252274"/>
      </c:lineChart>
      <c:dateAx>
        <c:axId val="666789886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49252274"/>
        <c:crosses val="autoZero"/>
        <c:auto val="1"/>
        <c:lblOffset val="100"/>
        <c:baseTimeUnit val="days"/>
      </c:dateAx>
      <c:valAx>
        <c:axId val="14925227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66678988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en-US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en-US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en-US"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sz="960"/>
              <a:t>Coinbase</a:t>
            </a:r>
            <a:endParaRPr sz="96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[Coinbase_USD.csv]Sheet1!$B$1</c:f>
              <c:strCache>
                <c:ptCount val="1"/>
                <c:pt idx="0">
                  <c:v>WashVolumePercTotal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[Coinbase_USD.csv]Sheet1!$A$2:$A$1608</c:f>
              <c:numCache>
                <c:formatCode>m/d/yyyy</c:formatCode>
                <c:ptCount val="1607"/>
                <c:pt idx="0" c:formatCode="m/d/yyyy">
                  <c:v>42736</c:v>
                </c:pt>
                <c:pt idx="1" c:formatCode="m/d/yyyy">
                  <c:v>42737</c:v>
                </c:pt>
                <c:pt idx="2" c:formatCode="m/d/yyyy">
                  <c:v>42738</c:v>
                </c:pt>
                <c:pt idx="3" c:formatCode="m/d/yyyy">
                  <c:v>42739</c:v>
                </c:pt>
                <c:pt idx="4" c:formatCode="m/d/yyyy">
                  <c:v>42740</c:v>
                </c:pt>
                <c:pt idx="5" c:formatCode="m/d/yyyy">
                  <c:v>42741</c:v>
                </c:pt>
                <c:pt idx="6" c:formatCode="m/d/yyyy">
                  <c:v>42742</c:v>
                </c:pt>
                <c:pt idx="7" c:formatCode="m/d/yyyy">
                  <c:v>42743</c:v>
                </c:pt>
                <c:pt idx="8" c:formatCode="m/d/yyyy">
                  <c:v>42744</c:v>
                </c:pt>
                <c:pt idx="9" c:formatCode="m/d/yyyy">
                  <c:v>42745</c:v>
                </c:pt>
                <c:pt idx="10" c:formatCode="m/d/yyyy">
                  <c:v>42746</c:v>
                </c:pt>
                <c:pt idx="11" c:formatCode="m/d/yyyy">
                  <c:v>42747</c:v>
                </c:pt>
                <c:pt idx="12" c:formatCode="m/d/yyyy">
                  <c:v>42748</c:v>
                </c:pt>
                <c:pt idx="13" c:formatCode="m/d/yyyy">
                  <c:v>42749</c:v>
                </c:pt>
                <c:pt idx="14" c:formatCode="m/d/yyyy">
                  <c:v>42750</c:v>
                </c:pt>
                <c:pt idx="15" c:formatCode="m/d/yyyy">
                  <c:v>42751</c:v>
                </c:pt>
                <c:pt idx="16" c:formatCode="m/d/yyyy">
                  <c:v>42752</c:v>
                </c:pt>
                <c:pt idx="17" c:formatCode="m/d/yyyy">
                  <c:v>42753</c:v>
                </c:pt>
                <c:pt idx="18" c:formatCode="m/d/yyyy">
                  <c:v>42754</c:v>
                </c:pt>
                <c:pt idx="19" c:formatCode="m/d/yyyy">
                  <c:v>42755</c:v>
                </c:pt>
                <c:pt idx="20" c:formatCode="m/d/yyyy">
                  <c:v>42756</c:v>
                </c:pt>
                <c:pt idx="21" c:formatCode="m/d/yyyy">
                  <c:v>42757</c:v>
                </c:pt>
                <c:pt idx="22" c:formatCode="m/d/yyyy">
                  <c:v>42758</c:v>
                </c:pt>
                <c:pt idx="23" c:formatCode="m/d/yyyy">
                  <c:v>42759</c:v>
                </c:pt>
                <c:pt idx="24" c:formatCode="m/d/yyyy">
                  <c:v>42760</c:v>
                </c:pt>
                <c:pt idx="25" c:formatCode="m/d/yyyy">
                  <c:v>42761</c:v>
                </c:pt>
                <c:pt idx="26" c:formatCode="m/d/yyyy">
                  <c:v>42762</c:v>
                </c:pt>
                <c:pt idx="27" c:formatCode="m/d/yyyy">
                  <c:v>42763</c:v>
                </c:pt>
                <c:pt idx="28" c:formatCode="m/d/yyyy">
                  <c:v>42764</c:v>
                </c:pt>
                <c:pt idx="29" c:formatCode="m/d/yyyy">
                  <c:v>42765</c:v>
                </c:pt>
                <c:pt idx="30" c:formatCode="m/d/yyyy">
                  <c:v>42766</c:v>
                </c:pt>
                <c:pt idx="31" c:formatCode="m/d/yyyy">
                  <c:v>42767</c:v>
                </c:pt>
                <c:pt idx="32" c:formatCode="m/d/yyyy">
                  <c:v>42768</c:v>
                </c:pt>
                <c:pt idx="33" c:formatCode="m/d/yyyy">
                  <c:v>42769</c:v>
                </c:pt>
                <c:pt idx="34" c:formatCode="m/d/yyyy">
                  <c:v>42770</c:v>
                </c:pt>
                <c:pt idx="35" c:formatCode="m/d/yyyy">
                  <c:v>42771</c:v>
                </c:pt>
                <c:pt idx="36" c:formatCode="m/d/yyyy">
                  <c:v>42772</c:v>
                </c:pt>
                <c:pt idx="37" c:formatCode="m/d/yyyy">
                  <c:v>42773</c:v>
                </c:pt>
                <c:pt idx="38" c:formatCode="m/d/yyyy">
                  <c:v>42774</c:v>
                </c:pt>
                <c:pt idx="39" c:formatCode="m/d/yyyy">
                  <c:v>42775</c:v>
                </c:pt>
                <c:pt idx="40" c:formatCode="m/d/yyyy">
                  <c:v>42776</c:v>
                </c:pt>
                <c:pt idx="41" c:formatCode="m/d/yyyy">
                  <c:v>42777</c:v>
                </c:pt>
                <c:pt idx="42" c:formatCode="m/d/yyyy">
                  <c:v>42778</c:v>
                </c:pt>
                <c:pt idx="43" c:formatCode="m/d/yyyy">
                  <c:v>42779</c:v>
                </c:pt>
                <c:pt idx="44" c:formatCode="m/d/yyyy">
                  <c:v>42780</c:v>
                </c:pt>
                <c:pt idx="45" c:formatCode="m/d/yyyy">
                  <c:v>42781</c:v>
                </c:pt>
                <c:pt idx="46" c:formatCode="m/d/yyyy">
                  <c:v>42782</c:v>
                </c:pt>
                <c:pt idx="47" c:formatCode="m/d/yyyy">
                  <c:v>42783</c:v>
                </c:pt>
                <c:pt idx="48" c:formatCode="m/d/yyyy">
                  <c:v>42784</c:v>
                </c:pt>
                <c:pt idx="49" c:formatCode="m/d/yyyy">
                  <c:v>42785</c:v>
                </c:pt>
                <c:pt idx="50" c:formatCode="m/d/yyyy">
                  <c:v>42786</c:v>
                </c:pt>
                <c:pt idx="51" c:formatCode="m/d/yyyy">
                  <c:v>42787</c:v>
                </c:pt>
                <c:pt idx="52" c:formatCode="m/d/yyyy">
                  <c:v>42788</c:v>
                </c:pt>
                <c:pt idx="53" c:formatCode="m/d/yyyy">
                  <c:v>42789</c:v>
                </c:pt>
                <c:pt idx="54" c:formatCode="m/d/yyyy">
                  <c:v>42790</c:v>
                </c:pt>
                <c:pt idx="55" c:formatCode="m/d/yyyy">
                  <c:v>42791</c:v>
                </c:pt>
                <c:pt idx="56" c:formatCode="m/d/yyyy">
                  <c:v>42792</c:v>
                </c:pt>
                <c:pt idx="57" c:formatCode="m/d/yyyy">
                  <c:v>42793</c:v>
                </c:pt>
                <c:pt idx="58" c:formatCode="m/d/yyyy">
                  <c:v>42794</c:v>
                </c:pt>
                <c:pt idx="59" c:formatCode="m/d/yyyy">
                  <c:v>42795</c:v>
                </c:pt>
                <c:pt idx="60" c:formatCode="m/d/yyyy">
                  <c:v>42796</c:v>
                </c:pt>
                <c:pt idx="61" c:formatCode="m/d/yyyy">
                  <c:v>42797</c:v>
                </c:pt>
                <c:pt idx="62" c:formatCode="m/d/yyyy">
                  <c:v>42798</c:v>
                </c:pt>
                <c:pt idx="63" c:formatCode="m/d/yyyy">
                  <c:v>42799</c:v>
                </c:pt>
                <c:pt idx="64" c:formatCode="m/d/yyyy">
                  <c:v>42800</c:v>
                </c:pt>
                <c:pt idx="65" c:formatCode="m/d/yyyy">
                  <c:v>42801</c:v>
                </c:pt>
                <c:pt idx="66" c:formatCode="m/d/yyyy">
                  <c:v>42802</c:v>
                </c:pt>
                <c:pt idx="67" c:formatCode="m/d/yyyy">
                  <c:v>42803</c:v>
                </c:pt>
                <c:pt idx="68" c:formatCode="m/d/yyyy">
                  <c:v>42804</c:v>
                </c:pt>
                <c:pt idx="69" c:formatCode="m/d/yyyy">
                  <c:v>42805</c:v>
                </c:pt>
                <c:pt idx="70" c:formatCode="m/d/yyyy">
                  <c:v>42806</c:v>
                </c:pt>
                <c:pt idx="71" c:formatCode="m/d/yyyy">
                  <c:v>42807</c:v>
                </c:pt>
                <c:pt idx="72" c:formatCode="m/d/yyyy">
                  <c:v>42808</c:v>
                </c:pt>
                <c:pt idx="73" c:formatCode="m/d/yyyy">
                  <c:v>42809</c:v>
                </c:pt>
                <c:pt idx="74" c:formatCode="m/d/yyyy">
                  <c:v>42810</c:v>
                </c:pt>
                <c:pt idx="75" c:formatCode="m/d/yyyy">
                  <c:v>42811</c:v>
                </c:pt>
                <c:pt idx="76" c:formatCode="m/d/yyyy">
                  <c:v>42812</c:v>
                </c:pt>
                <c:pt idx="77" c:formatCode="m/d/yyyy">
                  <c:v>42813</c:v>
                </c:pt>
                <c:pt idx="78" c:formatCode="m/d/yyyy">
                  <c:v>42814</c:v>
                </c:pt>
                <c:pt idx="79" c:formatCode="m/d/yyyy">
                  <c:v>42815</c:v>
                </c:pt>
                <c:pt idx="80" c:formatCode="m/d/yyyy">
                  <c:v>42816</c:v>
                </c:pt>
                <c:pt idx="81" c:formatCode="m/d/yyyy">
                  <c:v>42817</c:v>
                </c:pt>
                <c:pt idx="82" c:formatCode="m/d/yyyy">
                  <c:v>42818</c:v>
                </c:pt>
                <c:pt idx="83" c:formatCode="m/d/yyyy">
                  <c:v>42819</c:v>
                </c:pt>
                <c:pt idx="84" c:formatCode="m/d/yyyy">
                  <c:v>42820</c:v>
                </c:pt>
                <c:pt idx="85" c:formatCode="m/d/yyyy">
                  <c:v>42821</c:v>
                </c:pt>
                <c:pt idx="86" c:formatCode="m/d/yyyy">
                  <c:v>42822</c:v>
                </c:pt>
                <c:pt idx="87" c:formatCode="m/d/yyyy">
                  <c:v>42823</c:v>
                </c:pt>
                <c:pt idx="88" c:formatCode="m/d/yyyy">
                  <c:v>42824</c:v>
                </c:pt>
                <c:pt idx="89" c:formatCode="m/d/yyyy">
                  <c:v>42825</c:v>
                </c:pt>
                <c:pt idx="90" c:formatCode="m/d/yyyy">
                  <c:v>42826</c:v>
                </c:pt>
                <c:pt idx="91" c:formatCode="m/d/yyyy">
                  <c:v>42827</c:v>
                </c:pt>
                <c:pt idx="92" c:formatCode="m/d/yyyy">
                  <c:v>42828</c:v>
                </c:pt>
                <c:pt idx="93" c:formatCode="m/d/yyyy">
                  <c:v>42829</c:v>
                </c:pt>
                <c:pt idx="94" c:formatCode="m/d/yyyy">
                  <c:v>42830</c:v>
                </c:pt>
                <c:pt idx="95" c:formatCode="m/d/yyyy">
                  <c:v>42831</c:v>
                </c:pt>
                <c:pt idx="96" c:formatCode="m/d/yyyy">
                  <c:v>42832</c:v>
                </c:pt>
                <c:pt idx="97" c:formatCode="m/d/yyyy">
                  <c:v>42833</c:v>
                </c:pt>
                <c:pt idx="98" c:formatCode="m/d/yyyy">
                  <c:v>42834</c:v>
                </c:pt>
                <c:pt idx="99" c:formatCode="m/d/yyyy">
                  <c:v>42835</c:v>
                </c:pt>
                <c:pt idx="100" c:formatCode="m/d/yyyy">
                  <c:v>42836</c:v>
                </c:pt>
                <c:pt idx="101" c:formatCode="m/d/yyyy">
                  <c:v>42837</c:v>
                </c:pt>
                <c:pt idx="102" c:formatCode="m/d/yyyy">
                  <c:v>42838</c:v>
                </c:pt>
                <c:pt idx="103" c:formatCode="m/d/yyyy">
                  <c:v>42839</c:v>
                </c:pt>
                <c:pt idx="104" c:formatCode="m/d/yyyy">
                  <c:v>42840</c:v>
                </c:pt>
                <c:pt idx="105" c:formatCode="m/d/yyyy">
                  <c:v>42841</c:v>
                </c:pt>
                <c:pt idx="106" c:formatCode="m/d/yyyy">
                  <c:v>42842</c:v>
                </c:pt>
                <c:pt idx="107" c:formatCode="m/d/yyyy">
                  <c:v>42843</c:v>
                </c:pt>
                <c:pt idx="108" c:formatCode="m/d/yyyy">
                  <c:v>42844</c:v>
                </c:pt>
                <c:pt idx="109" c:formatCode="m/d/yyyy">
                  <c:v>42845</c:v>
                </c:pt>
                <c:pt idx="110" c:formatCode="m/d/yyyy">
                  <c:v>42846</c:v>
                </c:pt>
                <c:pt idx="111" c:formatCode="m/d/yyyy">
                  <c:v>42847</c:v>
                </c:pt>
                <c:pt idx="112" c:formatCode="m/d/yyyy">
                  <c:v>42848</c:v>
                </c:pt>
                <c:pt idx="113" c:formatCode="m/d/yyyy">
                  <c:v>42849</c:v>
                </c:pt>
                <c:pt idx="114" c:formatCode="m/d/yyyy">
                  <c:v>42850</c:v>
                </c:pt>
                <c:pt idx="115" c:formatCode="m/d/yyyy">
                  <c:v>42851</c:v>
                </c:pt>
                <c:pt idx="116" c:formatCode="m/d/yyyy">
                  <c:v>42852</c:v>
                </c:pt>
                <c:pt idx="117" c:formatCode="m/d/yyyy">
                  <c:v>42853</c:v>
                </c:pt>
                <c:pt idx="118" c:formatCode="m/d/yyyy">
                  <c:v>42854</c:v>
                </c:pt>
                <c:pt idx="119" c:formatCode="m/d/yyyy">
                  <c:v>42855</c:v>
                </c:pt>
                <c:pt idx="120" c:formatCode="m/d/yyyy">
                  <c:v>42856</c:v>
                </c:pt>
                <c:pt idx="121" c:formatCode="m/d/yyyy">
                  <c:v>42857</c:v>
                </c:pt>
                <c:pt idx="122" c:formatCode="m/d/yyyy">
                  <c:v>42858</c:v>
                </c:pt>
                <c:pt idx="123" c:formatCode="m/d/yyyy">
                  <c:v>42859</c:v>
                </c:pt>
                <c:pt idx="124" c:formatCode="m/d/yyyy">
                  <c:v>42860</c:v>
                </c:pt>
                <c:pt idx="125" c:formatCode="m/d/yyyy">
                  <c:v>42861</c:v>
                </c:pt>
                <c:pt idx="126" c:formatCode="m/d/yyyy">
                  <c:v>42862</c:v>
                </c:pt>
                <c:pt idx="127" c:formatCode="m/d/yyyy">
                  <c:v>42863</c:v>
                </c:pt>
                <c:pt idx="128" c:formatCode="m/d/yyyy">
                  <c:v>42864</c:v>
                </c:pt>
                <c:pt idx="129" c:formatCode="m/d/yyyy">
                  <c:v>42865</c:v>
                </c:pt>
                <c:pt idx="130" c:formatCode="m/d/yyyy">
                  <c:v>42866</c:v>
                </c:pt>
                <c:pt idx="131" c:formatCode="m/d/yyyy">
                  <c:v>42867</c:v>
                </c:pt>
                <c:pt idx="132" c:formatCode="m/d/yyyy">
                  <c:v>42868</c:v>
                </c:pt>
                <c:pt idx="133" c:formatCode="m/d/yyyy">
                  <c:v>42869</c:v>
                </c:pt>
                <c:pt idx="134" c:formatCode="m/d/yyyy">
                  <c:v>42870</c:v>
                </c:pt>
                <c:pt idx="135" c:formatCode="m/d/yyyy">
                  <c:v>42871</c:v>
                </c:pt>
                <c:pt idx="136" c:formatCode="m/d/yyyy">
                  <c:v>42872</c:v>
                </c:pt>
                <c:pt idx="137" c:formatCode="m/d/yyyy">
                  <c:v>42873</c:v>
                </c:pt>
                <c:pt idx="138" c:formatCode="m/d/yyyy">
                  <c:v>42874</c:v>
                </c:pt>
                <c:pt idx="139" c:formatCode="m/d/yyyy">
                  <c:v>42875</c:v>
                </c:pt>
                <c:pt idx="140" c:formatCode="m/d/yyyy">
                  <c:v>42876</c:v>
                </c:pt>
                <c:pt idx="141" c:formatCode="m/d/yyyy">
                  <c:v>42877</c:v>
                </c:pt>
                <c:pt idx="142" c:formatCode="m/d/yyyy">
                  <c:v>42878</c:v>
                </c:pt>
                <c:pt idx="143" c:formatCode="m/d/yyyy">
                  <c:v>42879</c:v>
                </c:pt>
                <c:pt idx="144" c:formatCode="m/d/yyyy">
                  <c:v>42880</c:v>
                </c:pt>
                <c:pt idx="145" c:formatCode="m/d/yyyy">
                  <c:v>42881</c:v>
                </c:pt>
                <c:pt idx="146" c:formatCode="m/d/yyyy">
                  <c:v>42882</c:v>
                </c:pt>
                <c:pt idx="147" c:formatCode="m/d/yyyy">
                  <c:v>42883</c:v>
                </c:pt>
                <c:pt idx="148" c:formatCode="m/d/yyyy">
                  <c:v>42884</c:v>
                </c:pt>
                <c:pt idx="149" c:formatCode="m/d/yyyy">
                  <c:v>42885</c:v>
                </c:pt>
                <c:pt idx="150" c:formatCode="m/d/yyyy">
                  <c:v>42886</c:v>
                </c:pt>
                <c:pt idx="151" c:formatCode="m/d/yyyy">
                  <c:v>42887</c:v>
                </c:pt>
                <c:pt idx="152" c:formatCode="m/d/yyyy">
                  <c:v>42888</c:v>
                </c:pt>
                <c:pt idx="153" c:formatCode="m/d/yyyy">
                  <c:v>42889</c:v>
                </c:pt>
                <c:pt idx="154" c:formatCode="m/d/yyyy">
                  <c:v>42890</c:v>
                </c:pt>
                <c:pt idx="155" c:formatCode="m/d/yyyy">
                  <c:v>42891</c:v>
                </c:pt>
                <c:pt idx="156" c:formatCode="m/d/yyyy">
                  <c:v>42892</c:v>
                </c:pt>
                <c:pt idx="157" c:formatCode="m/d/yyyy">
                  <c:v>42893</c:v>
                </c:pt>
                <c:pt idx="158" c:formatCode="m/d/yyyy">
                  <c:v>42894</c:v>
                </c:pt>
                <c:pt idx="159" c:formatCode="m/d/yyyy">
                  <c:v>42895</c:v>
                </c:pt>
                <c:pt idx="160" c:formatCode="m/d/yyyy">
                  <c:v>42896</c:v>
                </c:pt>
                <c:pt idx="161" c:formatCode="m/d/yyyy">
                  <c:v>42897</c:v>
                </c:pt>
                <c:pt idx="162" c:formatCode="m/d/yyyy">
                  <c:v>42898</c:v>
                </c:pt>
                <c:pt idx="163" c:formatCode="m/d/yyyy">
                  <c:v>42899</c:v>
                </c:pt>
                <c:pt idx="164" c:formatCode="m/d/yyyy">
                  <c:v>42900</c:v>
                </c:pt>
                <c:pt idx="165" c:formatCode="m/d/yyyy">
                  <c:v>42901</c:v>
                </c:pt>
                <c:pt idx="166" c:formatCode="m/d/yyyy">
                  <c:v>42902</c:v>
                </c:pt>
                <c:pt idx="167" c:formatCode="m/d/yyyy">
                  <c:v>42903</c:v>
                </c:pt>
                <c:pt idx="168" c:formatCode="m/d/yyyy">
                  <c:v>42904</c:v>
                </c:pt>
                <c:pt idx="169" c:formatCode="m/d/yyyy">
                  <c:v>42905</c:v>
                </c:pt>
                <c:pt idx="170" c:formatCode="m/d/yyyy">
                  <c:v>42906</c:v>
                </c:pt>
                <c:pt idx="171" c:formatCode="m/d/yyyy">
                  <c:v>42907</c:v>
                </c:pt>
                <c:pt idx="172" c:formatCode="m/d/yyyy">
                  <c:v>42908</c:v>
                </c:pt>
                <c:pt idx="173" c:formatCode="m/d/yyyy">
                  <c:v>42909</c:v>
                </c:pt>
                <c:pt idx="174" c:formatCode="m/d/yyyy">
                  <c:v>42910</c:v>
                </c:pt>
                <c:pt idx="175" c:formatCode="m/d/yyyy">
                  <c:v>42911</c:v>
                </c:pt>
                <c:pt idx="176" c:formatCode="m/d/yyyy">
                  <c:v>42912</c:v>
                </c:pt>
                <c:pt idx="177" c:formatCode="m/d/yyyy">
                  <c:v>42913</c:v>
                </c:pt>
                <c:pt idx="178" c:formatCode="m/d/yyyy">
                  <c:v>42914</c:v>
                </c:pt>
                <c:pt idx="179" c:formatCode="m/d/yyyy">
                  <c:v>42915</c:v>
                </c:pt>
                <c:pt idx="180" c:formatCode="m/d/yyyy">
                  <c:v>42916</c:v>
                </c:pt>
                <c:pt idx="181" c:formatCode="m/d/yyyy">
                  <c:v>42917</c:v>
                </c:pt>
                <c:pt idx="182" c:formatCode="m/d/yyyy">
                  <c:v>42918</c:v>
                </c:pt>
                <c:pt idx="183" c:formatCode="m/d/yyyy">
                  <c:v>42919</c:v>
                </c:pt>
                <c:pt idx="184" c:formatCode="m/d/yyyy">
                  <c:v>42920</c:v>
                </c:pt>
                <c:pt idx="185" c:formatCode="m/d/yyyy">
                  <c:v>42921</c:v>
                </c:pt>
                <c:pt idx="186" c:formatCode="m/d/yyyy">
                  <c:v>42922</c:v>
                </c:pt>
                <c:pt idx="187" c:formatCode="m/d/yyyy">
                  <c:v>42923</c:v>
                </c:pt>
                <c:pt idx="188" c:formatCode="m/d/yyyy">
                  <c:v>42924</c:v>
                </c:pt>
                <c:pt idx="189" c:formatCode="m/d/yyyy">
                  <c:v>42925</c:v>
                </c:pt>
                <c:pt idx="190" c:formatCode="m/d/yyyy">
                  <c:v>42926</c:v>
                </c:pt>
                <c:pt idx="191" c:formatCode="m/d/yyyy">
                  <c:v>42927</c:v>
                </c:pt>
                <c:pt idx="192" c:formatCode="m/d/yyyy">
                  <c:v>42928</c:v>
                </c:pt>
                <c:pt idx="193" c:formatCode="m/d/yyyy">
                  <c:v>42929</c:v>
                </c:pt>
                <c:pt idx="194" c:formatCode="m/d/yyyy">
                  <c:v>42930</c:v>
                </c:pt>
                <c:pt idx="195" c:formatCode="m/d/yyyy">
                  <c:v>42931</c:v>
                </c:pt>
                <c:pt idx="196" c:formatCode="m/d/yyyy">
                  <c:v>42932</c:v>
                </c:pt>
                <c:pt idx="197" c:formatCode="m/d/yyyy">
                  <c:v>42933</c:v>
                </c:pt>
                <c:pt idx="198" c:formatCode="m/d/yyyy">
                  <c:v>42934</c:v>
                </c:pt>
                <c:pt idx="199" c:formatCode="m/d/yyyy">
                  <c:v>42935</c:v>
                </c:pt>
                <c:pt idx="200" c:formatCode="m/d/yyyy">
                  <c:v>42936</c:v>
                </c:pt>
                <c:pt idx="201" c:formatCode="m/d/yyyy">
                  <c:v>42937</c:v>
                </c:pt>
                <c:pt idx="202" c:formatCode="m/d/yyyy">
                  <c:v>42938</c:v>
                </c:pt>
                <c:pt idx="203" c:formatCode="m/d/yyyy">
                  <c:v>42939</c:v>
                </c:pt>
                <c:pt idx="204" c:formatCode="m/d/yyyy">
                  <c:v>42940</c:v>
                </c:pt>
                <c:pt idx="205" c:formatCode="m/d/yyyy">
                  <c:v>42941</c:v>
                </c:pt>
                <c:pt idx="206" c:formatCode="m/d/yyyy">
                  <c:v>42942</c:v>
                </c:pt>
                <c:pt idx="207" c:formatCode="m/d/yyyy">
                  <c:v>42943</c:v>
                </c:pt>
                <c:pt idx="208" c:formatCode="m/d/yyyy">
                  <c:v>42944</c:v>
                </c:pt>
                <c:pt idx="209" c:formatCode="m/d/yyyy">
                  <c:v>42945</c:v>
                </c:pt>
                <c:pt idx="210" c:formatCode="m/d/yyyy">
                  <c:v>42946</c:v>
                </c:pt>
                <c:pt idx="211" c:formatCode="m/d/yyyy">
                  <c:v>42947</c:v>
                </c:pt>
                <c:pt idx="212" c:formatCode="m/d/yyyy">
                  <c:v>42948</c:v>
                </c:pt>
                <c:pt idx="213" c:formatCode="m/d/yyyy">
                  <c:v>42949</c:v>
                </c:pt>
                <c:pt idx="214" c:formatCode="m/d/yyyy">
                  <c:v>42950</c:v>
                </c:pt>
                <c:pt idx="215" c:formatCode="m/d/yyyy">
                  <c:v>42951</c:v>
                </c:pt>
                <c:pt idx="216" c:formatCode="m/d/yyyy">
                  <c:v>42952</c:v>
                </c:pt>
                <c:pt idx="217" c:formatCode="m/d/yyyy">
                  <c:v>42954</c:v>
                </c:pt>
                <c:pt idx="218" c:formatCode="m/d/yyyy">
                  <c:v>42954</c:v>
                </c:pt>
                <c:pt idx="219" c:formatCode="m/d/yyyy">
                  <c:v>42955</c:v>
                </c:pt>
                <c:pt idx="220" c:formatCode="m/d/yyyy">
                  <c:v>42956</c:v>
                </c:pt>
                <c:pt idx="221" c:formatCode="m/d/yyyy">
                  <c:v>42957</c:v>
                </c:pt>
                <c:pt idx="222" c:formatCode="m/d/yyyy">
                  <c:v>42958</c:v>
                </c:pt>
                <c:pt idx="223" c:formatCode="m/d/yyyy">
                  <c:v>42959</c:v>
                </c:pt>
                <c:pt idx="224" c:formatCode="m/d/yyyy">
                  <c:v>42960</c:v>
                </c:pt>
                <c:pt idx="225" c:formatCode="m/d/yyyy">
                  <c:v>42961</c:v>
                </c:pt>
                <c:pt idx="226" c:formatCode="m/d/yyyy">
                  <c:v>42962</c:v>
                </c:pt>
                <c:pt idx="227" c:formatCode="m/d/yyyy">
                  <c:v>42963</c:v>
                </c:pt>
                <c:pt idx="228" c:formatCode="m/d/yyyy">
                  <c:v>42964</c:v>
                </c:pt>
                <c:pt idx="229" c:formatCode="m/d/yyyy">
                  <c:v>42965</c:v>
                </c:pt>
                <c:pt idx="230" c:formatCode="m/d/yyyy">
                  <c:v>42966</c:v>
                </c:pt>
                <c:pt idx="231" c:formatCode="m/d/yyyy">
                  <c:v>42967</c:v>
                </c:pt>
                <c:pt idx="232" c:formatCode="m/d/yyyy">
                  <c:v>42968</c:v>
                </c:pt>
                <c:pt idx="233" c:formatCode="m/d/yyyy">
                  <c:v>42969</c:v>
                </c:pt>
                <c:pt idx="234" c:formatCode="m/d/yyyy">
                  <c:v>42970</c:v>
                </c:pt>
                <c:pt idx="235" c:formatCode="m/d/yyyy">
                  <c:v>42971</c:v>
                </c:pt>
                <c:pt idx="236" c:formatCode="m/d/yyyy">
                  <c:v>42972</c:v>
                </c:pt>
                <c:pt idx="237" c:formatCode="m/d/yyyy">
                  <c:v>42973</c:v>
                </c:pt>
                <c:pt idx="238" c:formatCode="m/d/yyyy">
                  <c:v>42974</c:v>
                </c:pt>
                <c:pt idx="239" c:formatCode="m/d/yyyy">
                  <c:v>42975</c:v>
                </c:pt>
                <c:pt idx="240" c:formatCode="m/d/yyyy">
                  <c:v>42976</c:v>
                </c:pt>
                <c:pt idx="241" c:formatCode="m/d/yyyy">
                  <c:v>42977</c:v>
                </c:pt>
                <c:pt idx="242" c:formatCode="m/d/yyyy">
                  <c:v>42978</c:v>
                </c:pt>
                <c:pt idx="243" c:formatCode="m/d/yyyy">
                  <c:v>42979</c:v>
                </c:pt>
                <c:pt idx="244" c:formatCode="m/d/yyyy">
                  <c:v>42980</c:v>
                </c:pt>
                <c:pt idx="245" c:formatCode="m/d/yyyy">
                  <c:v>42981</c:v>
                </c:pt>
                <c:pt idx="246" c:formatCode="m/d/yyyy">
                  <c:v>42982</c:v>
                </c:pt>
                <c:pt idx="247" c:formatCode="m/d/yyyy">
                  <c:v>42983</c:v>
                </c:pt>
                <c:pt idx="248" c:formatCode="m/d/yyyy">
                  <c:v>42984</c:v>
                </c:pt>
                <c:pt idx="249" c:formatCode="m/d/yyyy">
                  <c:v>42985</c:v>
                </c:pt>
                <c:pt idx="250" c:formatCode="m/d/yyyy">
                  <c:v>42986</c:v>
                </c:pt>
                <c:pt idx="251" c:formatCode="m/d/yyyy">
                  <c:v>42987</c:v>
                </c:pt>
                <c:pt idx="252" c:formatCode="m/d/yyyy">
                  <c:v>42988</c:v>
                </c:pt>
                <c:pt idx="253" c:formatCode="m/d/yyyy">
                  <c:v>42989</c:v>
                </c:pt>
                <c:pt idx="254" c:formatCode="m/d/yyyy">
                  <c:v>42990</c:v>
                </c:pt>
                <c:pt idx="255" c:formatCode="m/d/yyyy">
                  <c:v>42991</c:v>
                </c:pt>
                <c:pt idx="256" c:formatCode="m/d/yyyy">
                  <c:v>42992</c:v>
                </c:pt>
                <c:pt idx="257" c:formatCode="m/d/yyyy">
                  <c:v>42993</c:v>
                </c:pt>
                <c:pt idx="258" c:formatCode="m/d/yyyy">
                  <c:v>42994</c:v>
                </c:pt>
                <c:pt idx="259" c:formatCode="m/d/yyyy">
                  <c:v>42995</c:v>
                </c:pt>
                <c:pt idx="260" c:formatCode="m/d/yyyy">
                  <c:v>42996</c:v>
                </c:pt>
                <c:pt idx="261" c:formatCode="m/d/yyyy">
                  <c:v>42997</c:v>
                </c:pt>
                <c:pt idx="262" c:formatCode="m/d/yyyy">
                  <c:v>42998</c:v>
                </c:pt>
                <c:pt idx="263" c:formatCode="m/d/yyyy">
                  <c:v>42999</c:v>
                </c:pt>
                <c:pt idx="264" c:formatCode="m/d/yyyy">
                  <c:v>43000</c:v>
                </c:pt>
                <c:pt idx="265" c:formatCode="m/d/yyyy">
                  <c:v>43001</c:v>
                </c:pt>
                <c:pt idx="266" c:formatCode="m/d/yyyy">
                  <c:v>43002</c:v>
                </c:pt>
                <c:pt idx="267" c:formatCode="m/d/yyyy">
                  <c:v>43003</c:v>
                </c:pt>
                <c:pt idx="268" c:formatCode="m/d/yyyy">
                  <c:v>43004</c:v>
                </c:pt>
                <c:pt idx="269" c:formatCode="m/d/yyyy">
                  <c:v>43005</c:v>
                </c:pt>
                <c:pt idx="270" c:formatCode="m/d/yyyy">
                  <c:v>43006</c:v>
                </c:pt>
                <c:pt idx="271" c:formatCode="m/d/yyyy">
                  <c:v>43007</c:v>
                </c:pt>
                <c:pt idx="272" c:formatCode="m/d/yyyy">
                  <c:v>43008</c:v>
                </c:pt>
                <c:pt idx="273" c:formatCode="m/d/yyyy">
                  <c:v>43009</c:v>
                </c:pt>
                <c:pt idx="274" c:formatCode="m/d/yyyy">
                  <c:v>43010</c:v>
                </c:pt>
                <c:pt idx="275" c:formatCode="m/d/yyyy">
                  <c:v>43011</c:v>
                </c:pt>
                <c:pt idx="276" c:formatCode="m/d/yyyy">
                  <c:v>43012</c:v>
                </c:pt>
                <c:pt idx="277" c:formatCode="m/d/yyyy">
                  <c:v>43013</c:v>
                </c:pt>
                <c:pt idx="278" c:formatCode="m/d/yyyy">
                  <c:v>43014</c:v>
                </c:pt>
                <c:pt idx="279" c:formatCode="m/d/yyyy">
                  <c:v>43015</c:v>
                </c:pt>
                <c:pt idx="280" c:formatCode="m/d/yyyy">
                  <c:v>43016</c:v>
                </c:pt>
                <c:pt idx="281" c:formatCode="m/d/yyyy">
                  <c:v>43017</c:v>
                </c:pt>
                <c:pt idx="282" c:formatCode="m/d/yyyy">
                  <c:v>43018</c:v>
                </c:pt>
                <c:pt idx="283" c:formatCode="m/d/yyyy">
                  <c:v>43019</c:v>
                </c:pt>
                <c:pt idx="284" c:formatCode="m/d/yyyy">
                  <c:v>43020</c:v>
                </c:pt>
                <c:pt idx="285" c:formatCode="m/d/yyyy">
                  <c:v>43021</c:v>
                </c:pt>
                <c:pt idx="286" c:formatCode="m/d/yyyy">
                  <c:v>43022</c:v>
                </c:pt>
                <c:pt idx="287" c:formatCode="m/d/yyyy">
                  <c:v>43023</c:v>
                </c:pt>
                <c:pt idx="288" c:formatCode="m/d/yyyy">
                  <c:v>43024</c:v>
                </c:pt>
                <c:pt idx="289" c:formatCode="m/d/yyyy">
                  <c:v>43025</c:v>
                </c:pt>
                <c:pt idx="290" c:formatCode="m/d/yyyy">
                  <c:v>43026</c:v>
                </c:pt>
                <c:pt idx="291" c:formatCode="m/d/yyyy">
                  <c:v>43027</c:v>
                </c:pt>
                <c:pt idx="292" c:formatCode="m/d/yyyy">
                  <c:v>43028</c:v>
                </c:pt>
                <c:pt idx="293" c:formatCode="m/d/yyyy">
                  <c:v>43029</c:v>
                </c:pt>
                <c:pt idx="294" c:formatCode="m/d/yyyy">
                  <c:v>43030</c:v>
                </c:pt>
                <c:pt idx="295" c:formatCode="m/d/yyyy">
                  <c:v>43031</c:v>
                </c:pt>
                <c:pt idx="296" c:formatCode="m/d/yyyy">
                  <c:v>43032</c:v>
                </c:pt>
                <c:pt idx="297" c:formatCode="m/d/yyyy">
                  <c:v>43033</c:v>
                </c:pt>
                <c:pt idx="298" c:formatCode="m/d/yyyy">
                  <c:v>43034</c:v>
                </c:pt>
                <c:pt idx="299" c:formatCode="m/d/yyyy">
                  <c:v>43035</c:v>
                </c:pt>
                <c:pt idx="300" c:formatCode="m/d/yyyy">
                  <c:v>43036</c:v>
                </c:pt>
                <c:pt idx="301" c:formatCode="m/d/yyyy">
                  <c:v>43037</c:v>
                </c:pt>
                <c:pt idx="302" c:formatCode="m/d/yyyy">
                  <c:v>43038</c:v>
                </c:pt>
                <c:pt idx="303" c:formatCode="m/d/yyyy">
                  <c:v>43039</c:v>
                </c:pt>
                <c:pt idx="304" c:formatCode="m/d/yyyy">
                  <c:v>43040</c:v>
                </c:pt>
                <c:pt idx="305" c:formatCode="m/d/yyyy">
                  <c:v>43041</c:v>
                </c:pt>
                <c:pt idx="306" c:formatCode="m/d/yyyy">
                  <c:v>43042</c:v>
                </c:pt>
                <c:pt idx="307" c:formatCode="m/d/yyyy">
                  <c:v>43043</c:v>
                </c:pt>
                <c:pt idx="308" c:formatCode="m/d/yyyy">
                  <c:v>43044</c:v>
                </c:pt>
                <c:pt idx="309" c:formatCode="m/d/yyyy">
                  <c:v>43045</c:v>
                </c:pt>
                <c:pt idx="310" c:formatCode="m/d/yyyy">
                  <c:v>43046</c:v>
                </c:pt>
                <c:pt idx="311" c:formatCode="m/d/yyyy">
                  <c:v>43047</c:v>
                </c:pt>
                <c:pt idx="312" c:formatCode="m/d/yyyy">
                  <c:v>43048</c:v>
                </c:pt>
                <c:pt idx="313" c:formatCode="m/d/yyyy">
                  <c:v>43049</c:v>
                </c:pt>
                <c:pt idx="314" c:formatCode="m/d/yyyy">
                  <c:v>43050</c:v>
                </c:pt>
                <c:pt idx="315" c:formatCode="m/d/yyyy">
                  <c:v>43051</c:v>
                </c:pt>
                <c:pt idx="316" c:formatCode="m/d/yyyy">
                  <c:v>43052</c:v>
                </c:pt>
                <c:pt idx="317" c:formatCode="m/d/yyyy">
                  <c:v>43053</c:v>
                </c:pt>
                <c:pt idx="318" c:formatCode="m/d/yyyy">
                  <c:v>43054</c:v>
                </c:pt>
                <c:pt idx="319" c:formatCode="m/d/yyyy">
                  <c:v>43055</c:v>
                </c:pt>
                <c:pt idx="320" c:formatCode="m/d/yyyy">
                  <c:v>43056</c:v>
                </c:pt>
                <c:pt idx="321" c:formatCode="m/d/yyyy">
                  <c:v>43057</c:v>
                </c:pt>
                <c:pt idx="322" c:formatCode="m/d/yyyy">
                  <c:v>43058</c:v>
                </c:pt>
                <c:pt idx="323" c:formatCode="m/d/yyyy">
                  <c:v>43059</c:v>
                </c:pt>
                <c:pt idx="324" c:formatCode="m/d/yyyy">
                  <c:v>43060</c:v>
                </c:pt>
                <c:pt idx="325" c:formatCode="m/d/yyyy">
                  <c:v>43061</c:v>
                </c:pt>
                <c:pt idx="326" c:formatCode="m/d/yyyy">
                  <c:v>43062</c:v>
                </c:pt>
                <c:pt idx="327" c:formatCode="m/d/yyyy">
                  <c:v>43063</c:v>
                </c:pt>
                <c:pt idx="328" c:formatCode="m/d/yyyy">
                  <c:v>43064</c:v>
                </c:pt>
                <c:pt idx="329" c:formatCode="m/d/yyyy">
                  <c:v>43065</c:v>
                </c:pt>
                <c:pt idx="330" c:formatCode="m/d/yyyy">
                  <c:v>43066</c:v>
                </c:pt>
                <c:pt idx="331" c:formatCode="m/d/yyyy">
                  <c:v>43067</c:v>
                </c:pt>
                <c:pt idx="332" c:formatCode="m/d/yyyy">
                  <c:v>43068</c:v>
                </c:pt>
                <c:pt idx="333" c:formatCode="m/d/yyyy">
                  <c:v>43069</c:v>
                </c:pt>
                <c:pt idx="334" c:formatCode="m/d/yyyy">
                  <c:v>43070</c:v>
                </c:pt>
                <c:pt idx="335" c:formatCode="m/d/yyyy">
                  <c:v>43071</c:v>
                </c:pt>
                <c:pt idx="336" c:formatCode="m/d/yyyy">
                  <c:v>43072</c:v>
                </c:pt>
                <c:pt idx="337" c:formatCode="m/d/yyyy">
                  <c:v>43073</c:v>
                </c:pt>
                <c:pt idx="338" c:formatCode="m/d/yyyy">
                  <c:v>43074</c:v>
                </c:pt>
                <c:pt idx="339" c:formatCode="m/d/yyyy">
                  <c:v>43075</c:v>
                </c:pt>
                <c:pt idx="340" c:formatCode="m/d/yyyy">
                  <c:v>43076</c:v>
                </c:pt>
                <c:pt idx="341" c:formatCode="m/d/yyyy">
                  <c:v>43077</c:v>
                </c:pt>
                <c:pt idx="342" c:formatCode="m/d/yyyy">
                  <c:v>43078</c:v>
                </c:pt>
                <c:pt idx="343" c:formatCode="m/d/yyyy">
                  <c:v>43079</c:v>
                </c:pt>
                <c:pt idx="344" c:formatCode="m/d/yyyy">
                  <c:v>43080</c:v>
                </c:pt>
                <c:pt idx="345" c:formatCode="m/d/yyyy">
                  <c:v>43081</c:v>
                </c:pt>
                <c:pt idx="346" c:formatCode="m/d/yyyy">
                  <c:v>43082</c:v>
                </c:pt>
                <c:pt idx="347" c:formatCode="m/d/yyyy">
                  <c:v>43083</c:v>
                </c:pt>
                <c:pt idx="348" c:formatCode="m/d/yyyy">
                  <c:v>43084</c:v>
                </c:pt>
                <c:pt idx="349" c:formatCode="m/d/yyyy">
                  <c:v>43085</c:v>
                </c:pt>
                <c:pt idx="350" c:formatCode="m/d/yyyy">
                  <c:v>43086</c:v>
                </c:pt>
                <c:pt idx="351" c:formatCode="m/d/yyyy">
                  <c:v>43087</c:v>
                </c:pt>
                <c:pt idx="352" c:formatCode="m/d/yyyy">
                  <c:v>43088</c:v>
                </c:pt>
                <c:pt idx="353" c:formatCode="m/d/yyyy">
                  <c:v>43089</c:v>
                </c:pt>
                <c:pt idx="354" c:formatCode="m/d/yyyy">
                  <c:v>43090</c:v>
                </c:pt>
                <c:pt idx="355" c:formatCode="m/d/yyyy">
                  <c:v>43091</c:v>
                </c:pt>
                <c:pt idx="356" c:formatCode="m/d/yyyy">
                  <c:v>43092</c:v>
                </c:pt>
                <c:pt idx="357" c:formatCode="m/d/yyyy">
                  <c:v>43093</c:v>
                </c:pt>
                <c:pt idx="358" c:formatCode="m/d/yyyy">
                  <c:v>43094</c:v>
                </c:pt>
                <c:pt idx="359" c:formatCode="m/d/yyyy">
                  <c:v>43095</c:v>
                </c:pt>
                <c:pt idx="360" c:formatCode="m/d/yyyy">
                  <c:v>43096</c:v>
                </c:pt>
                <c:pt idx="361" c:formatCode="m/d/yyyy">
                  <c:v>43097</c:v>
                </c:pt>
                <c:pt idx="362" c:formatCode="m/d/yyyy">
                  <c:v>43098</c:v>
                </c:pt>
                <c:pt idx="363" c:formatCode="m/d/yyyy">
                  <c:v>43099</c:v>
                </c:pt>
                <c:pt idx="364" c:formatCode="m/d/yyyy">
                  <c:v>43100</c:v>
                </c:pt>
                <c:pt idx="365" c:formatCode="m/d/yyyy">
                  <c:v>43101</c:v>
                </c:pt>
                <c:pt idx="366" c:formatCode="m/d/yyyy">
                  <c:v>43102</c:v>
                </c:pt>
                <c:pt idx="367" c:formatCode="m/d/yyyy">
                  <c:v>43103</c:v>
                </c:pt>
                <c:pt idx="368" c:formatCode="m/d/yyyy">
                  <c:v>43104</c:v>
                </c:pt>
                <c:pt idx="369" c:formatCode="m/d/yyyy">
                  <c:v>43105</c:v>
                </c:pt>
                <c:pt idx="370" c:formatCode="m/d/yyyy">
                  <c:v>43106</c:v>
                </c:pt>
                <c:pt idx="371" c:formatCode="m/d/yyyy">
                  <c:v>43107</c:v>
                </c:pt>
                <c:pt idx="372" c:formatCode="m/d/yyyy">
                  <c:v>43108</c:v>
                </c:pt>
                <c:pt idx="373" c:formatCode="m/d/yyyy">
                  <c:v>43109</c:v>
                </c:pt>
                <c:pt idx="374" c:formatCode="m/d/yyyy">
                  <c:v>43110</c:v>
                </c:pt>
                <c:pt idx="375" c:formatCode="m/d/yyyy">
                  <c:v>43111</c:v>
                </c:pt>
                <c:pt idx="376" c:formatCode="m/d/yyyy">
                  <c:v>43112</c:v>
                </c:pt>
                <c:pt idx="377" c:formatCode="m/d/yyyy">
                  <c:v>43113</c:v>
                </c:pt>
                <c:pt idx="378" c:formatCode="m/d/yyyy">
                  <c:v>43114</c:v>
                </c:pt>
                <c:pt idx="379" c:formatCode="m/d/yyyy">
                  <c:v>43115</c:v>
                </c:pt>
                <c:pt idx="380" c:formatCode="m/d/yyyy">
                  <c:v>43116</c:v>
                </c:pt>
                <c:pt idx="381" c:formatCode="m/d/yyyy">
                  <c:v>43117</c:v>
                </c:pt>
                <c:pt idx="382" c:formatCode="m/d/yyyy">
                  <c:v>43118</c:v>
                </c:pt>
                <c:pt idx="383" c:formatCode="m/d/yyyy">
                  <c:v>43119</c:v>
                </c:pt>
                <c:pt idx="384" c:formatCode="m/d/yyyy">
                  <c:v>43120</c:v>
                </c:pt>
                <c:pt idx="385" c:formatCode="m/d/yyyy">
                  <c:v>43121</c:v>
                </c:pt>
                <c:pt idx="386" c:formatCode="m/d/yyyy">
                  <c:v>43122</c:v>
                </c:pt>
                <c:pt idx="387" c:formatCode="m/d/yyyy">
                  <c:v>43123</c:v>
                </c:pt>
                <c:pt idx="388" c:formatCode="m/d/yyyy">
                  <c:v>43124</c:v>
                </c:pt>
                <c:pt idx="389" c:formatCode="m/d/yyyy">
                  <c:v>43125</c:v>
                </c:pt>
                <c:pt idx="390" c:formatCode="m/d/yyyy">
                  <c:v>43126</c:v>
                </c:pt>
                <c:pt idx="391" c:formatCode="m/d/yyyy">
                  <c:v>43127</c:v>
                </c:pt>
                <c:pt idx="392" c:formatCode="m/d/yyyy">
                  <c:v>43128</c:v>
                </c:pt>
                <c:pt idx="393" c:formatCode="m/d/yyyy">
                  <c:v>43129</c:v>
                </c:pt>
                <c:pt idx="394" c:formatCode="m/d/yyyy">
                  <c:v>43130</c:v>
                </c:pt>
                <c:pt idx="395" c:formatCode="m/d/yyyy">
                  <c:v>43131</c:v>
                </c:pt>
                <c:pt idx="396" c:formatCode="m/d/yyyy">
                  <c:v>43132</c:v>
                </c:pt>
                <c:pt idx="397" c:formatCode="m/d/yyyy">
                  <c:v>43133</c:v>
                </c:pt>
                <c:pt idx="398" c:formatCode="m/d/yyyy">
                  <c:v>43134</c:v>
                </c:pt>
                <c:pt idx="399" c:formatCode="m/d/yyyy">
                  <c:v>43135</c:v>
                </c:pt>
                <c:pt idx="400" c:formatCode="m/d/yyyy">
                  <c:v>43136</c:v>
                </c:pt>
                <c:pt idx="401" c:formatCode="m/d/yyyy">
                  <c:v>43137</c:v>
                </c:pt>
                <c:pt idx="402" c:formatCode="m/d/yyyy">
                  <c:v>43138</c:v>
                </c:pt>
                <c:pt idx="403" c:formatCode="m/d/yyyy">
                  <c:v>43139</c:v>
                </c:pt>
                <c:pt idx="404" c:formatCode="m/d/yyyy">
                  <c:v>43140</c:v>
                </c:pt>
                <c:pt idx="405" c:formatCode="m/d/yyyy">
                  <c:v>43141</c:v>
                </c:pt>
                <c:pt idx="406" c:formatCode="m/d/yyyy">
                  <c:v>43142</c:v>
                </c:pt>
                <c:pt idx="407" c:formatCode="m/d/yyyy">
                  <c:v>43143</c:v>
                </c:pt>
                <c:pt idx="408" c:formatCode="m/d/yyyy">
                  <c:v>43144</c:v>
                </c:pt>
                <c:pt idx="409" c:formatCode="m/d/yyyy">
                  <c:v>43145</c:v>
                </c:pt>
                <c:pt idx="410" c:formatCode="m/d/yyyy">
                  <c:v>43146</c:v>
                </c:pt>
                <c:pt idx="411" c:formatCode="m/d/yyyy">
                  <c:v>43147</c:v>
                </c:pt>
                <c:pt idx="412" c:formatCode="m/d/yyyy">
                  <c:v>43148</c:v>
                </c:pt>
                <c:pt idx="413" c:formatCode="m/d/yyyy">
                  <c:v>43149</c:v>
                </c:pt>
                <c:pt idx="414" c:formatCode="m/d/yyyy">
                  <c:v>43150</c:v>
                </c:pt>
                <c:pt idx="415" c:formatCode="m/d/yyyy">
                  <c:v>43151</c:v>
                </c:pt>
                <c:pt idx="416" c:formatCode="m/d/yyyy">
                  <c:v>43152</c:v>
                </c:pt>
                <c:pt idx="417" c:formatCode="m/d/yyyy">
                  <c:v>43153</c:v>
                </c:pt>
                <c:pt idx="418" c:formatCode="m/d/yyyy">
                  <c:v>43154</c:v>
                </c:pt>
                <c:pt idx="419" c:formatCode="m/d/yyyy">
                  <c:v>43155</c:v>
                </c:pt>
                <c:pt idx="420" c:formatCode="m/d/yyyy">
                  <c:v>43156</c:v>
                </c:pt>
                <c:pt idx="421" c:formatCode="m/d/yyyy">
                  <c:v>43157</c:v>
                </c:pt>
                <c:pt idx="422" c:formatCode="m/d/yyyy">
                  <c:v>43158</c:v>
                </c:pt>
                <c:pt idx="423" c:formatCode="m/d/yyyy">
                  <c:v>43159</c:v>
                </c:pt>
                <c:pt idx="424" c:formatCode="m/d/yyyy">
                  <c:v>43160</c:v>
                </c:pt>
                <c:pt idx="425" c:formatCode="m/d/yyyy">
                  <c:v>43161</c:v>
                </c:pt>
                <c:pt idx="426" c:formatCode="m/d/yyyy">
                  <c:v>43162</c:v>
                </c:pt>
                <c:pt idx="427" c:formatCode="m/d/yyyy">
                  <c:v>43163</c:v>
                </c:pt>
                <c:pt idx="428" c:formatCode="m/d/yyyy">
                  <c:v>43164</c:v>
                </c:pt>
                <c:pt idx="429" c:formatCode="m/d/yyyy">
                  <c:v>43165</c:v>
                </c:pt>
                <c:pt idx="430" c:formatCode="m/d/yyyy">
                  <c:v>43166</c:v>
                </c:pt>
                <c:pt idx="431" c:formatCode="m/d/yyyy">
                  <c:v>43167</c:v>
                </c:pt>
                <c:pt idx="432" c:formatCode="m/d/yyyy">
                  <c:v>43168</c:v>
                </c:pt>
                <c:pt idx="433" c:formatCode="m/d/yyyy">
                  <c:v>43169</c:v>
                </c:pt>
                <c:pt idx="434" c:formatCode="m/d/yyyy">
                  <c:v>43170</c:v>
                </c:pt>
                <c:pt idx="435" c:formatCode="m/d/yyyy">
                  <c:v>43171</c:v>
                </c:pt>
                <c:pt idx="436" c:formatCode="m/d/yyyy">
                  <c:v>43172</c:v>
                </c:pt>
                <c:pt idx="437" c:formatCode="m/d/yyyy">
                  <c:v>43173</c:v>
                </c:pt>
                <c:pt idx="438" c:formatCode="m/d/yyyy">
                  <c:v>43174</c:v>
                </c:pt>
                <c:pt idx="439" c:formatCode="m/d/yyyy">
                  <c:v>43175</c:v>
                </c:pt>
                <c:pt idx="440" c:formatCode="m/d/yyyy">
                  <c:v>43176</c:v>
                </c:pt>
                <c:pt idx="441" c:formatCode="m/d/yyyy">
                  <c:v>43177</c:v>
                </c:pt>
                <c:pt idx="442" c:formatCode="m/d/yyyy">
                  <c:v>43178</c:v>
                </c:pt>
                <c:pt idx="443" c:formatCode="m/d/yyyy">
                  <c:v>43179</c:v>
                </c:pt>
                <c:pt idx="444" c:formatCode="m/d/yyyy">
                  <c:v>43180</c:v>
                </c:pt>
                <c:pt idx="445" c:formatCode="m/d/yyyy">
                  <c:v>43181</c:v>
                </c:pt>
                <c:pt idx="446" c:formatCode="m/d/yyyy">
                  <c:v>43182</c:v>
                </c:pt>
                <c:pt idx="447" c:formatCode="m/d/yyyy">
                  <c:v>43183</c:v>
                </c:pt>
                <c:pt idx="448" c:formatCode="m/d/yyyy">
                  <c:v>43184</c:v>
                </c:pt>
                <c:pt idx="449" c:formatCode="m/d/yyyy">
                  <c:v>43185</c:v>
                </c:pt>
                <c:pt idx="450" c:formatCode="m/d/yyyy">
                  <c:v>43186</c:v>
                </c:pt>
                <c:pt idx="451" c:formatCode="m/d/yyyy">
                  <c:v>43187</c:v>
                </c:pt>
                <c:pt idx="452" c:formatCode="m/d/yyyy">
                  <c:v>43188</c:v>
                </c:pt>
                <c:pt idx="453" c:formatCode="m/d/yyyy">
                  <c:v>43189</c:v>
                </c:pt>
                <c:pt idx="454" c:formatCode="m/d/yyyy">
                  <c:v>43190</c:v>
                </c:pt>
                <c:pt idx="455" c:formatCode="m/d/yyyy">
                  <c:v>43191</c:v>
                </c:pt>
                <c:pt idx="456" c:formatCode="m/d/yyyy">
                  <c:v>43192</c:v>
                </c:pt>
                <c:pt idx="457" c:formatCode="m/d/yyyy">
                  <c:v>43193</c:v>
                </c:pt>
                <c:pt idx="458" c:formatCode="m/d/yyyy">
                  <c:v>43194</c:v>
                </c:pt>
                <c:pt idx="459" c:formatCode="m/d/yyyy">
                  <c:v>43195</c:v>
                </c:pt>
                <c:pt idx="460" c:formatCode="m/d/yyyy">
                  <c:v>43196</c:v>
                </c:pt>
                <c:pt idx="461" c:formatCode="m/d/yyyy">
                  <c:v>43197</c:v>
                </c:pt>
                <c:pt idx="462" c:formatCode="m/d/yyyy">
                  <c:v>43198</c:v>
                </c:pt>
                <c:pt idx="463" c:formatCode="m/d/yyyy">
                  <c:v>43199</c:v>
                </c:pt>
                <c:pt idx="464" c:formatCode="m/d/yyyy">
                  <c:v>43200</c:v>
                </c:pt>
                <c:pt idx="465" c:formatCode="m/d/yyyy">
                  <c:v>43201</c:v>
                </c:pt>
                <c:pt idx="466" c:formatCode="m/d/yyyy">
                  <c:v>43202</c:v>
                </c:pt>
                <c:pt idx="467" c:formatCode="m/d/yyyy">
                  <c:v>43203</c:v>
                </c:pt>
                <c:pt idx="468" c:formatCode="m/d/yyyy">
                  <c:v>43204</c:v>
                </c:pt>
                <c:pt idx="469" c:formatCode="m/d/yyyy">
                  <c:v>43205</c:v>
                </c:pt>
                <c:pt idx="470" c:formatCode="m/d/yyyy">
                  <c:v>43206</c:v>
                </c:pt>
                <c:pt idx="471" c:formatCode="m/d/yyyy">
                  <c:v>43207</c:v>
                </c:pt>
                <c:pt idx="472" c:formatCode="m/d/yyyy">
                  <c:v>43208</c:v>
                </c:pt>
                <c:pt idx="473" c:formatCode="m/d/yyyy">
                  <c:v>43209</c:v>
                </c:pt>
                <c:pt idx="474" c:formatCode="m/d/yyyy">
                  <c:v>43210</c:v>
                </c:pt>
                <c:pt idx="475" c:formatCode="m/d/yyyy">
                  <c:v>43211</c:v>
                </c:pt>
                <c:pt idx="476" c:formatCode="m/d/yyyy">
                  <c:v>43212</c:v>
                </c:pt>
                <c:pt idx="477" c:formatCode="m/d/yyyy">
                  <c:v>43213</c:v>
                </c:pt>
                <c:pt idx="478" c:formatCode="m/d/yyyy">
                  <c:v>43214</c:v>
                </c:pt>
                <c:pt idx="479" c:formatCode="m/d/yyyy">
                  <c:v>43215</c:v>
                </c:pt>
                <c:pt idx="480" c:formatCode="m/d/yyyy">
                  <c:v>43216</c:v>
                </c:pt>
                <c:pt idx="481" c:formatCode="m/d/yyyy">
                  <c:v>43217</c:v>
                </c:pt>
                <c:pt idx="482" c:formatCode="m/d/yyyy">
                  <c:v>43218</c:v>
                </c:pt>
                <c:pt idx="483" c:formatCode="m/d/yyyy">
                  <c:v>43219</c:v>
                </c:pt>
                <c:pt idx="484" c:formatCode="m/d/yyyy">
                  <c:v>43220</c:v>
                </c:pt>
                <c:pt idx="485" c:formatCode="m/d/yyyy">
                  <c:v>43221</c:v>
                </c:pt>
                <c:pt idx="486" c:formatCode="m/d/yyyy">
                  <c:v>43222</c:v>
                </c:pt>
                <c:pt idx="487" c:formatCode="m/d/yyyy">
                  <c:v>43223</c:v>
                </c:pt>
                <c:pt idx="488" c:formatCode="m/d/yyyy">
                  <c:v>43224</c:v>
                </c:pt>
                <c:pt idx="489" c:formatCode="m/d/yyyy">
                  <c:v>43225</c:v>
                </c:pt>
                <c:pt idx="490" c:formatCode="m/d/yyyy">
                  <c:v>43226</c:v>
                </c:pt>
                <c:pt idx="491" c:formatCode="m/d/yyyy">
                  <c:v>43227</c:v>
                </c:pt>
                <c:pt idx="492" c:formatCode="m/d/yyyy">
                  <c:v>43228</c:v>
                </c:pt>
                <c:pt idx="493" c:formatCode="m/d/yyyy">
                  <c:v>43229</c:v>
                </c:pt>
                <c:pt idx="494" c:formatCode="m/d/yyyy">
                  <c:v>43230</c:v>
                </c:pt>
                <c:pt idx="495" c:formatCode="m/d/yyyy">
                  <c:v>43231</c:v>
                </c:pt>
                <c:pt idx="496" c:formatCode="m/d/yyyy">
                  <c:v>43232</c:v>
                </c:pt>
                <c:pt idx="497" c:formatCode="m/d/yyyy">
                  <c:v>43233</c:v>
                </c:pt>
                <c:pt idx="498" c:formatCode="m/d/yyyy">
                  <c:v>43234</c:v>
                </c:pt>
                <c:pt idx="499" c:formatCode="m/d/yyyy">
                  <c:v>43235</c:v>
                </c:pt>
                <c:pt idx="500" c:formatCode="m/d/yyyy">
                  <c:v>43236</c:v>
                </c:pt>
                <c:pt idx="501" c:formatCode="m/d/yyyy">
                  <c:v>43237</c:v>
                </c:pt>
                <c:pt idx="502" c:formatCode="m/d/yyyy">
                  <c:v>43238</c:v>
                </c:pt>
                <c:pt idx="503" c:formatCode="m/d/yyyy">
                  <c:v>43239</c:v>
                </c:pt>
                <c:pt idx="504" c:formatCode="m/d/yyyy">
                  <c:v>43240</c:v>
                </c:pt>
                <c:pt idx="505" c:formatCode="m/d/yyyy">
                  <c:v>43241</c:v>
                </c:pt>
                <c:pt idx="506" c:formatCode="m/d/yyyy">
                  <c:v>43242</c:v>
                </c:pt>
                <c:pt idx="507" c:formatCode="m/d/yyyy">
                  <c:v>43243</c:v>
                </c:pt>
                <c:pt idx="508" c:formatCode="m/d/yyyy">
                  <c:v>43244</c:v>
                </c:pt>
                <c:pt idx="509" c:formatCode="m/d/yyyy">
                  <c:v>43245</c:v>
                </c:pt>
                <c:pt idx="510" c:formatCode="m/d/yyyy">
                  <c:v>43246</c:v>
                </c:pt>
                <c:pt idx="511" c:formatCode="m/d/yyyy">
                  <c:v>43247</c:v>
                </c:pt>
                <c:pt idx="512" c:formatCode="m/d/yyyy">
                  <c:v>43248</c:v>
                </c:pt>
                <c:pt idx="513" c:formatCode="m/d/yyyy">
                  <c:v>43249</c:v>
                </c:pt>
                <c:pt idx="514" c:formatCode="m/d/yyyy">
                  <c:v>43250</c:v>
                </c:pt>
                <c:pt idx="515" c:formatCode="m/d/yyyy">
                  <c:v>43251</c:v>
                </c:pt>
                <c:pt idx="516" c:formatCode="m/d/yyyy">
                  <c:v>43252</c:v>
                </c:pt>
                <c:pt idx="517" c:formatCode="m/d/yyyy">
                  <c:v>43253</c:v>
                </c:pt>
                <c:pt idx="518" c:formatCode="m/d/yyyy">
                  <c:v>43254</c:v>
                </c:pt>
                <c:pt idx="519" c:formatCode="m/d/yyyy">
                  <c:v>43255</c:v>
                </c:pt>
                <c:pt idx="520" c:formatCode="m/d/yyyy">
                  <c:v>43256</c:v>
                </c:pt>
                <c:pt idx="521" c:formatCode="m/d/yyyy">
                  <c:v>43257</c:v>
                </c:pt>
                <c:pt idx="522" c:formatCode="m/d/yyyy">
                  <c:v>43258</c:v>
                </c:pt>
                <c:pt idx="523" c:formatCode="m/d/yyyy">
                  <c:v>43259</c:v>
                </c:pt>
                <c:pt idx="524" c:formatCode="m/d/yyyy">
                  <c:v>43260</c:v>
                </c:pt>
                <c:pt idx="525" c:formatCode="m/d/yyyy">
                  <c:v>43261</c:v>
                </c:pt>
                <c:pt idx="526" c:formatCode="m/d/yyyy">
                  <c:v>43262</c:v>
                </c:pt>
                <c:pt idx="527" c:formatCode="m/d/yyyy">
                  <c:v>43263</c:v>
                </c:pt>
                <c:pt idx="528" c:formatCode="m/d/yyyy">
                  <c:v>43264</c:v>
                </c:pt>
                <c:pt idx="529" c:formatCode="m/d/yyyy">
                  <c:v>43265</c:v>
                </c:pt>
                <c:pt idx="530" c:formatCode="m/d/yyyy">
                  <c:v>43266</c:v>
                </c:pt>
                <c:pt idx="531" c:formatCode="m/d/yyyy">
                  <c:v>43267</c:v>
                </c:pt>
                <c:pt idx="532" c:formatCode="m/d/yyyy">
                  <c:v>43268</c:v>
                </c:pt>
                <c:pt idx="533" c:formatCode="m/d/yyyy">
                  <c:v>43269</c:v>
                </c:pt>
                <c:pt idx="534" c:formatCode="m/d/yyyy">
                  <c:v>43270</c:v>
                </c:pt>
                <c:pt idx="535" c:formatCode="m/d/yyyy">
                  <c:v>43271</c:v>
                </c:pt>
                <c:pt idx="536" c:formatCode="m/d/yyyy">
                  <c:v>43272</c:v>
                </c:pt>
                <c:pt idx="537" c:formatCode="m/d/yyyy">
                  <c:v>43273</c:v>
                </c:pt>
                <c:pt idx="538" c:formatCode="m/d/yyyy">
                  <c:v>43274</c:v>
                </c:pt>
                <c:pt idx="539" c:formatCode="m/d/yyyy">
                  <c:v>43275</c:v>
                </c:pt>
                <c:pt idx="540" c:formatCode="m/d/yyyy">
                  <c:v>43276</c:v>
                </c:pt>
                <c:pt idx="541" c:formatCode="m/d/yyyy">
                  <c:v>43277</c:v>
                </c:pt>
                <c:pt idx="542" c:formatCode="m/d/yyyy">
                  <c:v>43278</c:v>
                </c:pt>
                <c:pt idx="543" c:formatCode="m/d/yyyy">
                  <c:v>43279</c:v>
                </c:pt>
                <c:pt idx="544" c:formatCode="m/d/yyyy">
                  <c:v>43280</c:v>
                </c:pt>
                <c:pt idx="545" c:formatCode="m/d/yyyy">
                  <c:v>43281</c:v>
                </c:pt>
                <c:pt idx="546" c:formatCode="m/d/yyyy">
                  <c:v>43282</c:v>
                </c:pt>
                <c:pt idx="547" c:formatCode="m/d/yyyy">
                  <c:v>43283</c:v>
                </c:pt>
                <c:pt idx="548" c:formatCode="m/d/yyyy">
                  <c:v>43284</c:v>
                </c:pt>
                <c:pt idx="549" c:formatCode="m/d/yyyy">
                  <c:v>43285</c:v>
                </c:pt>
                <c:pt idx="550" c:formatCode="m/d/yyyy">
                  <c:v>43286</c:v>
                </c:pt>
                <c:pt idx="551" c:formatCode="m/d/yyyy">
                  <c:v>43287</c:v>
                </c:pt>
                <c:pt idx="552" c:formatCode="m/d/yyyy">
                  <c:v>43288</c:v>
                </c:pt>
                <c:pt idx="553" c:formatCode="m/d/yyyy">
                  <c:v>43289</c:v>
                </c:pt>
                <c:pt idx="554" c:formatCode="m/d/yyyy">
                  <c:v>43290</c:v>
                </c:pt>
                <c:pt idx="555" c:formatCode="m/d/yyyy">
                  <c:v>43291</c:v>
                </c:pt>
                <c:pt idx="556" c:formatCode="m/d/yyyy">
                  <c:v>43292</c:v>
                </c:pt>
                <c:pt idx="557" c:formatCode="m/d/yyyy">
                  <c:v>43293</c:v>
                </c:pt>
                <c:pt idx="558" c:formatCode="m/d/yyyy">
                  <c:v>43294</c:v>
                </c:pt>
                <c:pt idx="559" c:formatCode="m/d/yyyy">
                  <c:v>43295</c:v>
                </c:pt>
                <c:pt idx="560" c:formatCode="m/d/yyyy">
                  <c:v>43296</c:v>
                </c:pt>
                <c:pt idx="561" c:formatCode="m/d/yyyy">
                  <c:v>43297</c:v>
                </c:pt>
                <c:pt idx="562" c:formatCode="m/d/yyyy">
                  <c:v>43298</c:v>
                </c:pt>
                <c:pt idx="563" c:formatCode="m/d/yyyy">
                  <c:v>43299</c:v>
                </c:pt>
                <c:pt idx="564" c:formatCode="m/d/yyyy">
                  <c:v>43300</c:v>
                </c:pt>
                <c:pt idx="565" c:formatCode="m/d/yyyy">
                  <c:v>43301</c:v>
                </c:pt>
                <c:pt idx="566" c:formatCode="m/d/yyyy">
                  <c:v>43302</c:v>
                </c:pt>
                <c:pt idx="567" c:formatCode="m/d/yyyy">
                  <c:v>43303</c:v>
                </c:pt>
                <c:pt idx="568" c:formatCode="m/d/yyyy">
                  <c:v>43304</c:v>
                </c:pt>
                <c:pt idx="569" c:formatCode="m/d/yyyy">
                  <c:v>43305</c:v>
                </c:pt>
                <c:pt idx="570" c:formatCode="m/d/yyyy">
                  <c:v>43306</c:v>
                </c:pt>
                <c:pt idx="571" c:formatCode="m/d/yyyy">
                  <c:v>43307</c:v>
                </c:pt>
                <c:pt idx="572" c:formatCode="m/d/yyyy">
                  <c:v>43308</c:v>
                </c:pt>
                <c:pt idx="573" c:formatCode="m/d/yyyy">
                  <c:v>43309</c:v>
                </c:pt>
                <c:pt idx="574" c:formatCode="m/d/yyyy">
                  <c:v>43310</c:v>
                </c:pt>
                <c:pt idx="575" c:formatCode="m/d/yyyy">
                  <c:v>43311</c:v>
                </c:pt>
                <c:pt idx="576" c:formatCode="m/d/yyyy">
                  <c:v>43312</c:v>
                </c:pt>
                <c:pt idx="577" c:formatCode="m/d/yyyy">
                  <c:v>43313</c:v>
                </c:pt>
                <c:pt idx="578" c:formatCode="m/d/yyyy">
                  <c:v>43314</c:v>
                </c:pt>
                <c:pt idx="579" c:formatCode="m/d/yyyy">
                  <c:v>43315</c:v>
                </c:pt>
                <c:pt idx="580" c:formatCode="m/d/yyyy">
                  <c:v>43316</c:v>
                </c:pt>
                <c:pt idx="581" c:formatCode="m/d/yyyy">
                  <c:v>43317</c:v>
                </c:pt>
                <c:pt idx="582" c:formatCode="m/d/yyyy">
                  <c:v>43318</c:v>
                </c:pt>
                <c:pt idx="583" c:formatCode="m/d/yyyy">
                  <c:v>43319</c:v>
                </c:pt>
                <c:pt idx="584" c:formatCode="m/d/yyyy">
                  <c:v>43320</c:v>
                </c:pt>
                <c:pt idx="585" c:formatCode="m/d/yyyy">
                  <c:v>43321</c:v>
                </c:pt>
                <c:pt idx="586" c:formatCode="m/d/yyyy">
                  <c:v>43322</c:v>
                </c:pt>
                <c:pt idx="587" c:formatCode="m/d/yyyy">
                  <c:v>43323</c:v>
                </c:pt>
                <c:pt idx="588" c:formatCode="m/d/yyyy">
                  <c:v>43324</c:v>
                </c:pt>
                <c:pt idx="589" c:formatCode="m/d/yyyy">
                  <c:v>43325</c:v>
                </c:pt>
                <c:pt idx="590" c:formatCode="m/d/yyyy">
                  <c:v>43326</c:v>
                </c:pt>
                <c:pt idx="591" c:formatCode="m/d/yyyy">
                  <c:v>43327</c:v>
                </c:pt>
                <c:pt idx="592" c:formatCode="m/d/yyyy">
                  <c:v>43328</c:v>
                </c:pt>
                <c:pt idx="593" c:formatCode="m/d/yyyy">
                  <c:v>43329</c:v>
                </c:pt>
                <c:pt idx="594" c:formatCode="m/d/yyyy">
                  <c:v>43330</c:v>
                </c:pt>
                <c:pt idx="595" c:formatCode="m/d/yyyy">
                  <c:v>43331</c:v>
                </c:pt>
                <c:pt idx="596" c:formatCode="m/d/yyyy">
                  <c:v>43332</c:v>
                </c:pt>
                <c:pt idx="597" c:formatCode="m/d/yyyy">
                  <c:v>43333</c:v>
                </c:pt>
                <c:pt idx="598" c:formatCode="m/d/yyyy">
                  <c:v>43334</c:v>
                </c:pt>
                <c:pt idx="599" c:formatCode="m/d/yyyy">
                  <c:v>43335</c:v>
                </c:pt>
                <c:pt idx="600" c:formatCode="m/d/yyyy">
                  <c:v>43336</c:v>
                </c:pt>
                <c:pt idx="601" c:formatCode="m/d/yyyy">
                  <c:v>43337</c:v>
                </c:pt>
                <c:pt idx="602" c:formatCode="m/d/yyyy">
                  <c:v>43338</c:v>
                </c:pt>
                <c:pt idx="603" c:formatCode="m/d/yyyy">
                  <c:v>43339</c:v>
                </c:pt>
                <c:pt idx="604" c:formatCode="m/d/yyyy">
                  <c:v>43340</c:v>
                </c:pt>
                <c:pt idx="605" c:formatCode="m/d/yyyy">
                  <c:v>43341</c:v>
                </c:pt>
                <c:pt idx="606" c:formatCode="m/d/yyyy">
                  <c:v>43342</c:v>
                </c:pt>
                <c:pt idx="607" c:formatCode="m/d/yyyy">
                  <c:v>43343</c:v>
                </c:pt>
                <c:pt idx="608" c:formatCode="m/d/yyyy">
                  <c:v>43344</c:v>
                </c:pt>
                <c:pt idx="609" c:formatCode="m/d/yyyy">
                  <c:v>43345</c:v>
                </c:pt>
                <c:pt idx="610" c:formatCode="m/d/yyyy">
                  <c:v>43346</c:v>
                </c:pt>
                <c:pt idx="611" c:formatCode="m/d/yyyy">
                  <c:v>43347</c:v>
                </c:pt>
                <c:pt idx="612" c:formatCode="m/d/yyyy">
                  <c:v>43348</c:v>
                </c:pt>
                <c:pt idx="613" c:formatCode="m/d/yyyy">
                  <c:v>43349</c:v>
                </c:pt>
                <c:pt idx="614" c:formatCode="m/d/yyyy">
                  <c:v>43350</c:v>
                </c:pt>
                <c:pt idx="615" c:formatCode="m/d/yyyy">
                  <c:v>43351</c:v>
                </c:pt>
                <c:pt idx="616" c:formatCode="m/d/yyyy">
                  <c:v>43352</c:v>
                </c:pt>
                <c:pt idx="617" c:formatCode="m/d/yyyy">
                  <c:v>43353</c:v>
                </c:pt>
                <c:pt idx="618" c:formatCode="m/d/yyyy">
                  <c:v>43354</c:v>
                </c:pt>
                <c:pt idx="619" c:formatCode="m/d/yyyy">
                  <c:v>43355</c:v>
                </c:pt>
                <c:pt idx="620" c:formatCode="m/d/yyyy">
                  <c:v>43356</c:v>
                </c:pt>
                <c:pt idx="621" c:formatCode="m/d/yyyy">
                  <c:v>43357</c:v>
                </c:pt>
                <c:pt idx="622" c:formatCode="m/d/yyyy">
                  <c:v>43358</c:v>
                </c:pt>
                <c:pt idx="623" c:formatCode="m/d/yyyy">
                  <c:v>43359</c:v>
                </c:pt>
                <c:pt idx="624" c:formatCode="m/d/yyyy">
                  <c:v>43360</c:v>
                </c:pt>
                <c:pt idx="625" c:formatCode="m/d/yyyy">
                  <c:v>43361</c:v>
                </c:pt>
                <c:pt idx="626" c:formatCode="m/d/yyyy">
                  <c:v>43362</c:v>
                </c:pt>
                <c:pt idx="627" c:formatCode="m/d/yyyy">
                  <c:v>43363</c:v>
                </c:pt>
                <c:pt idx="628" c:formatCode="m/d/yyyy">
                  <c:v>43364</c:v>
                </c:pt>
                <c:pt idx="629" c:formatCode="m/d/yyyy">
                  <c:v>43365</c:v>
                </c:pt>
                <c:pt idx="630" c:formatCode="m/d/yyyy">
                  <c:v>43366</c:v>
                </c:pt>
                <c:pt idx="631" c:formatCode="m/d/yyyy">
                  <c:v>43367</c:v>
                </c:pt>
                <c:pt idx="632" c:formatCode="m/d/yyyy">
                  <c:v>43368</c:v>
                </c:pt>
                <c:pt idx="633" c:formatCode="m/d/yyyy">
                  <c:v>43369</c:v>
                </c:pt>
                <c:pt idx="634" c:formatCode="m/d/yyyy">
                  <c:v>43370</c:v>
                </c:pt>
                <c:pt idx="635" c:formatCode="m/d/yyyy">
                  <c:v>43371</c:v>
                </c:pt>
                <c:pt idx="636" c:formatCode="m/d/yyyy">
                  <c:v>43372</c:v>
                </c:pt>
                <c:pt idx="637" c:formatCode="m/d/yyyy">
                  <c:v>43373</c:v>
                </c:pt>
                <c:pt idx="638" c:formatCode="m/d/yyyy">
                  <c:v>43374</c:v>
                </c:pt>
                <c:pt idx="639" c:formatCode="m/d/yyyy">
                  <c:v>43375</c:v>
                </c:pt>
                <c:pt idx="640" c:formatCode="m/d/yyyy">
                  <c:v>43376</c:v>
                </c:pt>
                <c:pt idx="641" c:formatCode="m/d/yyyy">
                  <c:v>43377</c:v>
                </c:pt>
                <c:pt idx="642" c:formatCode="m/d/yyyy">
                  <c:v>43378</c:v>
                </c:pt>
                <c:pt idx="643" c:formatCode="m/d/yyyy">
                  <c:v>43379</c:v>
                </c:pt>
                <c:pt idx="644" c:formatCode="m/d/yyyy">
                  <c:v>43380</c:v>
                </c:pt>
                <c:pt idx="645" c:formatCode="m/d/yyyy">
                  <c:v>43381</c:v>
                </c:pt>
                <c:pt idx="646" c:formatCode="m/d/yyyy">
                  <c:v>43382</c:v>
                </c:pt>
                <c:pt idx="647" c:formatCode="m/d/yyyy">
                  <c:v>43383</c:v>
                </c:pt>
                <c:pt idx="648" c:formatCode="m/d/yyyy">
                  <c:v>43384</c:v>
                </c:pt>
                <c:pt idx="649" c:formatCode="m/d/yyyy">
                  <c:v>43385</c:v>
                </c:pt>
                <c:pt idx="650" c:formatCode="m/d/yyyy">
                  <c:v>43386</c:v>
                </c:pt>
                <c:pt idx="651" c:formatCode="m/d/yyyy">
                  <c:v>43387</c:v>
                </c:pt>
                <c:pt idx="652" c:formatCode="m/d/yyyy">
                  <c:v>43388</c:v>
                </c:pt>
                <c:pt idx="653" c:formatCode="m/d/yyyy">
                  <c:v>43389</c:v>
                </c:pt>
                <c:pt idx="654" c:formatCode="m/d/yyyy">
                  <c:v>43390</c:v>
                </c:pt>
                <c:pt idx="655" c:formatCode="m/d/yyyy">
                  <c:v>43391</c:v>
                </c:pt>
                <c:pt idx="656" c:formatCode="m/d/yyyy">
                  <c:v>43392</c:v>
                </c:pt>
                <c:pt idx="657" c:formatCode="m/d/yyyy">
                  <c:v>43393</c:v>
                </c:pt>
                <c:pt idx="658" c:formatCode="m/d/yyyy">
                  <c:v>43394</c:v>
                </c:pt>
                <c:pt idx="659" c:formatCode="m/d/yyyy">
                  <c:v>43395</c:v>
                </c:pt>
                <c:pt idx="660" c:formatCode="m/d/yyyy">
                  <c:v>43396</c:v>
                </c:pt>
                <c:pt idx="661" c:formatCode="m/d/yyyy">
                  <c:v>43397</c:v>
                </c:pt>
                <c:pt idx="662" c:formatCode="m/d/yyyy">
                  <c:v>43398</c:v>
                </c:pt>
                <c:pt idx="663" c:formatCode="m/d/yyyy">
                  <c:v>43399</c:v>
                </c:pt>
                <c:pt idx="664" c:formatCode="m/d/yyyy">
                  <c:v>43400</c:v>
                </c:pt>
                <c:pt idx="665" c:formatCode="m/d/yyyy">
                  <c:v>43401</c:v>
                </c:pt>
                <c:pt idx="666" c:formatCode="m/d/yyyy">
                  <c:v>43402</c:v>
                </c:pt>
                <c:pt idx="667" c:formatCode="m/d/yyyy">
                  <c:v>43403</c:v>
                </c:pt>
                <c:pt idx="668" c:formatCode="m/d/yyyy">
                  <c:v>43404</c:v>
                </c:pt>
                <c:pt idx="669" c:formatCode="m/d/yyyy">
                  <c:v>43405</c:v>
                </c:pt>
                <c:pt idx="670" c:formatCode="m/d/yyyy">
                  <c:v>43406</c:v>
                </c:pt>
                <c:pt idx="671" c:formatCode="m/d/yyyy">
                  <c:v>43407</c:v>
                </c:pt>
                <c:pt idx="672" c:formatCode="m/d/yyyy">
                  <c:v>43408</c:v>
                </c:pt>
                <c:pt idx="673" c:formatCode="m/d/yyyy">
                  <c:v>43409</c:v>
                </c:pt>
                <c:pt idx="674" c:formatCode="m/d/yyyy">
                  <c:v>43410</c:v>
                </c:pt>
                <c:pt idx="675" c:formatCode="m/d/yyyy">
                  <c:v>43411</c:v>
                </c:pt>
                <c:pt idx="676" c:formatCode="m/d/yyyy">
                  <c:v>43412</c:v>
                </c:pt>
                <c:pt idx="677" c:formatCode="m/d/yyyy">
                  <c:v>43413</c:v>
                </c:pt>
                <c:pt idx="678" c:formatCode="m/d/yyyy">
                  <c:v>43414</c:v>
                </c:pt>
                <c:pt idx="679" c:formatCode="m/d/yyyy">
                  <c:v>43415</c:v>
                </c:pt>
                <c:pt idx="680" c:formatCode="m/d/yyyy">
                  <c:v>43416</c:v>
                </c:pt>
                <c:pt idx="681" c:formatCode="m/d/yyyy">
                  <c:v>43417</c:v>
                </c:pt>
                <c:pt idx="682" c:formatCode="m/d/yyyy">
                  <c:v>43418</c:v>
                </c:pt>
                <c:pt idx="683" c:formatCode="m/d/yyyy">
                  <c:v>43419</c:v>
                </c:pt>
                <c:pt idx="684" c:formatCode="m/d/yyyy">
                  <c:v>43420</c:v>
                </c:pt>
                <c:pt idx="685" c:formatCode="m/d/yyyy">
                  <c:v>43421</c:v>
                </c:pt>
                <c:pt idx="686" c:formatCode="m/d/yyyy">
                  <c:v>43422</c:v>
                </c:pt>
                <c:pt idx="687" c:formatCode="m/d/yyyy">
                  <c:v>43423</c:v>
                </c:pt>
                <c:pt idx="688" c:formatCode="m/d/yyyy">
                  <c:v>43424</c:v>
                </c:pt>
                <c:pt idx="689" c:formatCode="m/d/yyyy">
                  <c:v>43425</c:v>
                </c:pt>
                <c:pt idx="690" c:formatCode="m/d/yyyy">
                  <c:v>43426</c:v>
                </c:pt>
                <c:pt idx="691" c:formatCode="m/d/yyyy">
                  <c:v>43427</c:v>
                </c:pt>
                <c:pt idx="692" c:formatCode="m/d/yyyy">
                  <c:v>43428</c:v>
                </c:pt>
                <c:pt idx="693" c:formatCode="m/d/yyyy">
                  <c:v>43429</c:v>
                </c:pt>
                <c:pt idx="694" c:formatCode="m/d/yyyy">
                  <c:v>43430</c:v>
                </c:pt>
                <c:pt idx="695" c:formatCode="m/d/yyyy">
                  <c:v>43431</c:v>
                </c:pt>
                <c:pt idx="696" c:formatCode="m/d/yyyy">
                  <c:v>43432</c:v>
                </c:pt>
                <c:pt idx="697" c:formatCode="m/d/yyyy">
                  <c:v>43433</c:v>
                </c:pt>
                <c:pt idx="698" c:formatCode="m/d/yyyy">
                  <c:v>43434</c:v>
                </c:pt>
                <c:pt idx="699" c:formatCode="m/d/yyyy">
                  <c:v>43435</c:v>
                </c:pt>
                <c:pt idx="700" c:formatCode="m/d/yyyy">
                  <c:v>43436</c:v>
                </c:pt>
                <c:pt idx="701" c:formatCode="m/d/yyyy">
                  <c:v>43437</c:v>
                </c:pt>
                <c:pt idx="702" c:formatCode="m/d/yyyy">
                  <c:v>43438</c:v>
                </c:pt>
                <c:pt idx="703" c:formatCode="m/d/yyyy">
                  <c:v>43439</c:v>
                </c:pt>
                <c:pt idx="704" c:formatCode="m/d/yyyy">
                  <c:v>43440</c:v>
                </c:pt>
                <c:pt idx="705" c:formatCode="m/d/yyyy">
                  <c:v>43441</c:v>
                </c:pt>
                <c:pt idx="706" c:formatCode="m/d/yyyy">
                  <c:v>43442</c:v>
                </c:pt>
                <c:pt idx="707" c:formatCode="m/d/yyyy">
                  <c:v>43443</c:v>
                </c:pt>
                <c:pt idx="708" c:formatCode="m/d/yyyy">
                  <c:v>43444</c:v>
                </c:pt>
                <c:pt idx="709" c:formatCode="m/d/yyyy">
                  <c:v>43445</c:v>
                </c:pt>
                <c:pt idx="710" c:formatCode="m/d/yyyy">
                  <c:v>43446</c:v>
                </c:pt>
                <c:pt idx="711" c:formatCode="m/d/yyyy">
                  <c:v>43447</c:v>
                </c:pt>
                <c:pt idx="712" c:formatCode="m/d/yyyy">
                  <c:v>43448</c:v>
                </c:pt>
                <c:pt idx="713" c:formatCode="m/d/yyyy">
                  <c:v>43449</c:v>
                </c:pt>
                <c:pt idx="714" c:formatCode="m/d/yyyy">
                  <c:v>43450</c:v>
                </c:pt>
                <c:pt idx="715" c:formatCode="m/d/yyyy">
                  <c:v>43451</c:v>
                </c:pt>
                <c:pt idx="716" c:formatCode="m/d/yyyy">
                  <c:v>43452</c:v>
                </c:pt>
                <c:pt idx="717" c:formatCode="m/d/yyyy">
                  <c:v>43453</c:v>
                </c:pt>
                <c:pt idx="718" c:formatCode="m/d/yyyy">
                  <c:v>43454</c:v>
                </c:pt>
                <c:pt idx="719" c:formatCode="m/d/yyyy">
                  <c:v>43455</c:v>
                </c:pt>
                <c:pt idx="720" c:formatCode="m/d/yyyy">
                  <c:v>43456</c:v>
                </c:pt>
                <c:pt idx="721" c:formatCode="m/d/yyyy">
                  <c:v>43457</c:v>
                </c:pt>
                <c:pt idx="722" c:formatCode="m/d/yyyy">
                  <c:v>43458</c:v>
                </c:pt>
                <c:pt idx="723" c:formatCode="m/d/yyyy">
                  <c:v>43459</c:v>
                </c:pt>
                <c:pt idx="724" c:formatCode="m/d/yyyy">
                  <c:v>43460</c:v>
                </c:pt>
                <c:pt idx="725" c:formatCode="m/d/yyyy">
                  <c:v>43461</c:v>
                </c:pt>
                <c:pt idx="726" c:formatCode="m/d/yyyy">
                  <c:v>43462</c:v>
                </c:pt>
                <c:pt idx="727" c:formatCode="m/d/yyyy">
                  <c:v>43463</c:v>
                </c:pt>
                <c:pt idx="728" c:formatCode="m/d/yyyy">
                  <c:v>43464</c:v>
                </c:pt>
                <c:pt idx="729" c:formatCode="m/d/yyyy">
                  <c:v>43465</c:v>
                </c:pt>
                <c:pt idx="730" c:formatCode="m/d/yyyy">
                  <c:v>43466</c:v>
                </c:pt>
                <c:pt idx="731" c:formatCode="m/d/yyyy">
                  <c:v>43467</c:v>
                </c:pt>
                <c:pt idx="732" c:formatCode="m/d/yyyy">
                  <c:v>43468</c:v>
                </c:pt>
                <c:pt idx="733" c:formatCode="m/d/yyyy">
                  <c:v>43469</c:v>
                </c:pt>
                <c:pt idx="734" c:formatCode="m/d/yyyy">
                  <c:v>43470</c:v>
                </c:pt>
                <c:pt idx="735" c:formatCode="m/d/yyyy">
                  <c:v>43471</c:v>
                </c:pt>
                <c:pt idx="736" c:formatCode="m/d/yyyy">
                  <c:v>43472</c:v>
                </c:pt>
                <c:pt idx="737" c:formatCode="m/d/yyyy">
                  <c:v>43473</c:v>
                </c:pt>
                <c:pt idx="738" c:formatCode="m/d/yyyy">
                  <c:v>43474</c:v>
                </c:pt>
                <c:pt idx="739" c:formatCode="m/d/yyyy">
                  <c:v>43475</c:v>
                </c:pt>
                <c:pt idx="740" c:formatCode="m/d/yyyy">
                  <c:v>43476</c:v>
                </c:pt>
                <c:pt idx="741" c:formatCode="m/d/yyyy">
                  <c:v>43477</c:v>
                </c:pt>
                <c:pt idx="742" c:formatCode="m/d/yyyy">
                  <c:v>43478</c:v>
                </c:pt>
                <c:pt idx="743" c:formatCode="m/d/yyyy">
                  <c:v>43479</c:v>
                </c:pt>
                <c:pt idx="744" c:formatCode="m/d/yyyy">
                  <c:v>43480</c:v>
                </c:pt>
                <c:pt idx="745" c:formatCode="m/d/yyyy">
                  <c:v>43481</c:v>
                </c:pt>
                <c:pt idx="746" c:formatCode="m/d/yyyy">
                  <c:v>43482</c:v>
                </c:pt>
                <c:pt idx="747" c:formatCode="m/d/yyyy">
                  <c:v>43483</c:v>
                </c:pt>
                <c:pt idx="748" c:formatCode="m/d/yyyy">
                  <c:v>43484</c:v>
                </c:pt>
                <c:pt idx="749" c:formatCode="m/d/yyyy">
                  <c:v>43485</c:v>
                </c:pt>
                <c:pt idx="750" c:formatCode="m/d/yyyy">
                  <c:v>43486</c:v>
                </c:pt>
                <c:pt idx="751" c:formatCode="m/d/yyyy">
                  <c:v>43487</c:v>
                </c:pt>
                <c:pt idx="752" c:formatCode="m/d/yyyy">
                  <c:v>43488</c:v>
                </c:pt>
                <c:pt idx="753" c:formatCode="m/d/yyyy">
                  <c:v>43489</c:v>
                </c:pt>
                <c:pt idx="754" c:formatCode="m/d/yyyy">
                  <c:v>43490</c:v>
                </c:pt>
                <c:pt idx="755" c:formatCode="m/d/yyyy">
                  <c:v>43491</c:v>
                </c:pt>
                <c:pt idx="756" c:formatCode="m/d/yyyy">
                  <c:v>43492</c:v>
                </c:pt>
                <c:pt idx="757" c:formatCode="m/d/yyyy">
                  <c:v>43493</c:v>
                </c:pt>
                <c:pt idx="758" c:formatCode="m/d/yyyy">
                  <c:v>43494</c:v>
                </c:pt>
                <c:pt idx="759" c:formatCode="m/d/yyyy">
                  <c:v>43495</c:v>
                </c:pt>
                <c:pt idx="760" c:formatCode="m/d/yyyy">
                  <c:v>43496</c:v>
                </c:pt>
                <c:pt idx="761" c:formatCode="m/d/yyyy">
                  <c:v>43497</c:v>
                </c:pt>
                <c:pt idx="762" c:formatCode="m/d/yyyy">
                  <c:v>43498</c:v>
                </c:pt>
                <c:pt idx="763" c:formatCode="m/d/yyyy">
                  <c:v>43499</c:v>
                </c:pt>
                <c:pt idx="764" c:formatCode="m/d/yyyy">
                  <c:v>43500</c:v>
                </c:pt>
                <c:pt idx="765" c:formatCode="m/d/yyyy">
                  <c:v>43501</c:v>
                </c:pt>
                <c:pt idx="766" c:formatCode="m/d/yyyy">
                  <c:v>43502</c:v>
                </c:pt>
                <c:pt idx="767" c:formatCode="m/d/yyyy">
                  <c:v>43503</c:v>
                </c:pt>
                <c:pt idx="768" c:formatCode="m/d/yyyy">
                  <c:v>43504</c:v>
                </c:pt>
                <c:pt idx="769" c:formatCode="m/d/yyyy">
                  <c:v>43505</c:v>
                </c:pt>
                <c:pt idx="770" c:formatCode="m/d/yyyy">
                  <c:v>43506</c:v>
                </c:pt>
                <c:pt idx="771" c:formatCode="m/d/yyyy">
                  <c:v>43507</c:v>
                </c:pt>
                <c:pt idx="772" c:formatCode="m/d/yyyy">
                  <c:v>43508</c:v>
                </c:pt>
                <c:pt idx="773" c:formatCode="m/d/yyyy">
                  <c:v>43509</c:v>
                </c:pt>
                <c:pt idx="774" c:formatCode="m/d/yyyy">
                  <c:v>43510</c:v>
                </c:pt>
                <c:pt idx="775" c:formatCode="m/d/yyyy">
                  <c:v>43511</c:v>
                </c:pt>
                <c:pt idx="776" c:formatCode="m/d/yyyy">
                  <c:v>43512</c:v>
                </c:pt>
                <c:pt idx="777" c:formatCode="m/d/yyyy">
                  <c:v>43513</c:v>
                </c:pt>
                <c:pt idx="778" c:formatCode="m/d/yyyy">
                  <c:v>43514</c:v>
                </c:pt>
                <c:pt idx="779" c:formatCode="m/d/yyyy">
                  <c:v>43515</c:v>
                </c:pt>
                <c:pt idx="780" c:formatCode="m/d/yyyy">
                  <c:v>43516</c:v>
                </c:pt>
                <c:pt idx="781" c:formatCode="m/d/yyyy">
                  <c:v>43517</c:v>
                </c:pt>
                <c:pt idx="782" c:formatCode="m/d/yyyy">
                  <c:v>43518</c:v>
                </c:pt>
                <c:pt idx="783" c:formatCode="m/d/yyyy">
                  <c:v>43519</c:v>
                </c:pt>
                <c:pt idx="784" c:formatCode="m/d/yyyy">
                  <c:v>43520</c:v>
                </c:pt>
                <c:pt idx="785" c:formatCode="m/d/yyyy">
                  <c:v>43521</c:v>
                </c:pt>
                <c:pt idx="786" c:formatCode="m/d/yyyy">
                  <c:v>43522</c:v>
                </c:pt>
                <c:pt idx="787" c:formatCode="m/d/yyyy">
                  <c:v>43523</c:v>
                </c:pt>
                <c:pt idx="788" c:formatCode="m/d/yyyy">
                  <c:v>43524</c:v>
                </c:pt>
                <c:pt idx="789" c:formatCode="m/d/yyyy">
                  <c:v>43525</c:v>
                </c:pt>
                <c:pt idx="790" c:formatCode="m/d/yyyy">
                  <c:v>43526</c:v>
                </c:pt>
                <c:pt idx="791" c:formatCode="m/d/yyyy">
                  <c:v>43527</c:v>
                </c:pt>
                <c:pt idx="792" c:formatCode="m/d/yyyy">
                  <c:v>43528</c:v>
                </c:pt>
                <c:pt idx="793" c:formatCode="m/d/yyyy">
                  <c:v>43529</c:v>
                </c:pt>
                <c:pt idx="794" c:formatCode="m/d/yyyy">
                  <c:v>43530</c:v>
                </c:pt>
                <c:pt idx="795" c:formatCode="m/d/yyyy">
                  <c:v>43531</c:v>
                </c:pt>
                <c:pt idx="796" c:formatCode="m/d/yyyy">
                  <c:v>43532</c:v>
                </c:pt>
                <c:pt idx="797" c:formatCode="m/d/yyyy">
                  <c:v>43533</c:v>
                </c:pt>
                <c:pt idx="798" c:formatCode="m/d/yyyy">
                  <c:v>43534</c:v>
                </c:pt>
                <c:pt idx="799" c:formatCode="m/d/yyyy">
                  <c:v>43535</c:v>
                </c:pt>
                <c:pt idx="800" c:formatCode="m/d/yyyy">
                  <c:v>43536</c:v>
                </c:pt>
                <c:pt idx="801" c:formatCode="m/d/yyyy">
                  <c:v>43537</c:v>
                </c:pt>
                <c:pt idx="802" c:formatCode="m/d/yyyy">
                  <c:v>43538</c:v>
                </c:pt>
                <c:pt idx="803" c:formatCode="m/d/yyyy">
                  <c:v>43539</c:v>
                </c:pt>
                <c:pt idx="804" c:formatCode="m/d/yyyy">
                  <c:v>43540</c:v>
                </c:pt>
                <c:pt idx="805" c:formatCode="m/d/yyyy">
                  <c:v>43541</c:v>
                </c:pt>
                <c:pt idx="806" c:formatCode="m/d/yyyy">
                  <c:v>43542</c:v>
                </c:pt>
                <c:pt idx="807" c:formatCode="m/d/yyyy">
                  <c:v>43543</c:v>
                </c:pt>
                <c:pt idx="808" c:formatCode="m/d/yyyy">
                  <c:v>43544</c:v>
                </c:pt>
                <c:pt idx="809" c:formatCode="m/d/yyyy">
                  <c:v>43545</c:v>
                </c:pt>
                <c:pt idx="810" c:formatCode="m/d/yyyy">
                  <c:v>43546</c:v>
                </c:pt>
                <c:pt idx="811" c:formatCode="m/d/yyyy">
                  <c:v>43547</c:v>
                </c:pt>
                <c:pt idx="812" c:formatCode="m/d/yyyy">
                  <c:v>43548</c:v>
                </c:pt>
                <c:pt idx="813" c:formatCode="m/d/yyyy">
                  <c:v>43549</c:v>
                </c:pt>
                <c:pt idx="814" c:formatCode="m/d/yyyy">
                  <c:v>43550</c:v>
                </c:pt>
                <c:pt idx="815" c:formatCode="m/d/yyyy">
                  <c:v>43551</c:v>
                </c:pt>
                <c:pt idx="816" c:formatCode="m/d/yyyy">
                  <c:v>43552</c:v>
                </c:pt>
                <c:pt idx="817" c:formatCode="m/d/yyyy">
                  <c:v>43553</c:v>
                </c:pt>
                <c:pt idx="818" c:formatCode="m/d/yyyy">
                  <c:v>43554</c:v>
                </c:pt>
                <c:pt idx="819" c:formatCode="m/d/yyyy">
                  <c:v>43555</c:v>
                </c:pt>
                <c:pt idx="820" c:formatCode="m/d/yyyy">
                  <c:v>43556</c:v>
                </c:pt>
                <c:pt idx="821" c:formatCode="m/d/yyyy">
                  <c:v>43557</c:v>
                </c:pt>
                <c:pt idx="822" c:formatCode="m/d/yyyy">
                  <c:v>43558</c:v>
                </c:pt>
                <c:pt idx="823" c:formatCode="m/d/yyyy">
                  <c:v>43559</c:v>
                </c:pt>
                <c:pt idx="824" c:formatCode="m/d/yyyy">
                  <c:v>43560</c:v>
                </c:pt>
                <c:pt idx="825" c:formatCode="m/d/yyyy">
                  <c:v>43561</c:v>
                </c:pt>
                <c:pt idx="826" c:formatCode="m/d/yyyy">
                  <c:v>43562</c:v>
                </c:pt>
                <c:pt idx="827" c:formatCode="m/d/yyyy">
                  <c:v>43563</c:v>
                </c:pt>
                <c:pt idx="828" c:formatCode="m/d/yyyy">
                  <c:v>43564</c:v>
                </c:pt>
                <c:pt idx="829" c:formatCode="m/d/yyyy">
                  <c:v>43565</c:v>
                </c:pt>
                <c:pt idx="830" c:formatCode="m/d/yyyy">
                  <c:v>43566</c:v>
                </c:pt>
                <c:pt idx="831" c:formatCode="m/d/yyyy">
                  <c:v>43567</c:v>
                </c:pt>
                <c:pt idx="832" c:formatCode="m/d/yyyy">
                  <c:v>43568</c:v>
                </c:pt>
                <c:pt idx="833" c:formatCode="m/d/yyyy">
                  <c:v>43569</c:v>
                </c:pt>
                <c:pt idx="834" c:formatCode="m/d/yyyy">
                  <c:v>43570</c:v>
                </c:pt>
                <c:pt idx="835" c:formatCode="m/d/yyyy">
                  <c:v>43571</c:v>
                </c:pt>
                <c:pt idx="836" c:formatCode="m/d/yyyy">
                  <c:v>43572</c:v>
                </c:pt>
                <c:pt idx="837" c:formatCode="m/d/yyyy">
                  <c:v>43573</c:v>
                </c:pt>
                <c:pt idx="838" c:formatCode="m/d/yyyy">
                  <c:v>43574</c:v>
                </c:pt>
                <c:pt idx="839" c:formatCode="m/d/yyyy">
                  <c:v>43575</c:v>
                </c:pt>
                <c:pt idx="840" c:formatCode="m/d/yyyy">
                  <c:v>43576</c:v>
                </c:pt>
                <c:pt idx="841" c:formatCode="m/d/yyyy">
                  <c:v>43577</c:v>
                </c:pt>
                <c:pt idx="842" c:formatCode="m/d/yyyy">
                  <c:v>43578</c:v>
                </c:pt>
                <c:pt idx="843" c:formatCode="m/d/yyyy">
                  <c:v>43579</c:v>
                </c:pt>
                <c:pt idx="844" c:formatCode="m/d/yyyy">
                  <c:v>43580</c:v>
                </c:pt>
                <c:pt idx="845" c:formatCode="m/d/yyyy">
                  <c:v>43581</c:v>
                </c:pt>
                <c:pt idx="846" c:formatCode="m/d/yyyy">
                  <c:v>43582</c:v>
                </c:pt>
                <c:pt idx="847" c:formatCode="m/d/yyyy">
                  <c:v>43583</c:v>
                </c:pt>
                <c:pt idx="848" c:formatCode="m/d/yyyy">
                  <c:v>43584</c:v>
                </c:pt>
                <c:pt idx="849" c:formatCode="m/d/yyyy">
                  <c:v>43585</c:v>
                </c:pt>
                <c:pt idx="850" c:formatCode="m/d/yyyy">
                  <c:v>43586</c:v>
                </c:pt>
                <c:pt idx="851" c:formatCode="m/d/yyyy">
                  <c:v>43587</c:v>
                </c:pt>
                <c:pt idx="852" c:formatCode="m/d/yyyy">
                  <c:v>43588</c:v>
                </c:pt>
                <c:pt idx="853" c:formatCode="m/d/yyyy">
                  <c:v>43589</c:v>
                </c:pt>
                <c:pt idx="854" c:formatCode="m/d/yyyy">
                  <c:v>43590</c:v>
                </c:pt>
                <c:pt idx="855" c:formatCode="m/d/yyyy">
                  <c:v>43591</c:v>
                </c:pt>
                <c:pt idx="856" c:formatCode="m/d/yyyy">
                  <c:v>43592</c:v>
                </c:pt>
                <c:pt idx="857" c:formatCode="m/d/yyyy">
                  <c:v>43593</c:v>
                </c:pt>
                <c:pt idx="858" c:formatCode="m/d/yyyy">
                  <c:v>43594</c:v>
                </c:pt>
                <c:pt idx="859" c:formatCode="m/d/yyyy">
                  <c:v>43595</c:v>
                </c:pt>
                <c:pt idx="860" c:formatCode="m/d/yyyy">
                  <c:v>43596</c:v>
                </c:pt>
                <c:pt idx="861" c:formatCode="m/d/yyyy">
                  <c:v>43597</c:v>
                </c:pt>
                <c:pt idx="862" c:formatCode="m/d/yyyy">
                  <c:v>43598</c:v>
                </c:pt>
                <c:pt idx="863" c:formatCode="m/d/yyyy">
                  <c:v>43599</c:v>
                </c:pt>
                <c:pt idx="864" c:formatCode="m/d/yyyy">
                  <c:v>43600</c:v>
                </c:pt>
                <c:pt idx="865" c:formatCode="m/d/yyyy">
                  <c:v>43601</c:v>
                </c:pt>
                <c:pt idx="866" c:formatCode="m/d/yyyy">
                  <c:v>43602</c:v>
                </c:pt>
                <c:pt idx="867" c:formatCode="m/d/yyyy">
                  <c:v>43603</c:v>
                </c:pt>
                <c:pt idx="868" c:formatCode="m/d/yyyy">
                  <c:v>43604</c:v>
                </c:pt>
                <c:pt idx="869" c:formatCode="m/d/yyyy">
                  <c:v>43605</c:v>
                </c:pt>
                <c:pt idx="870" c:formatCode="m/d/yyyy">
                  <c:v>43606</c:v>
                </c:pt>
                <c:pt idx="871" c:formatCode="m/d/yyyy">
                  <c:v>43607</c:v>
                </c:pt>
                <c:pt idx="872" c:formatCode="m/d/yyyy">
                  <c:v>43608</c:v>
                </c:pt>
                <c:pt idx="873" c:formatCode="m/d/yyyy">
                  <c:v>43609</c:v>
                </c:pt>
                <c:pt idx="874" c:formatCode="m/d/yyyy">
                  <c:v>43610</c:v>
                </c:pt>
                <c:pt idx="875" c:formatCode="m/d/yyyy">
                  <c:v>43611</c:v>
                </c:pt>
                <c:pt idx="876" c:formatCode="m/d/yyyy">
                  <c:v>43612</c:v>
                </c:pt>
                <c:pt idx="877" c:formatCode="m/d/yyyy">
                  <c:v>43613</c:v>
                </c:pt>
                <c:pt idx="878" c:formatCode="m/d/yyyy">
                  <c:v>43614</c:v>
                </c:pt>
                <c:pt idx="879" c:formatCode="m/d/yyyy">
                  <c:v>43615</c:v>
                </c:pt>
                <c:pt idx="880" c:formatCode="m/d/yyyy">
                  <c:v>43616</c:v>
                </c:pt>
                <c:pt idx="881" c:formatCode="m/d/yyyy">
                  <c:v>43617</c:v>
                </c:pt>
                <c:pt idx="882" c:formatCode="m/d/yyyy">
                  <c:v>43618</c:v>
                </c:pt>
                <c:pt idx="883" c:formatCode="m/d/yyyy">
                  <c:v>43619</c:v>
                </c:pt>
                <c:pt idx="884" c:formatCode="m/d/yyyy">
                  <c:v>43620</c:v>
                </c:pt>
                <c:pt idx="885" c:formatCode="m/d/yyyy">
                  <c:v>43621</c:v>
                </c:pt>
                <c:pt idx="886" c:formatCode="m/d/yyyy">
                  <c:v>43622</c:v>
                </c:pt>
                <c:pt idx="887" c:formatCode="m/d/yyyy">
                  <c:v>43623</c:v>
                </c:pt>
                <c:pt idx="888" c:formatCode="m/d/yyyy">
                  <c:v>43624</c:v>
                </c:pt>
                <c:pt idx="889" c:formatCode="m/d/yyyy">
                  <c:v>43625</c:v>
                </c:pt>
                <c:pt idx="890" c:formatCode="m/d/yyyy">
                  <c:v>43626</c:v>
                </c:pt>
                <c:pt idx="891" c:formatCode="m/d/yyyy">
                  <c:v>43627</c:v>
                </c:pt>
                <c:pt idx="892" c:formatCode="m/d/yyyy">
                  <c:v>43628</c:v>
                </c:pt>
                <c:pt idx="893" c:formatCode="m/d/yyyy">
                  <c:v>43629</c:v>
                </c:pt>
                <c:pt idx="894" c:formatCode="m/d/yyyy">
                  <c:v>43630</c:v>
                </c:pt>
                <c:pt idx="895" c:formatCode="m/d/yyyy">
                  <c:v>43631</c:v>
                </c:pt>
                <c:pt idx="896" c:formatCode="m/d/yyyy">
                  <c:v>43632</c:v>
                </c:pt>
                <c:pt idx="897" c:formatCode="m/d/yyyy">
                  <c:v>43633</c:v>
                </c:pt>
                <c:pt idx="898" c:formatCode="m/d/yyyy">
                  <c:v>43634</c:v>
                </c:pt>
                <c:pt idx="899" c:formatCode="m/d/yyyy">
                  <c:v>43635</c:v>
                </c:pt>
                <c:pt idx="900" c:formatCode="m/d/yyyy">
                  <c:v>43636</c:v>
                </c:pt>
                <c:pt idx="901" c:formatCode="m/d/yyyy">
                  <c:v>43637</c:v>
                </c:pt>
                <c:pt idx="902" c:formatCode="m/d/yyyy">
                  <c:v>43638</c:v>
                </c:pt>
                <c:pt idx="903" c:formatCode="m/d/yyyy">
                  <c:v>43639</c:v>
                </c:pt>
                <c:pt idx="904" c:formatCode="m/d/yyyy">
                  <c:v>43640</c:v>
                </c:pt>
                <c:pt idx="905" c:formatCode="m/d/yyyy">
                  <c:v>43641</c:v>
                </c:pt>
                <c:pt idx="906" c:formatCode="m/d/yyyy">
                  <c:v>43642</c:v>
                </c:pt>
                <c:pt idx="907" c:formatCode="m/d/yyyy">
                  <c:v>43643</c:v>
                </c:pt>
                <c:pt idx="908" c:formatCode="m/d/yyyy">
                  <c:v>43644</c:v>
                </c:pt>
                <c:pt idx="909" c:formatCode="m/d/yyyy">
                  <c:v>43645</c:v>
                </c:pt>
                <c:pt idx="910" c:formatCode="m/d/yyyy">
                  <c:v>43646</c:v>
                </c:pt>
                <c:pt idx="911" c:formatCode="m/d/yyyy">
                  <c:v>43647</c:v>
                </c:pt>
                <c:pt idx="912" c:formatCode="m/d/yyyy">
                  <c:v>43648</c:v>
                </c:pt>
                <c:pt idx="913" c:formatCode="m/d/yyyy">
                  <c:v>43649</c:v>
                </c:pt>
                <c:pt idx="914" c:formatCode="m/d/yyyy">
                  <c:v>43650</c:v>
                </c:pt>
                <c:pt idx="915" c:formatCode="m/d/yyyy">
                  <c:v>43651</c:v>
                </c:pt>
                <c:pt idx="916" c:formatCode="m/d/yyyy">
                  <c:v>43652</c:v>
                </c:pt>
                <c:pt idx="917" c:formatCode="m/d/yyyy">
                  <c:v>43653</c:v>
                </c:pt>
                <c:pt idx="918" c:formatCode="m/d/yyyy">
                  <c:v>43654</c:v>
                </c:pt>
                <c:pt idx="919" c:formatCode="m/d/yyyy">
                  <c:v>43655</c:v>
                </c:pt>
                <c:pt idx="920" c:formatCode="m/d/yyyy">
                  <c:v>43656</c:v>
                </c:pt>
                <c:pt idx="921" c:formatCode="m/d/yyyy">
                  <c:v>43657</c:v>
                </c:pt>
                <c:pt idx="922" c:formatCode="m/d/yyyy">
                  <c:v>43658</c:v>
                </c:pt>
                <c:pt idx="923" c:formatCode="m/d/yyyy">
                  <c:v>43659</c:v>
                </c:pt>
                <c:pt idx="924" c:formatCode="m/d/yyyy">
                  <c:v>43660</c:v>
                </c:pt>
                <c:pt idx="925" c:formatCode="m/d/yyyy">
                  <c:v>43661</c:v>
                </c:pt>
                <c:pt idx="926" c:formatCode="m/d/yyyy">
                  <c:v>43662</c:v>
                </c:pt>
                <c:pt idx="927" c:formatCode="m/d/yyyy">
                  <c:v>43663</c:v>
                </c:pt>
                <c:pt idx="928" c:formatCode="m/d/yyyy">
                  <c:v>43664</c:v>
                </c:pt>
                <c:pt idx="929" c:formatCode="m/d/yyyy">
                  <c:v>43665</c:v>
                </c:pt>
                <c:pt idx="930" c:formatCode="m/d/yyyy">
                  <c:v>43666</c:v>
                </c:pt>
                <c:pt idx="931" c:formatCode="m/d/yyyy">
                  <c:v>43667</c:v>
                </c:pt>
                <c:pt idx="932" c:formatCode="m/d/yyyy">
                  <c:v>43668</c:v>
                </c:pt>
                <c:pt idx="933" c:formatCode="m/d/yyyy">
                  <c:v>43669</c:v>
                </c:pt>
                <c:pt idx="934" c:formatCode="m/d/yyyy">
                  <c:v>43670</c:v>
                </c:pt>
                <c:pt idx="935" c:formatCode="m/d/yyyy">
                  <c:v>43671</c:v>
                </c:pt>
                <c:pt idx="936" c:formatCode="m/d/yyyy">
                  <c:v>43672</c:v>
                </c:pt>
                <c:pt idx="937" c:formatCode="m/d/yyyy">
                  <c:v>43673</c:v>
                </c:pt>
                <c:pt idx="938" c:formatCode="m/d/yyyy">
                  <c:v>43674</c:v>
                </c:pt>
                <c:pt idx="939" c:formatCode="m/d/yyyy">
                  <c:v>43675</c:v>
                </c:pt>
                <c:pt idx="940" c:formatCode="m/d/yyyy">
                  <c:v>43676</c:v>
                </c:pt>
                <c:pt idx="941" c:formatCode="m/d/yyyy">
                  <c:v>43677</c:v>
                </c:pt>
                <c:pt idx="942" c:formatCode="m/d/yyyy">
                  <c:v>43678</c:v>
                </c:pt>
                <c:pt idx="943" c:formatCode="m/d/yyyy">
                  <c:v>43679</c:v>
                </c:pt>
                <c:pt idx="944" c:formatCode="m/d/yyyy">
                  <c:v>43680</c:v>
                </c:pt>
                <c:pt idx="945" c:formatCode="m/d/yyyy">
                  <c:v>43681</c:v>
                </c:pt>
                <c:pt idx="946" c:formatCode="m/d/yyyy">
                  <c:v>43682</c:v>
                </c:pt>
                <c:pt idx="947" c:formatCode="m/d/yyyy">
                  <c:v>43683</c:v>
                </c:pt>
                <c:pt idx="948" c:formatCode="m/d/yyyy">
                  <c:v>43684</c:v>
                </c:pt>
                <c:pt idx="949" c:formatCode="m/d/yyyy">
                  <c:v>43685</c:v>
                </c:pt>
                <c:pt idx="950" c:formatCode="m/d/yyyy">
                  <c:v>43686</c:v>
                </c:pt>
                <c:pt idx="951" c:formatCode="m/d/yyyy">
                  <c:v>43687</c:v>
                </c:pt>
                <c:pt idx="952" c:formatCode="m/d/yyyy">
                  <c:v>43688</c:v>
                </c:pt>
                <c:pt idx="953" c:formatCode="m/d/yyyy">
                  <c:v>43689</c:v>
                </c:pt>
                <c:pt idx="954" c:formatCode="m/d/yyyy">
                  <c:v>43690</c:v>
                </c:pt>
                <c:pt idx="955" c:formatCode="m/d/yyyy">
                  <c:v>43691</c:v>
                </c:pt>
                <c:pt idx="956" c:formatCode="m/d/yyyy">
                  <c:v>43692</c:v>
                </c:pt>
                <c:pt idx="957" c:formatCode="m/d/yyyy">
                  <c:v>43693</c:v>
                </c:pt>
                <c:pt idx="958" c:formatCode="m/d/yyyy">
                  <c:v>43694</c:v>
                </c:pt>
                <c:pt idx="959" c:formatCode="m/d/yyyy">
                  <c:v>43695</c:v>
                </c:pt>
                <c:pt idx="960" c:formatCode="m/d/yyyy">
                  <c:v>43696</c:v>
                </c:pt>
                <c:pt idx="961" c:formatCode="m/d/yyyy">
                  <c:v>43697</c:v>
                </c:pt>
                <c:pt idx="962" c:formatCode="m/d/yyyy">
                  <c:v>43698</c:v>
                </c:pt>
                <c:pt idx="963" c:formatCode="m/d/yyyy">
                  <c:v>43699</c:v>
                </c:pt>
                <c:pt idx="964" c:formatCode="m/d/yyyy">
                  <c:v>43700</c:v>
                </c:pt>
                <c:pt idx="965" c:formatCode="m/d/yyyy">
                  <c:v>43701</c:v>
                </c:pt>
                <c:pt idx="966" c:formatCode="m/d/yyyy">
                  <c:v>43702</c:v>
                </c:pt>
                <c:pt idx="967" c:formatCode="m/d/yyyy">
                  <c:v>43703</c:v>
                </c:pt>
                <c:pt idx="968" c:formatCode="m/d/yyyy">
                  <c:v>43704</c:v>
                </c:pt>
                <c:pt idx="969" c:formatCode="m/d/yyyy">
                  <c:v>43705</c:v>
                </c:pt>
                <c:pt idx="970" c:formatCode="m/d/yyyy">
                  <c:v>43706</c:v>
                </c:pt>
                <c:pt idx="971" c:formatCode="m/d/yyyy">
                  <c:v>43707</c:v>
                </c:pt>
                <c:pt idx="972" c:formatCode="m/d/yyyy">
                  <c:v>43708</c:v>
                </c:pt>
                <c:pt idx="973" c:formatCode="m/d/yyyy">
                  <c:v>43709</c:v>
                </c:pt>
                <c:pt idx="974" c:formatCode="m/d/yyyy">
                  <c:v>43710</c:v>
                </c:pt>
                <c:pt idx="975" c:formatCode="m/d/yyyy">
                  <c:v>43711</c:v>
                </c:pt>
                <c:pt idx="976" c:formatCode="m/d/yyyy">
                  <c:v>43712</c:v>
                </c:pt>
                <c:pt idx="977" c:formatCode="m/d/yyyy">
                  <c:v>43713</c:v>
                </c:pt>
                <c:pt idx="978" c:formatCode="m/d/yyyy">
                  <c:v>43714</c:v>
                </c:pt>
                <c:pt idx="979" c:formatCode="m/d/yyyy">
                  <c:v>43715</c:v>
                </c:pt>
                <c:pt idx="980" c:formatCode="m/d/yyyy">
                  <c:v>43716</c:v>
                </c:pt>
                <c:pt idx="981" c:formatCode="m/d/yyyy">
                  <c:v>43717</c:v>
                </c:pt>
                <c:pt idx="982" c:formatCode="m/d/yyyy">
                  <c:v>43718</c:v>
                </c:pt>
                <c:pt idx="983" c:formatCode="m/d/yyyy">
                  <c:v>43719</c:v>
                </c:pt>
                <c:pt idx="984" c:formatCode="m/d/yyyy">
                  <c:v>43720</c:v>
                </c:pt>
                <c:pt idx="985" c:formatCode="m/d/yyyy">
                  <c:v>43721</c:v>
                </c:pt>
                <c:pt idx="986" c:formatCode="m/d/yyyy">
                  <c:v>43722</c:v>
                </c:pt>
                <c:pt idx="987" c:formatCode="m/d/yyyy">
                  <c:v>43723</c:v>
                </c:pt>
                <c:pt idx="988" c:formatCode="m/d/yyyy">
                  <c:v>43724</c:v>
                </c:pt>
                <c:pt idx="989" c:formatCode="m/d/yyyy">
                  <c:v>43725</c:v>
                </c:pt>
                <c:pt idx="990" c:formatCode="m/d/yyyy">
                  <c:v>43726</c:v>
                </c:pt>
                <c:pt idx="991" c:formatCode="m/d/yyyy">
                  <c:v>43727</c:v>
                </c:pt>
                <c:pt idx="992" c:formatCode="m/d/yyyy">
                  <c:v>43728</c:v>
                </c:pt>
                <c:pt idx="993" c:formatCode="m/d/yyyy">
                  <c:v>43729</c:v>
                </c:pt>
                <c:pt idx="994" c:formatCode="m/d/yyyy">
                  <c:v>43730</c:v>
                </c:pt>
                <c:pt idx="995" c:formatCode="m/d/yyyy">
                  <c:v>43731</c:v>
                </c:pt>
                <c:pt idx="996" c:formatCode="m/d/yyyy">
                  <c:v>43732</c:v>
                </c:pt>
                <c:pt idx="997" c:formatCode="m/d/yyyy">
                  <c:v>43733</c:v>
                </c:pt>
                <c:pt idx="998" c:formatCode="m/d/yyyy">
                  <c:v>43734</c:v>
                </c:pt>
                <c:pt idx="999" c:formatCode="m/d/yyyy">
                  <c:v>43735</c:v>
                </c:pt>
                <c:pt idx="1000" c:formatCode="m/d/yyyy">
                  <c:v>43736</c:v>
                </c:pt>
                <c:pt idx="1001" c:formatCode="m/d/yyyy">
                  <c:v>43737</c:v>
                </c:pt>
                <c:pt idx="1002" c:formatCode="m/d/yyyy">
                  <c:v>43738</c:v>
                </c:pt>
                <c:pt idx="1003" c:formatCode="m/d/yyyy">
                  <c:v>43739</c:v>
                </c:pt>
                <c:pt idx="1004" c:formatCode="m/d/yyyy">
                  <c:v>43740</c:v>
                </c:pt>
                <c:pt idx="1005" c:formatCode="m/d/yyyy">
                  <c:v>43741</c:v>
                </c:pt>
                <c:pt idx="1006" c:formatCode="m/d/yyyy">
                  <c:v>43742</c:v>
                </c:pt>
                <c:pt idx="1007" c:formatCode="m/d/yyyy">
                  <c:v>43743</c:v>
                </c:pt>
                <c:pt idx="1008" c:formatCode="m/d/yyyy">
                  <c:v>43744</c:v>
                </c:pt>
                <c:pt idx="1009" c:formatCode="m/d/yyyy">
                  <c:v>43745</c:v>
                </c:pt>
                <c:pt idx="1010" c:formatCode="m/d/yyyy">
                  <c:v>43746</c:v>
                </c:pt>
                <c:pt idx="1011" c:formatCode="m/d/yyyy">
                  <c:v>43747</c:v>
                </c:pt>
                <c:pt idx="1012" c:formatCode="m/d/yyyy">
                  <c:v>43748</c:v>
                </c:pt>
                <c:pt idx="1013" c:formatCode="m/d/yyyy">
                  <c:v>43749</c:v>
                </c:pt>
                <c:pt idx="1014" c:formatCode="m/d/yyyy">
                  <c:v>43750</c:v>
                </c:pt>
                <c:pt idx="1015" c:formatCode="m/d/yyyy">
                  <c:v>43751</c:v>
                </c:pt>
                <c:pt idx="1016" c:formatCode="m/d/yyyy">
                  <c:v>43752</c:v>
                </c:pt>
                <c:pt idx="1017" c:formatCode="m/d/yyyy">
                  <c:v>43753</c:v>
                </c:pt>
                <c:pt idx="1018" c:formatCode="m/d/yyyy">
                  <c:v>43754</c:v>
                </c:pt>
                <c:pt idx="1019" c:formatCode="m/d/yyyy">
                  <c:v>43755</c:v>
                </c:pt>
                <c:pt idx="1020" c:formatCode="m/d/yyyy">
                  <c:v>43756</c:v>
                </c:pt>
                <c:pt idx="1021" c:formatCode="m/d/yyyy">
                  <c:v>43757</c:v>
                </c:pt>
                <c:pt idx="1022" c:formatCode="m/d/yyyy">
                  <c:v>43758</c:v>
                </c:pt>
                <c:pt idx="1023" c:formatCode="m/d/yyyy">
                  <c:v>43759</c:v>
                </c:pt>
                <c:pt idx="1024" c:formatCode="m/d/yyyy">
                  <c:v>43760</c:v>
                </c:pt>
                <c:pt idx="1025" c:formatCode="m/d/yyyy">
                  <c:v>43761</c:v>
                </c:pt>
                <c:pt idx="1026" c:formatCode="m/d/yyyy">
                  <c:v>43762</c:v>
                </c:pt>
                <c:pt idx="1027" c:formatCode="m/d/yyyy">
                  <c:v>43763</c:v>
                </c:pt>
                <c:pt idx="1028" c:formatCode="m/d/yyyy">
                  <c:v>43764</c:v>
                </c:pt>
                <c:pt idx="1029" c:formatCode="m/d/yyyy">
                  <c:v>43765</c:v>
                </c:pt>
                <c:pt idx="1030" c:formatCode="m/d/yyyy">
                  <c:v>43766</c:v>
                </c:pt>
                <c:pt idx="1031" c:formatCode="m/d/yyyy">
                  <c:v>43767</c:v>
                </c:pt>
                <c:pt idx="1032" c:formatCode="m/d/yyyy">
                  <c:v>43768</c:v>
                </c:pt>
                <c:pt idx="1033" c:formatCode="m/d/yyyy">
                  <c:v>43769</c:v>
                </c:pt>
                <c:pt idx="1034" c:formatCode="m/d/yyyy">
                  <c:v>43770</c:v>
                </c:pt>
                <c:pt idx="1035" c:formatCode="m/d/yyyy">
                  <c:v>43771</c:v>
                </c:pt>
                <c:pt idx="1036" c:formatCode="m/d/yyyy">
                  <c:v>43772</c:v>
                </c:pt>
                <c:pt idx="1037" c:formatCode="m/d/yyyy">
                  <c:v>43773</c:v>
                </c:pt>
                <c:pt idx="1038" c:formatCode="m/d/yyyy">
                  <c:v>43774</c:v>
                </c:pt>
                <c:pt idx="1039" c:formatCode="m/d/yyyy">
                  <c:v>43775</c:v>
                </c:pt>
                <c:pt idx="1040" c:formatCode="m/d/yyyy">
                  <c:v>43776</c:v>
                </c:pt>
                <c:pt idx="1041" c:formatCode="m/d/yyyy">
                  <c:v>43777</c:v>
                </c:pt>
                <c:pt idx="1042" c:formatCode="m/d/yyyy">
                  <c:v>43778</c:v>
                </c:pt>
                <c:pt idx="1043" c:formatCode="m/d/yyyy">
                  <c:v>43779</c:v>
                </c:pt>
                <c:pt idx="1044" c:formatCode="m/d/yyyy">
                  <c:v>43780</c:v>
                </c:pt>
                <c:pt idx="1045" c:formatCode="m/d/yyyy">
                  <c:v>43781</c:v>
                </c:pt>
                <c:pt idx="1046" c:formatCode="m/d/yyyy">
                  <c:v>43782</c:v>
                </c:pt>
                <c:pt idx="1047" c:formatCode="m/d/yyyy">
                  <c:v>43783</c:v>
                </c:pt>
                <c:pt idx="1048" c:formatCode="m/d/yyyy">
                  <c:v>43784</c:v>
                </c:pt>
                <c:pt idx="1049" c:formatCode="m/d/yyyy">
                  <c:v>43785</c:v>
                </c:pt>
                <c:pt idx="1050" c:formatCode="m/d/yyyy">
                  <c:v>43786</c:v>
                </c:pt>
                <c:pt idx="1051" c:formatCode="m/d/yyyy">
                  <c:v>43787</c:v>
                </c:pt>
                <c:pt idx="1052" c:formatCode="m/d/yyyy">
                  <c:v>43788</c:v>
                </c:pt>
                <c:pt idx="1053" c:formatCode="m/d/yyyy">
                  <c:v>43789</c:v>
                </c:pt>
                <c:pt idx="1054" c:formatCode="m/d/yyyy">
                  <c:v>43790</c:v>
                </c:pt>
                <c:pt idx="1055" c:formatCode="m/d/yyyy">
                  <c:v>43791</c:v>
                </c:pt>
                <c:pt idx="1056" c:formatCode="m/d/yyyy">
                  <c:v>43792</c:v>
                </c:pt>
                <c:pt idx="1057" c:formatCode="m/d/yyyy">
                  <c:v>43793</c:v>
                </c:pt>
                <c:pt idx="1058" c:formatCode="m/d/yyyy">
                  <c:v>43794</c:v>
                </c:pt>
                <c:pt idx="1059" c:formatCode="m/d/yyyy">
                  <c:v>43795</c:v>
                </c:pt>
                <c:pt idx="1060" c:formatCode="m/d/yyyy">
                  <c:v>43796</c:v>
                </c:pt>
                <c:pt idx="1061" c:formatCode="m/d/yyyy">
                  <c:v>43797</c:v>
                </c:pt>
                <c:pt idx="1062" c:formatCode="m/d/yyyy">
                  <c:v>43798</c:v>
                </c:pt>
                <c:pt idx="1063" c:formatCode="m/d/yyyy">
                  <c:v>43799</c:v>
                </c:pt>
                <c:pt idx="1064" c:formatCode="m/d/yyyy">
                  <c:v>43800</c:v>
                </c:pt>
                <c:pt idx="1065" c:formatCode="m/d/yyyy">
                  <c:v>43801</c:v>
                </c:pt>
                <c:pt idx="1066" c:formatCode="m/d/yyyy">
                  <c:v>43802</c:v>
                </c:pt>
                <c:pt idx="1067" c:formatCode="m/d/yyyy">
                  <c:v>43803</c:v>
                </c:pt>
                <c:pt idx="1068" c:formatCode="m/d/yyyy">
                  <c:v>43804</c:v>
                </c:pt>
                <c:pt idx="1069" c:formatCode="m/d/yyyy">
                  <c:v>43805</c:v>
                </c:pt>
                <c:pt idx="1070" c:formatCode="m/d/yyyy">
                  <c:v>43806</c:v>
                </c:pt>
                <c:pt idx="1071" c:formatCode="m/d/yyyy">
                  <c:v>43807</c:v>
                </c:pt>
                <c:pt idx="1072" c:formatCode="m/d/yyyy">
                  <c:v>43808</c:v>
                </c:pt>
                <c:pt idx="1073" c:formatCode="m/d/yyyy">
                  <c:v>43809</c:v>
                </c:pt>
                <c:pt idx="1074" c:formatCode="m/d/yyyy">
                  <c:v>43810</c:v>
                </c:pt>
                <c:pt idx="1075" c:formatCode="m/d/yyyy">
                  <c:v>43811</c:v>
                </c:pt>
                <c:pt idx="1076" c:formatCode="m/d/yyyy">
                  <c:v>43812</c:v>
                </c:pt>
                <c:pt idx="1077" c:formatCode="m/d/yyyy">
                  <c:v>43813</c:v>
                </c:pt>
                <c:pt idx="1078" c:formatCode="m/d/yyyy">
                  <c:v>43814</c:v>
                </c:pt>
                <c:pt idx="1079" c:formatCode="m/d/yyyy">
                  <c:v>43815</c:v>
                </c:pt>
                <c:pt idx="1080" c:formatCode="m/d/yyyy">
                  <c:v>43816</c:v>
                </c:pt>
                <c:pt idx="1081" c:formatCode="m/d/yyyy">
                  <c:v>43817</c:v>
                </c:pt>
                <c:pt idx="1082" c:formatCode="m/d/yyyy">
                  <c:v>43818</c:v>
                </c:pt>
                <c:pt idx="1083" c:formatCode="m/d/yyyy">
                  <c:v>43819</c:v>
                </c:pt>
                <c:pt idx="1084" c:formatCode="m/d/yyyy">
                  <c:v>43820</c:v>
                </c:pt>
                <c:pt idx="1085" c:formatCode="m/d/yyyy">
                  <c:v>43821</c:v>
                </c:pt>
                <c:pt idx="1086" c:formatCode="m/d/yyyy">
                  <c:v>43822</c:v>
                </c:pt>
                <c:pt idx="1087" c:formatCode="m/d/yyyy">
                  <c:v>43823</c:v>
                </c:pt>
                <c:pt idx="1088" c:formatCode="m/d/yyyy">
                  <c:v>43824</c:v>
                </c:pt>
                <c:pt idx="1089" c:formatCode="m/d/yyyy">
                  <c:v>43825</c:v>
                </c:pt>
                <c:pt idx="1090" c:formatCode="m/d/yyyy">
                  <c:v>43826</c:v>
                </c:pt>
                <c:pt idx="1091" c:formatCode="m/d/yyyy">
                  <c:v>43827</c:v>
                </c:pt>
                <c:pt idx="1092" c:formatCode="m/d/yyyy">
                  <c:v>43828</c:v>
                </c:pt>
                <c:pt idx="1093" c:formatCode="m/d/yyyy">
                  <c:v>43829</c:v>
                </c:pt>
                <c:pt idx="1094" c:formatCode="m/d/yyyy">
                  <c:v>43830</c:v>
                </c:pt>
                <c:pt idx="1095" c:formatCode="m/d/yyyy">
                  <c:v>43831</c:v>
                </c:pt>
                <c:pt idx="1096" c:formatCode="m/d/yyyy">
                  <c:v>43832</c:v>
                </c:pt>
                <c:pt idx="1097" c:formatCode="m/d/yyyy">
                  <c:v>43833</c:v>
                </c:pt>
                <c:pt idx="1098" c:formatCode="m/d/yyyy">
                  <c:v>43834</c:v>
                </c:pt>
                <c:pt idx="1099" c:formatCode="m/d/yyyy">
                  <c:v>43835</c:v>
                </c:pt>
                <c:pt idx="1100" c:formatCode="m/d/yyyy">
                  <c:v>43836</c:v>
                </c:pt>
                <c:pt idx="1101" c:formatCode="m/d/yyyy">
                  <c:v>43837</c:v>
                </c:pt>
                <c:pt idx="1102" c:formatCode="m/d/yyyy">
                  <c:v>43838</c:v>
                </c:pt>
                <c:pt idx="1103" c:formatCode="m/d/yyyy">
                  <c:v>43839</c:v>
                </c:pt>
                <c:pt idx="1104" c:formatCode="m/d/yyyy">
                  <c:v>43840</c:v>
                </c:pt>
                <c:pt idx="1105" c:formatCode="m/d/yyyy">
                  <c:v>43841</c:v>
                </c:pt>
                <c:pt idx="1106" c:formatCode="m/d/yyyy">
                  <c:v>43842</c:v>
                </c:pt>
                <c:pt idx="1107" c:formatCode="m/d/yyyy">
                  <c:v>43843</c:v>
                </c:pt>
                <c:pt idx="1108" c:formatCode="m/d/yyyy">
                  <c:v>43844</c:v>
                </c:pt>
                <c:pt idx="1109" c:formatCode="m/d/yyyy">
                  <c:v>43845</c:v>
                </c:pt>
                <c:pt idx="1110" c:formatCode="m/d/yyyy">
                  <c:v>43846</c:v>
                </c:pt>
                <c:pt idx="1111" c:formatCode="m/d/yyyy">
                  <c:v>43847</c:v>
                </c:pt>
                <c:pt idx="1112" c:formatCode="m/d/yyyy">
                  <c:v>43848</c:v>
                </c:pt>
                <c:pt idx="1113" c:formatCode="m/d/yyyy">
                  <c:v>43849</c:v>
                </c:pt>
                <c:pt idx="1114" c:formatCode="m/d/yyyy">
                  <c:v>43850</c:v>
                </c:pt>
                <c:pt idx="1115" c:formatCode="m/d/yyyy">
                  <c:v>43851</c:v>
                </c:pt>
                <c:pt idx="1116" c:formatCode="m/d/yyyy">
                  <c:v>43852</c:v>
                </c:pt>
                <c:pt idx="1117" c:formatCode="m/d/yyyy">
                  <c:v>43853</c:v>
                </c:pt>
                <c:pt idx="1118" c:formatCode="m/d/yyyy">
                  <c:v>43854</c:v>
                </c:pt>
                <c:pt idx="1119" c:formatCode="m/d/yyyy">
                  <c:v>43855</c:v>
                </c:pt>
                <c:pt idx="1120" c:formatCode="m/d/yyyy">
                  <c:v>43856</c:v>
                </c:pt>
                <c:pt idx="1121" c:formatCode="m/d/yyyy">
                  <c:v>43857</c:v>
                </c:pt>
                <c:pt idx="1122" c:formatCode="m/d/yyyy">
                  <c:v>43858</c:v>
                </c:pt>
                <c:pt idx="1123" c:formatCode="m/d/yyyy">
                  <c:v>43859</c:v>
                </c:pt>
                <c:pt idx="1124" c:formatCode="m/d/yyyy">
                  <c:v>43860</c:v>
                </c:pt>
                <c:pt idx="1125" c:formatCode="m/d/yyyy">
                  <c:v>43861</c:v>
                </c:pt>
                <c:pt idx="1126" c:formatCode="m/d/yyyy">
                  <c:v>43862</c:v>
                </c:pt>
                <c:pt idx="1127" c:formatCode="m/d/yyyy">
                  <c:v>43863</c:v>
                </c:pt>
                <c:pt idx="1128" c:formatCode="m/d/yyyy">
                  <c:v>43864</c:v>
                </c:pt>
                <c:pt idx="1129" c:formatCode="m/d/yyyy">
                  <c:v>43865</c:v>
                </c:pt>
                <c:pt idx="1130" c:formatCode="m/d/yyyy">
                  <c:v>43866</c:v>
                </c:pt>
                <c:pt idx="1131" c:formatCode="m/d/yyyy">
                  <c:v>43867</c:v>
                </c:pt>
                <c:pt idx="1132" c:formatCode="m/d/yyyy">
                  <c:v>43868</c:v>
                </c:pt>
                <c:pt idx="1133" c:formatCode="m/d/yyyy">
                  <c:v>43869</c:v>
                </c:pt>
                <c:pt idx="1134" c:formatCode="m/d/yyyy">
                  <c:v>43870</c:v>
                </c:pt>
                <c:pt idx="1135" c:formatCode="m/d/yyyy">
                  <c:v>43871</c:v>
                </c:pt>
                <c:pt idx="1136" c:formatCode="m/d/yyyy">
                  <c:v>43872</c:v>
                </c:pt>
                <c:pt idx="1137" c:formatCode="m/d/yyyy">
                  <c:v>43873</c:v>
                </c:pt>
                <c:pt idx="1138" c:formatCode="m/d/yyyy">
                  <c:v>43874</c:v>
                </c:pt>
                <c:pt idx="1139" c:formatCode="m/d/yyyy">
                  <c:v>43875</c:v>
                </c:pt>
                <c:pt idx="1140" c:formatCode="m/d/yyyy">
                  <c:v>43876</c:v>
                </c:pt>
                <c:pt idx="1141" c:formatCode="m/d/yyyy">
                  <c:v>43877</c:v>
                </c:pt>
                <c:pt idx="1142" c:formatCode="m/d/yyyy">
                  <c:v>43878</c:v>
                </c:pt>
                <c:pt idx="1143" c:formatCode="m/d/yyyy">
                  <c:v>43879</c:v>
                </c:pt>
                <c:pt idx="1144" c:formatCode="m/d/yyyy">
                  <c:v>43880</c:v>
                </c:pt>
                <c:pt idx="1145" c:formatCode="m/d/yyyy">
                  <c:v>43881</c:v>
                </c:pt>
                <c:pt idx="1146" c:formatCode="m/d/yyyy">
                  <c:v>43882</c:v>
                </c:pt>
                <c:pt idx="1147" c:formatCode="m/d/yyyy">
                  <c:v>43883</c:v>
                </c:pt>
                <c:pt idx="1148" c:formatCode="m/d/yyyy">
                  <c:v>43884</c:v>
                </c:pt>
                <c:pt idx="1149" c:formatCode="m/d/yyyy">
                  <c:v>43885</c:v>
                </c:pt>
                <c:pt idx="1150" c:formatCode="m/d/yyyy">
                  <c:v>43886</c:v>
                </c:pt>
                <c:pt idx="1151" c:formatCode="m/d/yyyy">
                  <c:v>43887</c:v>
                </c:pt>
                <c:pt idx="1152" c:formatCode="m/d/yyyy">
                  <c:v>43888</c:v>
                </c:pt>
                <c:pt idx="1153" c:formatCode="m/d/yyyy">
                  <c:v>43889</c:v>
                </c:pt>
                <c:pt idx="1154" c:formatCode="m/d/yyyy">
                  <c:v>43890</c:v>
                </c:pt>
                <c:pt idx="1155" c:formatCode="m/d/yyyy">
                  <c:v>43891</c:v>
                </c:pt>
                <c:pt idx="1156" c:formatCode="m/d/yyyy">
                  <c:v>43892</c:v>
                </c:pt>
                <c:pt idx="1157" c:formatCode="m/d/yyyy">
                  <c:v>43893</c:v>
                </c:pt>
                <c:pt idx="1158" c:formatCode="m/d/yyyy">
                  <c:v>43894</c:v>
                </c:pt>
                <c:pt idx="1159" c:formatCode="m/d/yyyy">
                  <c:v>43895</c:v>
                </c:pt>
                <c:pt idx="1160" c:formatCode="m/d/yyyy">
                  <c:v>43896</c:v>
                </c:pt>
                <c:pt idx="1161" c:formatCode="m/d/yyyy">
                  <c:v>43897</c:v>
                </c:pt>
                <c:pt idx="1162" c:formatCode="m/d/yyyy">
                  <c:v>43898</c:v>
                </c:pt>
                <c:pt idx="1163" c:formatCode="m/d/yyyy">
                  <c:v>43899</c:v>
                </c:pt>
                <c:pt idx="1164" c:formatCode="m/d/yyyy">
                  <c:v>43900</c:v>
                </c:pt>
                <c:pt idx="1165" c:formatCode="m/d/yyyy">
                  <c:v>43901</c:v>
                </c:pt>
                <c:pt idx="1166" c:formatCode="m/d/yyyy">
                  <c:v>43902</c:v>
                </c:pt>
                <c:pt idx="1167" c:formatCode="m/d/yyyy">
                  <c:v>43903</c:v>
                </c:pt>
                <c:pt idx="1168" c:formatCode="m/d/yyyy">
                  <c:v>43904</c:v>
                </c:pt>
                <c:pt idx="1169" c:formatCode="m/d/yyyy">
                  <c:v>43905</c:v>
                </c:pt>
                <c:pt idx="1170" c:formatCode="m/d/yyyy">
                  <c:v>43906</c:v>
                </c:pt>
                <c:pt idx="1171" c:formatCode="m/d/yyyy">
                  <c:v>43907</c:v>
                </c:pt>
                <c:pt idx="1172" c:formatCode="m/d/yyyy">
                  <c:v>43908</c:v>
                </c:pt>
                <c:pt idx="1173" c:formatCode="m/d/yyyy">
                  <c:v>43909</c:v>
                </c:pt>
                <c:pt idx="1174" c:formatCode="m/d/yyyy">
                  <c:v>43910</c:v>
                </c:pt>
                <c:pt idx="1175" c:formatCode="m/d/yyyy">
                  <c:v>43911</c:v>
                </c:pt>
                <c:pt idx="1176" c:formatCode="m/d/yyyy">
                  <c:v>43912</c:v>
                </c:pt>
                <c:pt idx="1177" c:formatCode="m/d/yyyy">
                  <c:v>43913</c:v>
                </c:pt>
                <c:pt idx="1178" c:formatCode="m/d/yyyy">
                  <c:v>43914</c:v>
                </c:pt>
                <c:pt idx="1179" c:formatCode="m/d/yyyy">
                  <c:v>43915</c:v>
                </c:pt>
                <c:pt idx="1180" c:formatCode="m/d/yyyy">
                  <c:v>43916</c:v>
                </c:pt>
                <c:pt idx="1181" c:formatCode="m/d/yyyy">
                  <c:v>43917</c:v>
                </c:pt>
                <c:pt idx="1182" c:formatCode="m/d/yyyy">
                  <c:v>43918</c:v>
                </c:pt>
                <c:pt idx="1183" c:formatCode="m/d/yyyy">
                  <c:v>43919</c:v>
                </c:pt>
                <c:pt idx="1184" c:formatCode="m/d/yyyy">
                  <c:v>43920</c:v>
                </c:pt>
                <c:pt idx="1185" c:formatCode="m/d/yyyy">
                  <c:v>43921</c:v>
                </c:pt>
                <c:pt idx="1186" c:formatCode="m/d/yyyy">
                  <c:v>43922</c:v>
                </c:pt>
                <c:pt idx="1187" c:formatCode="m/d/yyyy">
                  <c:v>43923</c:v>
                </c:pt>
                <c:pt idx="1188" c:formatCode="m/d/yyyy">
                  <c:v>43924</c:v>
                </c:pt>
                <c:pt idx="1189" c:formatCode="m/d/yyyy">
                  <c:v>43925</c:v>
                </c:pt>
                <c:pt idx="1190" c:formatCode="m/d/yyyy">
                  <c:v>43926</c:v>
                </c:pt>
                <c:pt idx="1191" c:formatCode="m/d/yyyy">
                  <c:v>43927</c:v>
                </c:pt>
                <c:pt idx="1192" c:formatCode="m/d/yyyy">
                  <c:v>43928</c:v>
                </c:pt>
                <c:pt idx="1193" c:formatCode="m/d/yyyy">
                  <c:v>43929</c:v>
                </c:pt>
                <c:pt idx="1194" c:formatCode="m/d/yyyy">
                  <c:v>43930</c:v>
                </c:pt>
                <c:pt idx="1195" c:formatCode="m/d/yyyy">
                  <c:v>43931</c:v>
                </c:pt>
                <c:pt idx="1196" c:formatCode="m/d/yyyy">
                  <c:v>43932</c:v>
                </c:pt>
                <c:pt idx="1197" c:formatCode="m/d/yyyy">
                  <c:v>43933</c:v>
                </c:pt>
                <c:pt idx="1198" c:formatCode="m/d/yyyy">
                  <c:v>43934</c:v>
                </c:pt>
                <c:pt idx="1199" c:formatCode="m/d/yyyy">
                  <c:v>43935</c:v>
                </c:pt>
                <c:pt idx="1200" c:formatCode="m/d/yyyy">
                  <c:v>43936</c:v>
                </c:pt>
                <c:pt idx="1201" c:formatCode="m/d/yyyy">
                  <c:v>43937</c:v>
                </c:pt>
                <c:pt idx="1202" c:formatCode="m/d/yyyy">
                  <c:v>43938</c:v>
                </c:pt>
                <c:pt idx="1203" c:formatCode="m/d/yyyy">
                  <c:v>43939</c:v>
                </c:pt>
                <c:pt idx="1204" c:formatCode="m/d/yyyy">
                  <c:v>43940</c:v>
                </c:pt>
                <c:pt idx="1205" c:formatCode="m/d/yyyy">
                  <c:v>43941</c:v>
                </c:pt>
                <c:pt idx="1206" c:formatCode="m/d/yyyy">
                  <c:v>43942</c:v>
                </c:pt>
                <c:pt idx="1207" c:formatCode="m/d/yyyy">
                  <c:v>43943</c:v>
                </c:pt>
                <c:pt idx="1208" c:formatCode="m/d/yyyy">
                  <c:v>43944</c:v>
                </c:pt>
                <c:pt idx="1209" c:formatCode="m/d/yyyy">
                  <c:v>43945</c:v>
                </c:pt>
                <c:pt idx="1210" c:formatCode="m/d/yyyy">
                  <c:v>43946</c:v>
                </c:pt>
                <c:pt idx="1211" c:formatCode="m/d/yyyy">
                  <c:v>43947</c:v>
                </c:pt>
                <c:pt idx="1212" c:formatCode="m/d/yyyy">
                  <c:v>43948</c:v>
                </c:pt>
                <c:pt idx="1213" c:formatCode="m/d/yyyy">
                  <c:v>43949</c:v>
                </c:pt>
                <c:pt idx="1214" c:formatCode="m/d/yyyy">
                  <c:v>43950</c:v>
                </c:pt>
                <c:pt idx="1215" c:formatCode="m/d/yyyy">
                  <c:v>43951</c:v>
                </c:pt>
                <c:pt idx="1216" c:formatCode="m/d/yyyy">
                  <c:v>43952</c:v>
                </c:pt>
                <c:pt idx="1217" c:formatCode="m/d/yyyy">
                  <c:v>43953</c:v>
                </c:pt>
                <c:pt idx="1218" c:formatCode="m/d/yyyy">
                  <c:v>43954</c:v>
                </c:pt>
                <c:pt idx="1219" c:formatCode="m/d/yyyy">
                  <c:v>43955</c:v>
                </c:pt>
                <c:pt idx="1220" c:formatCode="m/d/yyyy">
                  <c:v>43956</c:v>
                </c:pt>
                <c:pt idx="1221" c:formatCode="m/d/yyyy">
                  <c:v>43957</c:v>
                </c:pt>
                <c:pt idx="1222" c:formatCode="m/d/yyyy">
                  <c:v>43958</c:v>
                </c:pt>
                <c:pt idx="1223" c:formatCode="m/d/yyyy">
                  <c:v>43959</c:v>
                </c:pt>
                <c:pt idx="1224" c:formatCode="m/d/yyyy">
                  <c:v>43960</c:v>
                </c:pt>
                <c:pt idx="1225" c:formatCode="m/d/yyyy">
                  <c:v>43961</c:v>
                </c:pt>
                <c:pt idx="1226" c:formatCode="m/d/yyyy">
                  <c:v>43962</c:v>
                </c:pt>
                <c:pt idx="1227" c:formatCode="m/d/yyyy">
                  <c:v>43963</c:v>
                </c:pt>
                <c:pt idx="1228" c:formatCode="m/d/yyyy">
                  <c:v>43964</c:v>
                </c:pt>
                <c:pt idx="1229" c:formatCode="m/d/yyyy">
                  <c:v>43965</c:v>
                </c:pt>
                <c:pt idx="1230" c:formatCode="m/d/yyyy">
                  <c:v>43966</c:v>
                </c:pt>
                <c:pt idx="1231" c:formatCode="m/d/yyyy">
                  <c:v>43967</c:v>
                </c:pt>
                <c:pt idx="1232" c:formatCode="m/d/yyyy">
                  <c:v>43968</c:v>
                </c:pt>
                <c:pt idx="1233" c:formatCode="m/d/yyyy">
                  <c:v>43969</c:v>
                </c:pt>
                <c:pt idx="1234" c:formatCode="m/d/yyyy">
                  <c:v>43970</c:v>
                </c:pt>
                <c:pt idx="1235" c:formatCode="m/d/yyyy">
                  <c:v>43971</c:v>
                </c:pt>
                <c:pt idx="1236" c:formatCode="m/d/yyyy">
                  <c:v>43972</c:v>
                </c:pt>
                <c:pt idx="1237" c:formatCode="m/d/yyyy">
                  <c:v>43973</c:v>
                </c:pt>
                <c:pt idx="1238" c:formatCode="m/d/yyyy">
                  <c:v>43974</c:v>
                </c:pt>
                <c:pt idx="1239" c:formatCode="m/d/yyyy">
                  <c:v>43975</c:v>
                </c:pt>
                <c:pt idx="1240" c:formatCode="m/d/yyyy">
                  <c:v>43976</c:v>
                </c:pt>
                <c:pt idx="1241" c:formatCode="m/d/yyyy">
                  <c:v>43977</c:v>
                </c:pt>
                <c:pt idx="1242" c:formatCode="m/d/yyyy">
                  <c:v>43978</c:v>
                </c:pt>
                <c:pt idx="1243" c:formatCode="m/d/yyyy">
                  <c:v>43979</c:v>
                </c:pt>
                <c:pt idx="1244" c:formatCode="m/d/yyyy">
                  <c:v>43980</c:v>
                </c:pt>
                <c:pt idx="1245" c:formatCode="m/d/yyyy">
                  <c:v>43981</c:v>
                </c:pt>
                <c:pt idx="1246" c:formatCode="m/d/yyyy">
                  <c:v>43982</c:v>
                </c:pt>
                <c:pt idx="1247" c:formatCode="m/d/yyyy">
                  <c:v>43983</c:v>
                </c:pt>
                <c:pt idx="1248" c:formatCode="m/d/yyyy">
                  <c:v>43984</c:v>
                </c:pt>
                <c:pt idx="1249" c:formatCode="m/d/yyyy">
                  <c:v>43985</c:v>
                </c:pt>
                <c:pt idx="1250" c:formatCode="m/d/yyyy">
                  <c:v>43986</c:v>
                </c:pt>
                <c:pt idx="1251" c:formatCode="m/d/yyyy">
                  <c:v>43987</c:v>
                </c:pt>
                <c:pt idx="1252" c:formatCode="m/d/yyyy">
                  <c:v>43988</c:v>
                </c:pt>
                <c:pt idx="1253" c:formatCode="m/d/yyyy">
                  <c:v>43989</c:v>
                </c:pt>
                <c:pt idx="1254" c:formatCode="m/d/yyyy">
                  <c:v>43990</c:v>
                </c:pt>
                <c:pt idx="1255" c:formatCode="m/d/yyyy">
                  <c:v>43991</c:v>
                </c:pt>
                <c:pt idx="1256" c:formatCode="m/d/yyyy">
                  <c:v>43992</c:v>
                </c:pt>
                <c:pt idx="1257" c:formatCode="m/d/yyyy">
                  <c:v>43993</c:v>
                </c:pt>
                <c:pt idx="1258" c:formatCode="m/d/yyyy">
                  <c:v>43994</c:v>
                </c:pt>
                <c:pt idx="1259" c:formatCode="m/d/yyyy">
                  <c:v>43995</c:v>
                </c:pt>
                <c:pt idx="1260" c:formatCode="m/d/yyyy">
                  <c:v>43996</c:v>
                </c:pt>
                <c:pt idx="1261" c:formatCode="m/d/yyyy">
                  <c:v>43997</c:v>
                </c:pt>
                <c:pt idx="1262" c:formatCode="m/d/yyyy">
                  <c:v>43998</c:v>
                </c:pt>
                <c:pt idx="1263" c:formatCode="m/d/yyyy">
                  <c:v>43999</c:v>
                </c:pt>
                <c:pt idx="1264" c:formatCode="m/d/yyyy">
                  <c:v>44000</c:v>
                </c:pt>
                <c:pt idx="1265" c:formatCode="m/d/yyyy">
                  <c:v>44001</c:v>
                </c:pt>
                <c:pt idx="1266" c:formatCode="m/d/yyyy">
                  <c:v>44002</c:v>
                </c:pt>
                <c:pt idx="1267" c:formatCode="m/d/yyyy">
                  <c:v>44003</c:v>
                </c:pt>
                <c:pt idx="1268" c:formatCode="m/d/yyyy">
                  <c:v>44004</c:v>
                </c:pt>
                <c:pt idx="1269" c:formatCode="m/d/yyyy">
                  <c:v>44005</c:v>
                </c:pt>
                <c:pt idx="1270" c:formatCode="m/d/yyyy">
                  <c:v>44006</c:v>
                </c:pt>
                <c:pt idx="1271" c:formatCode="m/d/yyyy">
                  <c:v>44007</c:v>
                </c:pt>
                <c:pt idx="1272" c:formatCode="m/d/yyyy">
                  <c:v>44008</c:v>
                </c:pt>
                <c:pt idx="1273" c:formatCode="m/d/yyyy">
                  <c:v>44009</c:v>
                </c:pt>
                <c:pt idx="1274" c:formatCode="m/d/yyyy">
                  <c:v>44010</c:v>
                </c:pt>
                <c:pt idx="1275" c:formatCode="m/d/yyyy">
                  <c:v>44011</c:v>
                </c:pt>
                <c:pt idx="1276" c:formatCode="m/d/yyyy">
                  <c:v>44012</c:v>
                </c:pt>
                <c:pt idx="1277" c:formatCode="m/d/yyyy">
                  <c:v>44013</c:v>
                </c:pt>
                <c:pt idx="1278" c:formatCode="m/d/yyyy">
                  <c:v>44014</c:v>
                </c:pt>
                <c:pt idx="1279" c:formatCode="m/d/yyyy">
                  <c:v>44015</c:v>
                </c:pt>
                <c:pt idx="1280" c:formatCode="m/d/yyyy">
                  <c:v>44016</c:v>
                </c:pt>
                <c:pt idx="1281" c:formatCode="m/d/yyyy">
                  <c:v>44017</c:v>
                </c:pt>
                <c:pt idx="1282" c:formatCode="m/d/yyyy">
                  <c:v>44018</c:v>
                </c:pt>
                <c:pt idx="1283" c:formatCode="m/d/yyyy">
                  <c:v>44019</c:v>
                </c:pt>
                <c:pt idx="1284" c:formatCode="m/d/yyyy">
                  <c:v>44020</c:v>
                </c:pt>
                <c:pt idx="1285" c:formatCode="m/d/yyyy">
                  <c:v>44021</c:v>
                </c:pt>
                <c:pt idx="1286" c:formatCode="m/d/yyyy">
                  <c:v>44022</c:v>
                </c:pt>
                <c:pt idx="1287" c:formatCode="m/d/yyyy">
                  <c:v>44023</c:v>
                </c:pt>
                <c:pt idx="1288" c:formatCode="m/d/yyyy">
                  <c:v>44024</c:v>
                </c:pt>
                <c:pt idx="1289" c:formatCode="m/d/yyyy">
                  <c:v>44025</c:v>
                </c:pt>
                <c:pt idx="1290" c:formatCode="m/d/yyyy">
                  <c:v>44026</c:v>
                </c:pt>
                <c:pt idx="1291" c:formatCode="m/d/yyyy">
                  <c:v>44027</c:v>
                </c:pt>
                <c:pt idx="1292" c:formatCode="m/d/yyyy">
                  <c:v>44028</c:v>
                </c:pt>
                <c:pt idx="1293" c:formatCode="m/d/yyyy">
                  <c:v>44029</c:v>
                </c:pt>
                <c:pt idx="1294" c:formatCode="m/d/yyyy">
                  <c:v>44030</c:v>
                </c:pt>
                <c:pt idx="1295" c:formatCode="m/d/yyyy">
                  <c:v>44031</c:v>
                </c:pt>
                <c:pt idx="1296" c:formatCode="m/d/yyyy">
                  <c:v>44032</c:v>
                </c:pt>
                <c:pt idx="1297" c:formatCode="m/d/yyyy">
                  <c:v>44033</c:v>
                </c:pt>
                <c:pt idx="1298" c:formatCode="m/d/yyyy">
                  <c:v>44034</c:v>
                </c:pt>
                <c:pt idx="1299" c:formatCode="m/d/yyyy">
                  <c:v>44035</c:v>
                </c:pt>
                <c:pt idx="1300" c:formatCode="m/d/yyyy">
                  <c:v>44036</c:v>
                </c:pt>
                <c:pt idx="1301" c:formatCode="m/d/yyyy">
                  <c:v>44037</c:v>
                </c:pt>
                <c:pt idx="1302" c:formatCode="m/d/yyyy">
                  <c:v>44038</c:v>
                </c:pt>
                <c:pt idx="1303" c:formatCode="m/d/yyyy">
                  <c:v>44039</c:v>
                </c:pt>
                <c:pt idx="1304" c:formatCode="m/d/yyyy">
                  <c:v>44040</c:v>
                </c:pt>
                <c:pt idx="1305" c:formatCode="m/d/yyyy">
                  <c:v>44041</c:v>
                </c:pt>
                <c:pt idx="1306" c:formatCode="m/d/yyyy">
                  <c:v>44042</c:v>
                </c:pt>
                <c:pt idx="1307" c:formatCode="m/d/yyyy">
                  <c:v>44043</c:v>
                </c:pt>
                <c:pt idx="1308" c:formatCode="m/d/yyyy">
                  <c:v>44044</c:v>
                </c:pt>
                <c:pt idx="1309" c:formatCode="m/d/yyyy">
                  <c:v>44045</c:v>
                </c:pt>
                <c:pt idx="1310" c:formatCode="m/d/yyyy">
                  <c:v>44046</c:v>
                </c:pt>
                <c:pt idx="1311" c:formatCode="m/d/yyyy">
                  <c:v>44047</c:v>
                </c:pt>
                <c:pt idx="1312" c:formatCode="m/d/yyyy">
                  <c:v>44048</c:v>
                </c:pt>
                <c:pt idx="1313" c:formatCode="m/d/yyyy">
                  <c:v>44049</c:v>
                </c:pt>
                <c:pt idx="1314" c:formatCode="m/d/yyyy">
                  <c:v>44050</c:v>
                </c:pt>
                <c:pt idx="1315" c:formatCode="m/d/yyyy">
                  <c:v>44051</c:v>
                </c:pt>
                <c:pt idx="1316" c:formatCode="m/d/yyyy">
                  <c:v>44052</c:v>
                </c:pt>
                <c:pt idx="1317" c:formatCode="m/d/yyyy">
                  <c:v>44053</c:v>
                </c:pt>
                <c:pt idx="1318" c:formatCode="m/d/yyyy">
                  <c:v>44054</c:v>
                </c:pt>
                <c:pt idx="1319" c:formatCode="m/d/yyyy">
                  <c:v>44055</c:v>
                </c:pt>
                <c:pt idx="1320" c:formatCode="m/d/yyyy">
                  <c:v>44056</c:v>
                </c:pt>
                <c:pt idx="1321" c:formatCode="m/d/yyyy">
                  <c:v>44057</c:v>
                </c:pt>
                <c:pt idx="1322" c:formatCode="m/d/yyyy">
                  <c:v>44058</c:v>
                </c:pt>
                <c:pt idx="1323" c:formatCode="m/d/yyyy">
                  <c:v>44059</c:v>
                </c:pt>
                <c:pt idx="1324" c:formatCode="m/d/yyyy">
                  <c:v>44060</c:v>
                </c:pt>
                <c:pt idx="1325" c:formatCode="m/d/yyyy">
                  <c:v>44061</c:v>
                </c:pt>
                <c:pt idx="1326" c:formatCode="m/d/yyyy">
                  <c:v>44062</c:v>
                </c:pt>
                <c:pt idx="1327" c:formatCode="m/d/yyyy">
                  <c:v>44063</c:v>
                </c:pt>
                <c:pt idx="1328" c:formatCode="m/d/yyyy">
                  <c:v>44064</c:v>
                </c:pt>
                <c:pt idx="1329" c:formatCode="m/d/yyyy">
                  <c:v>44065</c:v>
                </c:pt>
                <c:pt idx="1330" c:formatCode="m/d/yyyy">
                  <c:v>44066</c:v>
                </c:pt>
                <c:pt idx="1331" c:formatCode="m/d/yyyy">
                  <c:v>44067</c:v>
                </c:pt>
                <c:pt idx="1332" c:formatCode="m/d/yyyy">
                  <c:v>44068</c:v>
                </c:pt>
                <c:pt idx="1333" c:formatCode="m/d/yyyy">
                  <c:v>44069</c:v>
                </c:pt>
                <c:pt idx="1334" c:formatCode="m/d/yyyy">
                  <c:v>44070</c:v>
                </c:pt>
                <c:pt idx="1335" c:formatCode="m/d/yyyy">
                  <c:v>44071</c:v>
                </c:pt>
                <c:pt idx="1336" c:formatCode="m/d/yyyy">
                  <c:v>44072</c:v>
                </c:pt>
                <c:pt idx="1337" c:formatCode="m/d/yyyy">
                  <c:v>44073</c:v>
                </c:pt>
                <c:pt idx="1338" c:formatCode="m/d/yyyy">
                  <c:v>44074</c:v>
                </c:pt>
                <c:pt idx="1339" c:formatCode="m/d/yyyy">
                  <c:v>44075</c:v>
                </c:pt>
                <c:pt idx="1340" c:formatCode="m/d/yyyy">
                  <c:v>44076</c:v>
                </c:pt>
                <c:pt idx="1341" c:formatCode="m/d/yyyy">
                  <c:v>44077</c:v>
                </c:pt>
                <c:pt idx="1342" c:formatCode="m/d/yyyy">
                  <c:v>44078</c:v>
                </c:pt>
                <c:pt idx="1343" c:formatCode="m/d/yyyy">
                  <c:v>44079</c:v>
                </c:pt>
                <c:pt idx="1344" c:formatCode="m/d/yyyy">
                  <c:v>44080</c:v>
                </c:pt>
                <c:pt idx="1345" c:formatCode="m/d/yyyy">
                  <c:v>44081</c:v>
                </c:pt>
                <c:pt idx="1346" c:formatCode="m/d/yyyy">
                  <c:v>44082</c:v>
                </c:pt>
                <c:pt idx="1347" c:formatCode="m/d/yyyy">
                  <c:v>44083</c:v>
                </c:pt>
                <c:pt idx="1348" c:formatCode="m/d/yyyy">
                  <c:v>44084</c:v>
                </c:pt>
                <c:pt idx="1349" c:formatCode="m/d/yyyy">
                  <c:v>44085</c:v>
                </c:pt>
                <c:pt idx="1350" c:formatCode="m/d/yyyy">
                  <c:v>44086</c:v>
                </c:pt>
                <c:pt idx="1351" c:formatCode="m/d/yyyy">
                  <c:v>44087</c:v>
                </c:pt>
                <c:pt idx="1352" c:formatCode="m/d/yyyy">
                  <c:v>44088</c:v>
                </c:pt>
                <c:pt idx="1353" c:formatCode="m/d/yyyy">
                  <c:v>44089</c:v>
                </c:pt>
                <c:pt idx="1354" c:formatCode="m/d/yyyy">
                  <c:v>44090</c:v>
                </c:pt>
                <c:pt idx="1355" c:formatCode="m/d/yyyy">
                  <c:v>44091</c:v>
                </c:pt>
                <c:pt idx="1356" c:formatCode="m/d/yyyy">
                  <c:v>44092</c:v>
                </c:pt>
                <c:pt idx="1357" c:formatCode="m/d/yyyy">
                  <c:v>44093</c:v>
                </c:pt>
                <c:pt idx="1358" c:formatCode="m/d/yyyy">
                  <c:v>44094</c:v>
                </c:pt>
                <c:pt idx="1359" c:formatCode="m/d/yyyy">
                  <c:v>44095</c:v>
                </c:pt>
                <c:pt idx="1360" c:formatCode="m/d/yyyy">
                  <c:v>44096</c:v>
                </c:pt>
                <c:pt idx="1361" c:formatCode="m/d/yyyy">
                  <c:v>44097</c:v>
                </c:pt>
                <c:pt idx="1362" c:formatCode="m/d/yyyy">
                  <c:v>44098</c:v>
                </c:pt>
                <c:pt idx="1363" c:formatCode="m/d/yyyy">
                  <c:v>44099</c:v>
                </c:pt>
                <c:pt idx="1364" c:formatCode="m/d/yyyy">
                  <c:v>44100</c:v>
                </c:pt>
                <c:pt idx="1365" c:formatCode="m/d/yyyy">
                  <c:v>44101</c:v>
                </c:pt>
                <c:pt idx="1366" c:formatCode="m/d/yyyy">
                  <c:v>44102</c:v>
                </c:pt>
                <c:pt idx="1367" c:formatCode="m/d/yyyy">
                  <c:v>44103</c:v>
                </c:pt>
                <c:pt idx="1368" c:formatCode="m/d/yyyy">
                  <c:v>44104</c:v>
                </c:pt>
                <c:pt idx="1369" c:formatCode="m/d/yyyy">
                  <c:v>44105</c:v>
                </c:pt>
                <c:pt idx="1370" c:formatCode="m/d/yyyy">
                  <c:v>44106</c:v>
                </c:pt>
                <c:pt idx="1371" c:formatCode="m/d/yyyy">
                  <c:v>44107</c:v>
                </c:pt>
                <c:pt idx="1372" c:formatCode="m/d/yyyy">
                  <c:v>44108</c:v>
                </c:pt>
                <c:pt idx="1373" c:formatCode="m/d/yyyy">
                  <c:v>44109</c:v>
                </c:pt>
                <c:pt idx="1374" c:formatCode="m/d/yyyy">
                  <c:v>44110</c:v>
                </c:pt>
                <c:pt idx="1375" c:formatCode="m/d/yyyy">
                  <c:v>44111</c:v>
                </c:pt>
                <c:pt idx="1376" c:formatCode="m/d/yyyy">
                  <c:v>44112</c:v>
                </c:pt>
                <c:pt idx="1377" c:formatCode="m/d/yyyy">
                  <c:v>44113</c:v>
                </c:pt>
                <c:pt idx="1378" c:formatCode="m/d/yyyy">
                  <c:v>44114</c:v>
                </c:pt>
                <c:pt idx="1379" c:formatCode="m/d/yyyy">
                  <c:v>44115</c:v>
                </c:pt>
                <c:pt idx="1380" c:formatCode="m/d/yyyy">
                  <c:v>44116</c:v>
                </c:pt>
                <c:pt idx="1381" c:formatCode="m/d/yyyy">
                  <c:v>44117</c:v>
                </c:pt>
                <c:pt idx="1382" c:formatCode="m/d/yyyy">
                  <c:v>44118</c:v>
                </c:pt>
                <c:pt idx="1383" c:formatCode="m/d/yyyy">
                  <c:v>44119</c:v>
                </c:pt>
                <c:pt idx="1384" c:formatCode="m/d/yyyy">
                  <c:v>44120</c:v>
                </c:pt>
                <c:pt idx="1385" c:formatCode="m/d/yyyy">
                  <c:v>44121</c:v>
                </c:pt>
                <c:pt idx="1386" c:formatCode="m/d/yyyy">
                  <c:v>44122</c:v>
                </c:pt>
                <c:pt idx="1387" c:formatCode="m/d/yyyy">
                  <c:v>44123</c:v>
                </c:pt>
                <c:pt idx="1388" c:formatCode="m/d/yyyy">
                  <c:v>44124</c:v>
                </c:pt>
                <c:pt idx="1389" c:formatCode="m/d/yyyy">
                  <c:v>44125</c:v>
                </c:pt>
                <c:pt idx="1390" c:formatCode="m/d/yyyy">
                  <c:v>44126</c:v>
                </c:pt>
                <c:pt idx="1391" c:formatCode="m/d/yyyy">
                  <c:v>44127</c:v>
                </c:pt>
                <c:pt idx="1392" c:formatCode="m/d/yyyy">
                  <c:v>44128</c:v>
                </c:pt>
                <c:pt idx="1393" c:formatCode="m/d/yyyy">
                  <c:v>44129</c:v>
                </c:pt>
                <c:pt idx="1394" c:formatCode="m/d/yyyy">
                  <c:v>44130</c:v>
                </c:pt>
                <c:pt idx="1395" c:formatCode="m/d/yyyy">
                  <c:v>44131</c:v>
                </c:pt>
                <c:pt idx="1396" c:formatCode="m/d/yyyy">
                  <c:v>44132</c:v>
                </c:pt>
                <c:pt idx="1397" c:formatCode="m/d/yyyy">
                  <c:v>44133</c:v>
                </c:pt>
                <c:pt idx="1398" c:formatCode="m/d/yyyy">
                  <c:v>44134</c:v>
                </c:pt>
                <c:pt idx="1399" c:formatCode="m/d/yyyy">
                  <c:v>44135</c:v>
                </c:pt>
                <c:pt idx="1400" c:formatCode="m/d/yyyy">
                  <c:v>44136</c:v>
                </c:pt>
                <c:pt idx="1401" c:formatCode="m/d/yyyy">
                  <c:v>44137</c:v>
                </c:pt>
                <c:pt idx="1402" c:formatCode="m/d/yyyy">
                  <c:v>44138</c:v>
                </c:pt>
                <c:pt idx="1403" c:formatCode="m/d/yyyy">
                  <c:v>44139</c:v>
                </c:pt>
                <c:pt idx="1404" c:formatCode="m/d/yyyy">
                  <c:v>44140</c:v>
                </c:pt>
                <c:pt idx="1405" c:formatCode="m/d/yyyy">
                  <c:v>44141</c:v>
                </c:pt>
                <c:pt idx="1406" c:formatCode="m/d/yyyy">
                  <c:v>44142</c:v>
                </c:pt>
                <c:pt idx="1407" c:formatCode="m/d/yyyy">
                  <c:v>44143</c:v>
                </c:pt>
                <c:pt idx="1408" c:formatCode="m/d/yyyy">
                  <c:v>44144</c:v>
                </c:pt>
                <c:pt idx="1409" c:formatCode="m/d/yyyy">
                  <c:v>44145</c:v>
                </c:pt>
                <c:pt idx="1410" c:formatCode="m/d/yyyy">
                  <c:v>44146</c:v>
                </c:pt>
                <c:pt idx="1411" c:formatCode="m/d/yyyy">
                  <c:v>44147</c:v>
                </c:pt>
                <c:pt idx="1412" c:formatCode="m/d/yyyy">
                  <c:v>44148</c:v>
                </c:pt>
                <c:pt idx="1413" c:formatCode="m/d/yyyy">
                  <c:v>44149</c:v>
                </c:pt>
                <c:pt idx="1414" c:formatCode="m/d/yyyy">
                  <c:v>44150</c:v>
                </c:pt>
                <c:pt idx="1415" c:formatCode="m/d/yyyy">
                  <c:v>44151</c:v>
                </c:pt>
                <c:pt idx="1416" c:formatCode="m/d/yyyy">
                  <c:v>44152</c:v>
                </c:pt>
                <c:pt idx="1417" c:formatCode="m/d/yyyy">
                  <c:v>44153</c:v>
                </c:pt>
                <c:pt idx="1418" c:formatCode="m/d/yyyy">
                  <c:v>44154</c:v>
                </c:pt>
                <c:pt idx="1419" c:formatCode="m/d/yyyy">
                  <c:v>44155</c:v>
                </c:pt>
                <c:pt idx="1420" c:formatCode="m/d/yyyy">
                  <c:v>44156</c:v>
                </c:pt>
                <c:pt idx="1421" c:formatCode="m/d/yyyy">
                  <c:v>44157</c:v>
                </c:pt>
                <c:pt idx="1422" c:formatCode="m/d/yyyy">
                  <c:v>44158</c:v>
                </c:pt>
                <c:pt idx="1423" c:formatCode="m/d/yyyy">
                  <c:v>44159</c:v>
                </c:pt>
                <c:pt idx="1424" c:formatCode="m/d/yyyy">
                  <c:v>44160</c:v>
                </c:pt>
                <c:pt idx="1425" c:formatCode="m/d/yyyy">
                  <c:v>44161</c:v>
                </c:pt>
                <c:pt idx="1426" c:formatCode="m/d/yyyy">
                  <c:v>44162</c:v>
                </c:pt>
                <c:pt idx="1427" c:formatCode="m/d/yyyy">
                  <c:v>44163</c:v>
                </c:pt>
                <c:pt idx="1428" c:formatCode="m/d/yyyy">
                  <c:v>44164</c:v>
                </c:pt>
                <c:pt idx="1429" c:formatCode="m/d/yyyy">
                  <c:v>44165</c:v>
                </c:pt>
                <c:pt idx="1430" c:formatCode="m/d/yyyy">
                  <c:v>44166</c:v>
                </c:pt>
                <c:pt idx="1431" c:formatCode="m/d/yyyy">
                  <c:v>44167</c:v>
                </c:pt>
                <c:pt idx="1432" c:formatCode="m/d/yyyy">
                  <c:v>44168</c:v>
                </c:pt>
                <c:pt idx="1433" c:formatCode="m/d/yyyy">
                  <c:v>44169</c:v>
                </c:pt>
                <c:pt idx="1434" c:formatCode="m/d/yyyy">
                  <c:v>44170</c:v>
                </c:pt>
                <c:pt idx="1435" c:formatCode="m/d/yyyy">
                  <c:v>44171</c:v>
                </c:pt>
                <c:pt idx="1436" c:formatCode="m/d/yyyy">
                  <c:v>44172</c:v>
                </c:pt>
                <c:pt idx="1437" c:formatCode="m/d/yyyy">
                  <c:v>44173</c:v>
                </c:pt>
                <c:pt idx="1438" c:formatCode="m/d/yyyy">
                  <c:v>44174</c:v>
                </c:pt>
                <c:pt idx="1439" c:formatCode="m/d/yyyy">
                  <c:v>44175</c:v>
                </c:pt>
                <c:pt idx="1440" c:formatCode="m/d/yyyy">
                  <c:v>44176</c:v>
                </c:pt>
                <c:pt idx="1441" c:formatCode="m/d/yyyy">
                  <c:v>44177</c:v>
                </c:pt>
                <c:pt idx="1442" c:formatCode="m/d/yyyy">
                  <c:v>44178</c:v>
                </c:pt>
                <c:pt idx="1443" c:formatCode="m/d/yyyy">
                  <c:v>44179</c:v>
                </c:pt>
                <c:pt idx="1444" c:formatCode="m/d/yyyy">
                  <c:v>44180</c:v>
                </c:pt>
                <c:pt idx="1445" c:formatCode="m/d/yyyy">
                  <c:v>44181</c:v>
                </c:pt>
                <c:pt idx="1446" c:formatCode="m/d/yyyy">
                  <c:v>44182</c:v>
                </c:pt>
                <c:pt idx="1447" c:formatCode="m/d/yyyy">
                  <c:v>44183</c:v>
                </c:pt>
                <c:pt idx="1448" c:formatCode="m/d/yyyy">
                  <c:v>44184</c:v>
                </c:pt>
                <c:pt idx="1449" c:formatCode="m/d/yyyy">
                  <c:v>44185</c:v>
                </c:pt>
                <c:pt idx="1450" c:formatCode="m/d/yyyy">
                  <c:v>44186</c:v>
                </c:pt>
                <c:pt idx="1451" c:formatCode="m/d/yyyy">
                  <c:v>44187</c:v>
                </c:pt>
                <c:pt idx="1452" c:formatCode="m/d/yyyy">
                  <c:v>44188</c:v>
                </c:pt>
                <c:pt idx="1453" c:formatCode="m/d/yyyy">
                  <c:v>44189</c:v>
                </c:pt>
                <c:pt idx="1454" c:formatCode="m/d/yyyy">
                  <c:v>44190</c:v>
                </c:pt>
                <c:pt idx="1455" c:formatCode="m/d/yyyy">
                  <c:v>44191</c:v>
                </c:pt>
                <c:pt idx="1456" c:formatCode="m/d/yyyy">
                  <c:v>44192</c:v>
                </c:pt>
                <c:pt idx="1457" c:formatCode="m/d/yyyy">
                  <c:v>44193</c:v>
                </c:pt>
                <c:pt idx="1458" c:formatCode="m/d/yyyy">
                  <c:v>44194</c:v>
                </c:pt>
                <c:pt idx="1459" c:formatCode="m/d/yyyy">
                  <c:v>44195</c:v>
                </c:pt>
                <c:pt idx="1460" c:formatCode="m/d/yyyy">
                  <c:v>44196</c:v>
                </c:pt>
                <c:pt idx="1461" c:formatCode="m/d/yyyy">
                  <c:v>44197</c:v>
                </c:pt>
                <c:pt idx="1462" c:formatCode="m/d/yyyy">
                  <c:v>44198</c:v>
                </c:pt>
                <c:pt idx="1463" c:formatCode="m/d/yyyy">
                  <c:v>44199</c:v>
                </c:pt>
                <c:pt idx="1464" c:formatCode="m/d/yyyy">
                  <c:v>44200</c:v>
                </c:pt>
                <c:pt idx="1465" c:formatCode="m/d/yyyy">
                  <c:v>44201</c:v>
                </c:pt>
                <c:pt idx="1466" c:formatCode="m/d/yyyy">
                  <c:v>44202</c:v>
                </c:pt>
                <c:pt idx="1467" c:formatCode="m/d/yyyy">
                  <c:v>44203</c:v>
                </c:pt>
                <c:pt idx="1468" c:formatCode="m/d/yyyy">
                  <c:v>44204</c:v>
                </c:pt>
                <c:pt idx="1469" c:formatCode="m/d/yyyy">
                  <c:v>44205</c:v>
                </c:pt>
                <c:pt idx="1470" c:formatCode="m/d/yyyy">
                  <c:v>44206</c:v>
                </c:pt>
                <c:pt idx="1471" c:formatCode="m/d/yyyy">
                  <c:v>44207</c:v>
                </c:pt>
                <c:pt idx="1472" c:formatCode="m/d/yyyy">
                  <c:v>44208</c:v>
                </c:pt>
                <c:pt idx="1473" c:formatCode="m/d/yyyy">
                  <c:v>44209</c:v>
                </c:pt>
                <c:pt idx="1474" c:formatCode="m/d/yyyy">
                  <c:v>44210</c:v>
                </c:pt>
                <c:pt idx="1475" c:formatCode="m/d/yyyy">
                  <c:v>44211</c:v>
                </c:pt>
                <c:pt idx="1476" c:formatCode="m/d/yyyy">
                  <c:v>44212</c:v>
                </c:pt>
                <c:pt idx="1477" c:formatCode="m/d/yyyy">
                  <c:v>44213</c:v>
                </c:pt>
                <c:pt idx="1478" c:formatCode="m/d/yyyy">
                  <c:v>44214</c:v>
                </c:pt>
                <c:pt idx="1479" c:formatCode="m/d/yyyy">
                  <c:v>44215</c:v>
                </c:pt>
                <c:pt idx="1480" c:formatCode="m/d/yyyy">
                  <c:v>44216</c:v>
                </c:pt>
                <c:pt idx="1481" c:formatCode="m/d/yyyy">
                  <c:v>44217</c:v>
                </c:pt>
                <c:pt idx="1482" c:formatCode="m/d/yyyy">
                  <c:v>44218</c:v>
                </c:pt>
                <c:pt idx="1483" c:formatCode="m/d/yyyy">
                  <c:v>44219</c:v>
                </c:pt>
                <c:pt idx="1484" c:formatCode="m/d/yyyy">
                  <c:v>44220</c:v>
                </c:pt>
                <c:pt idx="1485" c:formatCode="m/d/yyyy">
                  <c:v>44221</c:v>
                </c:pt>
                <c:pt idx="1486" c:formatCode="m/d/yyyy">
                  <c:v>44222</c:v>
                </c:pt>
                <c:pt idx="1487" c:formatCode="m/d/yyyy">
                  <c:v>44223</c:v>
                </c:pt>
                <c:pt idx="1488" c:formatCode="m/d/yyyy">
                  <c:v>44224</c:v>
                </c:pt>
                <c:pt idx="1489" c:formatCode="m/d/yyyy">
                  <c:v>44225</c:v>
                </c:pt>
                <c:pt idx="1490" c:formatCode="m/d/yyyy">
                  <c:v>44226</c:v>
                </c:pt>
                <c:pt idx="1491" c:formatCode="m/d/yyyy">
                  <c:v>44227</c:v>
                </c:pt>
                <c:pt idx="1492" c:formatCode="m/d/yyyy">
                  <c:v>44228</c:v>
                </c:pt>
                <c:pt idx="1493" c:formatCode="m/d/yyyy">
                  <c:v>44229</c:v>
                </c:pt>
                <c:pt idx="1494" c:formatCode="m/d/yyyy">
                  <c:v>44230</c:v>
                </c:pt>
                <c:pt idx="1495" c:formatCode="m/d/yyyy">
                  <c:v>44231</c:v>
                </c:pt>
                <c:pt idx="1496" c:formatCode="m/d/yyyy">
                  <c:v>44232</c:v>
                </c:pt>
                <c:pt idx="1497" c:formatCode="m/d/yyyy">
                  <c:v>44233</c:v>
                </c:pt>
                <c:pt idx="1498" c:formatCode="m/d/yyyy">
                  <c:v>44234</c:v>
                </c:pt>
                <c:pt idx="1499" c:formatCode="m/d/yyyy">
                  <c:v>44235</c:v>
                </c:pt>
                <c:pt idx="1500" c:formatCode="m/d/yyyy">
                  <c:v>44236</c:v>
                </c:pt>
                <c:pt idx="1501" c:formatCode="m/d/yyyy">
                  <c:v>44237</c:v>
                </c:pt>
                <c:pt idx="1502" c:formatCode="m/d/yyyy">
                  <c:v>44238</c:v>
                </c:pt>
                <c:pt idx="1503" c:formatCode="m/d/yyyy">
                  <c:v>44239</c:v>
                </c:pt>
                <c:pt idx="1504" c:formatCode="m/d/yyyy">
                  <c:v>44240</c:v>
                </c:pt>
                <c:pt idx="1505" c:formatCode="m/d/yyyy">
                  <c:v>44241</c:v>
                </c:pt>
                <c:pt idx="1506" c:formatCode="m/d/yyyy">
                  <c:v>44242</c:v>
                </c:pt>
                <c:pt idx="1507" c:formatCode="m/d/yyyy">
                  <c:v>44243</c:v>
                </c:pt>
                <c:pt idx="1508" c:formatCode="m/d/yyyy">
                  <c:v>44244</c:v>
                </c:pt>
                <c:pt idx="1509" c:formatCode="m/d/yyyy">
                  <c:v>44245</c:v>
                </c:pt>
                <c:pt idx="1510" c:formatCode="m/d/yyyy">
                  <c:v>44246</c:v>
                </c:pt>
                <c:pt idx="1511" c:formatCode="m/d/yyyy">
                  <c:v>44247</c:v>
                </c:pt>
                <c:pt idx="1512" c:formatCode="m/d/yyyy">
                  <c:v>44248</c:v>
                </c:pt>
                <c:pt idx="1513" c:formatCode="m/d/yyyy">
                  <c:v>44249</c:v>
                </c:pt>
                <c:pt idx="1514" c:formatCode="m/d/yyyy">
                  <c:v>44250</c:v>
                </c:pt>
                <c:pt idx="1515" c:formatCode="m/d/yyyy">
                  <c:v>44251</c:v>
                </c:pt>
                <c:pt idx="1516" c:formatCode="m/d/yyyy">
                  <c:v>44252</c:v>
                </c:pt>
                <c:pt idx="1517" c:formatCode="m/d/yyyy">
                  <c:v>44253</c:v>
                </c:pt>
                <c:pt idx="1518" c:formatCode="m/d/yyyy">
                  <c:v>44254</c:v>
                </c:pt>
                <c:pt idx="1519" c:formatCode="m/d/yyyy">
                  <c:v>44255</c:v>
                </c:pt>
                <c:pt idx="1520" c:formatCode="m/d/yyyy">
                  <c:v>44256</c:v>
                </c:pt>
                <c:pt idx="1521" c:formatCode="m/d/yyyy">
                  <c:v>44257</c:v>
                </c:pt>
                <c:pt idx="1522" c:formatCode="m/d/yyyy">
                  <c:v>44258</c:v>
                </c:pt>
                <c:pt idx="1523" c:formatCode="m/d/yyyy">
                  <c:v>44259</c:v>
                </c:pt>
                <c:pt idx="1524" c:formatCode="m/d/yyyy">
                  <c:v>44260</c:v>
                </c:pt>
                <c:pt idx="1525" c:formatCode="m/d/yyyy">
                  <c:v>44261</c:v>
                </c:pt>
                <c:pt idx="1526" c:formatCode="m/d/yyyy">
                  <c:v>44262</c:v>
                </c:pt>
                <c:pt idx="1527" c:formatCode="m/d/yyyy">
                  <c:v>44263</c:v>
                </c:pt>
                <c:pt idx="1528" c:formatCode="m/d/yyyy">
                  <c:v>44264</c:v>
                </c:pt>
                <c:pt idx="1529" c:formatCode="m/d/yyyy">
                  <c:v>44265</c:v>
                </c:pt>
                <c:pt idx="1530" c:formatCode="m/d/yyyy">
                  <c:v>44266</c:v>
                </c:pt>
                <c:pt idx="1531" c:formatCode="m/d/yyyy">
                  <c:v>44267</c:v>
                </c:pt>
                <c:pt idx="1532" c:formatCode="m/d/yyyy">
                  <c:v>44268</c:v>
                </c:pt>
                <c:pt idx="1533" c:formatCode="m/d/yyyy">
                  <c:v>44269</c:v>
                </c:pt>
                <c:pt idx="1534" c:formatCode="m/d/yyyy">
                  <c:v>44270</c:v>
                </c:pt>
                <c:pt idx="1535" c:formatCode="m/d/yyyy">
                  <c:v>44271</c:v>
                </c:pt>
                <c:pt idx="1536" c:formatCode="m/d/yyyy">
                  <c:v>44272</c:v>
                </c:pt>
                <c:pt idx="1537" c:formatCode="m/d/yyyy">
                  <c:v>44273</c:v>
                </c:pt>
                <c:pt idx="1538" c:formatCode="m/d/yyyy">
                  <c:v>44274</c:v>
                </c:pt>
                <c:pt idx="1539" c:formatCode="m/d/yyyy">
                  <c:v>44275</c:v>
                </c:pt>
                <c:pt idx="1540" c:formatCode="m/d/yyyy">
                  <c:v>44276</c:v>
                </c:pt>
                <c:pt idx="1541" c:formatCode="m/d/yyyy">
                  <c:v>44277</c:v>
                </c:pt>
                <c:pt idx="1542" c:formatCode="m/d/yyyy">
                  <c:v>44278</c:v>
                </c:pt>
                <c:pt idx="1543" c:formatCode="m/d/yyyy">
                  <c:v>44279</c:v>
                </c:pt>
                <c:pt idx="1544" c:formatCode="m/d/yyyy">
                  <c:v>44280</c:v>
                </c:pt>
                <c:pt idx="1545" c:formatCode="m/d/yyyy">
                  <c:v>44281</c:v>
                </c:pt>
                <c:pt idx="1546" c:formatCode="m/d/yyyy">
                  <c:v>44282</c:v>
                </c:pt>
                <c:pt idx="1547" c:formatCode="m/d/yyyy">
                  <c:v>44283</c:v>
                </c:pt>
                <c:pt idx="1548" c:formatCode="m/d/yyyy">
                  <c:v>44284</c:v>
                </c:pt>
                <c:pt idx="1549" c:formatCode="m/d/yyyy">
                  <c:v>44285</c:v>
                </c:pt>
                <c:pt idx="1550" c:formatCode="m/d/yyyy">
                  <c:v>44286</c:v>
                </c:pt>
                <c:pt idx="1551" c:formatCode="m/d/yyyy">
                  <c:v>44287</c:v>
                </c:pt>
                <c:pt idx="1552" c:formatCode="m/d/yyyy">
                  <c:v>44288</c:v>
                </c:pt>
                <c:pt idx="1553" c:formatCode="m/d/yyyy">
                  <c:v>44289</c:v>
                </c:pt>
                <c:pt idx="1554" c:formatCode="m/d/yyyy">
                  <c:v>44290</c:v>
                </c:pt>
                <c:pt idx="1555" c:formatCode="m/d/yyyy">
                  <c:v>44291</c:v>
                </c:pt>
                <c:pt idx="1556" c:formatCode="m/d/yyyy">
                  <c:v>44292</c:v>
                </c:pt>
                <c:pt idx="1557" c:formatCode="m/d/yyyy">
                  <c:v>44293</c:v>
                </c:pt>
                <c:pt idx="1558" c:formatCode="m/d/yyyy">
                  <c:v>44294</c:v>
                </c:pt>
                <c:pt idx="1559" c:formatCode="m/d/yyyy">
                  <c:v>44295</c:v>
                </c:pt>
                <c:pt idx="1560" c:formatCode="m/d/yyyy">
                  <c:v>44296</c:v>
                </c:pt>
                <c:pt idx="1561" c:formatCode="m/d/yyyy">
                  <c:v>44297</c:v>
                </c:pt>
                <c:pt idx="1562" c:formatCode="m/d/yyyy">
                  <c:v>44298</c:v>
                </c:pt>
                <c:pt idx="1563" c:formatCode="m/d/yyyy">
                  <c:v>44299</c:v>
                </c:pt>
                <c:pt idx="1564" c:formatCode="m/d/yyyy">
                  <c:v>44300</c:v>
                </c:pt>
                <c:pt idx="1565" c:formatCode="m/d/yyyy">
                  <c:v>44301</c:v>
                </c:pt>
                <c:pt idx="1566" c:formatCode="m/d/yyyy">
                  <c:v>44302</c:v>
                </c:pt>
                <c:pt idx="1567" c:formatCode="m/d/yyyy">
                  <c:v>44303</c:v>
                </c:pt>
                <c:pt idx="1568" c:formatCode="m/d/yyyy">
                  <c:v>44304</c:v>
                </c:pt>
                <c:pt idx="1569" c:formatCode="m/d/yyyy">
                  <c:v>44305</c:v>
                </c:pt>
                <c:pt idx="1570" c:formatCode="m/d/yyyy">
                  <c:v>44306</c:v>
                </c:pt>
                <c:pt idx="1571" c:formatCode="m/d/yyyy">
                  <c:v>44307</c:v>
                </c:pt>
                <c:pt idx="1572" c:formatCode="m/d/yyyy">
                  <c:v>44308</c:v>
                </c:pt>
                <c:pt idx="1573" c:formatCode="m/d/yyyy">
                  <c:v>44309</c:v>
                </c:pt>
                <c:pt idx="1574" c:formatCode="m/d/yyyy">
                  <c:v>44310</c:v>
                </c:pt>
                <c:pt idx="1575" c:formatCode="m/d/yyyy">
                  <c:v>44311</c:v>
                </c:pt>
                <c:pt idx="1576" c:formatCode="m/d/yyyy">
                  <c:v>44312</c:v>
                </c:pt>
                <c:pt idx="1577" c:formatCode="m/d/yyyy">
                  <c:v>44313</c:v>
                </c:pt>
                <c:pt idx="1578" c:formatCode="m/d/yyyy">
                  <c:v>44314</c:v>
                </c:pt>
                <c:pt idx="1579" c:formatCode="m/d/yyyy">
                  <c:v>44315</c:v>
                </c:pt>
                <c:pt idx="1580" c:formatCode="m/d/yyyy">
                  <c:v>44316</c:v>
                </c:pt>
                <c:pt idx="1581" c:formatCode="m/d/yyyy">
                  <c:v>44317</c:v>
                </c:pt>
                <c:pt idx="1582" c:formatCode="m/d/yyyy">
                  <c:v>44318</c:v>
                </c:pt>
                <c:pt idx="1583" c:formatCode="m/d/yyyy">
                  <c:v>44319</c:v>
                </c:pt>
                <c:pt idx="1584" c:formatCode="m/d/yyyy">
                  <c:v>44320</c:v>
                </c:pt>
                <c:pt idx="1585" c:formatCode="m/d/yyyy">
                  <c:v>44321</c:v>
                </c:pt>
                <c:pt idx="1586" c:formatCode="m/d/yyyy">
                  <c:v>44322</c:v>
                </c:pt>
                <c:pt idx="1587" c:formatCode="m/d/yyyy">
                  <c:v>44323</c:v>
                </c:pt>
                <c:pt idx="1588" c:formatCode="m/d/yyyy">
                  <c:v>44324</c:v>
                </c:pt>
                <c:pt idx="1589" c:formatCode="m/d/yyyy">
                  <c:v>44325</c:v>
                </c:pt>
                <c:pt idx="1590" c:formatCode="m/d/yyyy">
                  <c:v>44326</c:v>
                </c:pt>
                <c:pt idx="1591" c:formatCode="m/d/yyyy">
                  <c:v>44327</c:v>
                </c:pt>
                <c:pt idx="1592" c:formatCode="m/d/yyyy">
                  <c:v>44328</c:v>
                </c:pt>
                <c:pt idx="1593" c:formatCode="m/d/yyyy">
                  <c:v>44329</c:v>
                </c:pt>
                <c:pt idx="1594" c:formatCode="m/d/yyyy">
                  <c:v>44330</c:v>
                </c:pt>
                <c:pt idx="1595" c:formatCode="m/d/yyyy">
                  <c:v>44331</c:v>
                </c:pt>
                <c:pt idx="1596" c:formatCode="m/d/yyyy">
                  <c:v>44332</c:v>
                </c:pt>
                <c:pt idx="1597" c:formatCode="m/d/yyyy">
                  <c:v>44333</c:v>
                </c:pt>
                <c:pt idx="1598" c:formatCode="m/d/yyyy">
                  <c:v>44334</c:v>
                </c:pt>
                <c:pt idx="1599" c:formatCode="m/d/yyyy">
                  <c:v>44335</c:v>
                </c:pt>
                <c:pt idx="1600" c:formatCode="m/d/yyyy">
                  <c:v>44336</c:v>
                </c:pt>
                <c:pt idx="1601" c:formatCode="m/d/yyyy">
                  <c:v>44337</c:v>
                </c:pt>
                <c:pt idx="1602" c:formatCode="m/d/yyyy">
                  <c:v>44338</c:v>
                </c:pt>
                <c:pt idx="1603" c:formatCode="m/d/yyyy">
                  <c:v>44339</c:v>
                </c:pt>
                <c:pt idx="1604" c:formatCode="m/d/yyyy">
                  <c:v>44340</c:v>
                </c:pt>
                <c:pt idx="1605" c:formatCode="m/d/yyyy">
                  <c:v>44341</c:v>
                </c:pt>
                <c:pt idx="1606" c:formatCode="m/d/yyyy">
                  <c:v>44342</c:v>
                </c:pt>
              </c:numCache>
            </c:numRef>
          </c:cat>
          <c:val>
            <c:numRef>
              <c:f>[Coinbase_USD.csv]Sheet1!$B$2:$B$1608</c:f>
              <c:numCache>
                <c:formatCode>General</c:formatCode>
                <c:ptCount val="1607"/>
                <c:pt idx="0">
                  <c:v>7.4654249553301</c:v>
                </c:pt>
                <c:pt idx="1">
                  <c:v>6.49645748385049</c:v>
                </c:pt>
                <c:pt idx="2">
                  <c:v>8.09403852346388</c:v>
                </c:pt>
                <c:pt idx="3">
                  <c:v>5.02773618790724</c:v>
                </c:pt>
                <c:pt idx="4">
                  <c:v>6.40369026808827</c:v>
                </c:pt>
                <c:pt idx="5">
                  <c:v>3.88090661914171</c:v>
                </c:pt>
                <c:pt idx="6">
                  <c:v>5.39286094948945</c:v>
                </c:pt>
                <c:pt idx="7">
                  <c:v>4.51108810058427</c:v>
                </c:pt>
                <c:pt idx="8">
                  <c:v>7.02457777087743</c:v>
                </c:pt>
                <c:pt idx="9">
                  <c:v>4.76667770425586</c:v>
                </c:pt>
                <c:pt idx="10">
                  <c:v>6.46074285474149</c:v>
                </c:pt>
                <c:pt idx="11">
                  <c:v>5.55150090359486</c:v>
                </c:pt>
                <c:pt idx="12">
                  <c:v>5.04445667554085</c:v>
                </c:pt>
                <c:pt idx="13">
                  <c:v>7.16979549906487</c:v>
                </c:pt>
                <c:pt idx="14">
                  <c:v>5.39872101187472</c:v>
                </c:pt>
                <c:pt idx="15">
                  <c:v>7.60746645045759</c:v>
                </c:pt>
                <c:pt idx="16">
                  <c:v>3.81074579025993</c:v>
                </c:pt>
                <c:pt idx="17">
                  <c:v>4.59120436806386</c:v>
                </c:pt>
                <c:pt idx="18">
                  <c:v>4.20779361225451</c:v>
                </c:pt>
                <c:pt idx="19">
                  <c:v>4.00134895811104</c:v>
                </c:pt>
                <c:pt idx="20">
                  <c:v>5.18326546509422</c:v>
                </c:pt>
                <c:pt idx="21">
                  <c:v>4.0170221235549</c:v>
                </c:pt>
                <c:pt idx="22">
                  <c:v>4.78486348112107</c:v>
                </c:pt>
                <c:pt idx="23">
                  <c:v>4.99915188884859</c:v>
                </c:pt>
                <c:pt idx="24">
                  <c:v>5.20479479421871</c:v>
                </c:pt>
                <c:pt idx="25">
                  <c:v>4.53403762366863</c:v>
                </c:pt>
                <c:pt idx="26">
                  <c:v>4.76470963286197</c:v>
                </c:pt>
                <c:pt idx="27">
                  <c:v>4.71782092155331</c:v>
                </c:pt>
                <c:pt idx="28">
                  <c:v>4.21278702170202</c:v>
                </c:pt>
                <c:pt idx="29">
                  <c:v>8.20281260973296</c:v>
                </c:pt>
                <c:pt idx="30">
                  <c:v>4.15090327870366</c:v>
                </c:pt>
                <c:pt idx="31">
                  <c:v>3.18370362805194</c:v>
                </c:pt>
                <c:pt idx="32">
                  <c:v>3.63236355294762</c:v>
                </c:pt>
                <c:pt idx="33">
                  <c:v>4.67331374512363</c:v>
                </c:pt>
                <c:pt idx="34">
                  <c:v>4.4690825186559</c:v>
                </c:pt>
                <c:pt idx="35">
                  <c:v>3.97976006645882</c:v>
                </c:pt>
                <c:pt idx="36">
                  <c:v>4.8211521653372</c:v>
                </c:pt>
                <c:pt idx="37">
                  <c:v>3.80434150687449</c:v>
                </c:pt>
                <c:pt idx="38">
                  <c:v>4.57520743612305</c:v>
                </c:pt>
                <c:pt idx="39">
                  <c:v>4.02404720857806</c:v>
                </c:pt>
                <c:pt idx="40">
                  <c:v>4.14795858692827</c:v>
                </c:pt>
                <c:pt idx="41">
                  <c:v>6.08919463218201</c:v>
                </c:pt>
                <c:pt idx="42">
                  <c:v>7.76589766034606</c:v>
                </c:pt>
                <c:pt idx="43">
                  <c:v>4.90689627052557</c:v>
                </c:pt>
                <c:pt idx="44">
                  <c:v>6.3546738103306</c:v>
                </c:pt>
                <c:pt idx="45">
                  <c:v>7.25936427288097</c:v>
                </c:pt>
                <c:pt idx="46">
                  <c:v>6.65761676411119</c:v>
                </c:pt>
                <c:pt idx="47">
                  <c:v>4.26628397622106</c:v>
                </c:pt>
                <c:pt idx="48">
                  <c:v>5.02580198678462</c:v>
                </c:pt>
                <c:pt idx="49">
                  <c:v>5.77801467053507</c:v>
                </c:pt>
                <c:pt idx="50">
                  <c:v>5.61169887881818</c:v>
                </c:pt>
                <c:pt idx="51">
                  <c:v>5.02741592983657</c:v>
                </c:pt>
                <c:pt idx="52">
                  <c:v>4.76446630986203</c:v>
                </c:pt>
                <c:pt idx="53">
                  <c:v>5.38200445185005</c:v>
                </c:pt>
                <c:pt idx="54">
                  <c:v>5.25624022392815</c:v>
                </c:pt>
                <c:pt idx="55">
                  <c:v>4.13651117682489</c:v>
                </c:pt>
                <c:pt idx="56">
                  <c:v>4.9246305918481</c:v>
                </c:pt>
                <c:pt idx="57">
                  <c:v>6.58866885867834</c:v>
                </c:pt>
                <c:pt idx="58">
                  <c:v>6.45576721317751</c:v>
                </c:pt>
                <c:pt idx="59">
                  <c:v>5.3529418048933</c:v>
                </c:pt>
                <c:pt idx="60">
                  <c:v>4.81129135594214</c:v>
                </c:pt>
                <c:pt idx="61">
                  <c:v>5.92956089552279</c:v>
                </c:pt>
                <c:pt idx="62">
                  <c:v>6.05038374668402</c:v>
                </c:pt>
                <c:pt idx="63">
                  <c:v>5.2881999292967</c:v>
                </c:pt>
                <c:pt idx="64">
                  <c:v>6.74753970719525</c:v>
                </c:pt>
                <c:pt idx="65">
                  <c:v>4.59401030845581</c:v>
                </c:pt>
                <c:pt idx="66">
                  <c:v>4.3835288526187</c:v>
                </c:pt>
                <c:pt idx="67">
                  <c:v>3.59048888373225</c:v>
                </c:pt>
                <c:pt idx="68">
                  <c:v>6.12688451325534</c:v>
                </c:pt>
                <c:pt idx="69">
                  <c:v>3.93964110917876</c:v>
                </c:pt>
                <c:pt idx="70">
                  <c:v>4.33696821575128</c:v>
                </c:pt>
                <c:pt idx="71">
                  <c:v>6.53807743611339</c:v>
                </c:pt>
                <c:pt idx="72">
                  <c:v>5.44302550549579</c:v>
                </c:pt>
                <c:pt idx="73">
                  <c:v>5.06855404886415</c:v>
                </c:pt>
                <c:pt idx="74">
                  <c:v>5.0819083819928</c:v>
                </c:pt>
                <c:pt idx="75">
                  <c:v>4.3203370534</c:v>
                </c:pt>
                <c:pt idx="76">
                  <c:v>4.38931790308908</c:v>
                </c:pt>
                <c:pt idx="77">
                  <c:v>4.15905070940487</c:v>
                </c:pt>
                <c:pt idx="78">
                  <c:v>3.16695424164608</c:v>
                </c:pt>
                <c:pt idx="79">
                  <c:v>3.28181583977345</c:v>
                </c:pt>
                <c:pt idx="80">
                  <c:v>3.06284023302599</c:v>
                </c:pt>
                <c:pt idx="81">
                  <c:v>2.84668773736154</c:v>
                </c:pt>
                <c:pt idx="82">
                  <c:v>4.11995207233744</c:v>
                </c:pt>
                <c:pt idx="83">
                  <c:v>3.73379071941376</c:v>
                </c:pt>
                <c:pt idx="84">
                  <c:v>2.85362549977213</c:v>
                </c:pt>
                <c:pt idx="85">
                  <c:v>3.32293317783002</c:v>
                </c:pt>
                <c:pt idx="86">
                  <c:v>3.95692779837297</c:v>
                </c:pt>
                <c:pt idx="87">
                  <c:v>2.02805198384718</c:v>
                </c:pt>
                <c:pt idx="88">
                  <c:v>4.73829574835142</c:v>
                </c:pt>
                <c:pt idx="89">
                  <c:v>3.29269747901809</c:v>
                </c:pt>
                <c:pt idx="90">
                  <c:v>2.54473049476466</c:v>
                </c:pt>
                <c:pt idx="91">
                  <c:v>3.77638759485419</c:v>
                </c:pt>
                <c:pt idx="92">
                  <c:v>4.58423267958695</c:v>
                </c:pt>
                <c:pt idx="93">
                  <c:v>3.150980883515</c:v>
                </c:pt>
                <c:pt idx="94">
                  <c:v>3.88433842300168</c:v>
                </c:pt>
                <c:pt idx="95">
                  <c:v>3.22179188553507</c:v>
                </c:pt>
                <c:pt idx="96">
                  <c:v>3.77087549705437</c:v>
                </c:pt>
                <c:pt idx="97">
                  <c:v>3.22988115062575</c:v>
                </c:pt>
                <c:pt idx="98">
                  <c:v>3.26293293834249</c:v>
                </c:pt>
                <c:pt idx="99">
                  <c:v>2.65053424202427</c:v>
                </c:pt>
                <c:pt idx="100">
                  <c:v>2.98593855636921</c:v>
                </c:pt>
                <c:pt idx="101">
                  <c:v>2.94768073670009</c:v>
                </c:pt>
                <c:pt idx="102">
                  <c:v>3.65375236691021</c:v>
                </c:pt>
                <c:pt idx="103">
                  <c:v>2.39733140374238</c:v>
                </c:pt>
                <c:pt idx="104">
                  <c:v>3.35149800479333</c:v>
                </c:pt>
                <c:pt idx="105">
                  <c:v>3.46266287481636</c:v>
                </c:pt>
                <c:pt idx="106">
                  <c:v>4.15108235666804</c:v>
                </c:pt>
                <c:pt idx="107">
                  <c:v>6.00314354073824</c:v>
                </c:pt>
                <c:pt idx="108">
                  <c:v>4.55558777095021</c:v>
                </c:pt>
                <c:pt idx="109">
                  <c:v>4.63248666766097</c:v>
                </c:pt>
                <c:pt idx="110">
                  <c:v>5.37504099382829</c:v>
                </c:pt>
                <c:pt idx="111">
                  <c:v>5.05916853828207</c:v>
                </c:pt>
                <c:pt idx="112">
                  <c:v>4.74970234761428</c:v>
                </c:pt>
                <c:pt idx="113">
                  <c:v>5.51588265453905</c:v>
                </c:pt>
                <c:pt idx="114">
                  <c:v>4.53832774233889</c:v>
                </c:pt>
                <c:pt idx="115">
                  <c:v>3.64470794783915</c:v>
                </c:pt>
                <c:pt idx="116">
                  <c:v>4.09140577115621</c:v>
                </c:pt>
                <c:pt idx="117">
                  <c:v>3.38029854389202</c:v>
                </c:pt>
                <c:pt idx="118">
                  <c:v>5.44068098510963</c:v>
                </c:pt>
                <c:pt idx="119">
                  <c:v>5.90412449173756</c:v>
                </c:pt>
                <c:pt idx="120">
                  <c:v>4.88827547963807</c:v>
                </c:pt>
                <c:pt idx="121">
                  <c:v>6.21188218918953</c:v>
                </c:pt>
                <c:pt idx="122">
                  <c:v>5.3256353657931</c:v>
                </c:pt>
                <c:pt idx="123">
                  <c:v>4.04670561850655</c:v>
                </c:pt>
                <c:pt idx="124">
                  <c:v>3.42913894574233</c:v>
                </c:pt>
                <c:pt idx="125">
                  <c:v>3.86694016432411</c:v>
                </c:pt>
                <c:pt idx="126">
                  <c:v>2.82847825373745</c:v>
                </c:pt>
                <c:pt idx="127">
                  <c:v>3.3810070805555</c:v>
                </c:pt>
                <c:pt idx="128">
                  <c:v>3.18787076953341</c:v>
                </c:pt>
                <c:pt idx="129">
                  <c:v>4.9739326588491</c:v>
                </c:pt>
                <c:pt idx="130">
                  <c:v>4.24701701999306</c:v>
                </c:pt>
                <c:pt idx="131">
                  <c:v>3.4102550642571</c:v>
                </c:pt>
                <c:pt idx="132">
                  <c:v>3.41555983258678</c:v>
                </c:pt>
                <c:pt idx="133">
                  <c:v>3.83296946241704</c:v>
                </c:pt>
                <c:pt idx="134">
                  <c:v>4.56793867463963</c:v>
                </c:pt>
                <c:pt idx="135">
                  <c:v>2.9097615398557</c:v>
                </c:pt>
                <c:pt idx="136">
                  <c:v>3.42352078457838</c:v>
                </c:pt>
                <c:pt idx="137">
                  <c:v>4.17630036530864</c:v>
                </c:pt>
                <c:pt idx="138">
                  <c:v>3.59720327931779</c:v>
                </c:pt>
                <c:pt idx="139">
                  <c:v>3.13527494184252</c:v>
                </c:pt>
                <c:pt idx="140">
                  <c:v>3.5610661230663</c:v>
                </c:pt>
                <c:pt idx="141">
                  <c:v>4.20316811602139</c:v>
                </c:pt>
                <c:pt idx="142">
                  <c:v>3.36105535571467</c:v>
                </c:pt>
                <c:pt idx="143">
                  <c:v>4.6119577910066</c:v>
                </c:pt>
                <c:pt idx="144">
                  <c:v>5.16285268690153</c:v>
                </c:pt>
                <c:pt idx="145">
                  <c:v>2.6211447746864</c:v>
                </c:pt>
                <c:pt idx="146">
                  <c:v>2.74352680588347</c:v>
                </c:pt>
                <c:pt idx="147">
                  <c:v>2.97479654957439</c:v>
                </c:pt>
                <c:pt idx="148">
                  <c:v>2.56829602927851</c:v>
                </c:pt>
                <c:pt idx="149">
                  <c:v>3.40613662285043</c:v>
                </c:pt>
                <c:pt idx="150">
                  <c:v>3.37327916921308</c:v>
                </c:pt>
                <c:pt idx="151">
                  <c:v>3.14307151147524</c:v>
                </c:pt>
                <c:pt idx="152">
                  <c:v>3.17767880406268</c:v>
                </c:pt>
                <c:pt idx="153">
                  <c:v>3.46480756505998</c:v>
                </c:pt>
                <c:pt idx="154">
                  <c:v>4.97228264706315</c:v>
                </c:pt>
                <c:pt idx="155">
                  <c:v>3.62635630705772</c:v>
                </c:pt>
                <c:pt idx="156">
                  <c:v>4.31153364374594</c:v>
                </c:pt>
                <c:pt idx="157">
                  <c:v>3.95312408982172</c:v>
                </c:pt>
                <c:pt idx="158">
                  <c:v>4.17914344449211</c:v>
                </c:pt>
                <c:pt idx="159">
                  <c:v>3.57259833881814</c:v>
                </c:pt>
                <c:pt idx="160">
                  <c:v>3.92779999082874</c:v>
                </c:pt>
                <c:pt idx="161">
                  <c:v>5.90483913944565</c:v>
                </c:pt>
                <c:pt idx="162">
                  <c:v>4.84185952473667</c:v>
                </c:pt>
                <c:pt idx="163">
                  <c:v>3.76470757583403</c:v>
                </c:pt>
                <c:pt idx="164">
                  <c:v>4.08413565989614</c:v>
                </c:pt>
                <c:pt idx="165">
                  <c:v>3.97873553125538</c:v>
                </c:pt>
                <c:pt idx="166">
                  <c:v>4.1069540229419</c:v>
                </c:pt>
                <c:pt idx="167">
                  <c:v>6.05385905504818</c:v>
                </c:pt>
                <c:pt idx="168">
                  <c:v>4.54557982132989</c:v>
                </c:pt>
                <c:pt idx="169">
                  <c:v>6.09015504122567</c:v>
                </c:pt>
                <c:pt idx="170">
                  <c:v>4.94810072609901</c:v>
                </c:pt>
                <c:pt idx="171">
                  <c:v>7.18872401576284</c:v>
                </c:pt>
                <c:pt idx="172">
                  <c:v>3.82667833724399</c:v>
                </c:pt>
                <c:pt idx="173">
                  <c:v>4.70167735424447</c:v>
                </c:pt>
                <c:pt idx="174">
                  <c:v>3.7249786190407</c:v>
                </c:pt>
                <c:pt idx="175">
                  <c:v>3.65874110229033</c:v>
                </c:pt>
                <c:pt idx="176">
                  <c:v>4.62434402511978</c:v>
                </c:pt>
                <c:pt idx="177">
                  <c:v>2.37411133367824</c:v>
                </c:pt>
                <c:pt idx="178">
                  <c:v>2.95740201829051</c:v>
                </c:pt>
                <c:pt idx="179">
                  <c:v>3.31318383136346</c:v>
                </c:pt>
                <c:pt idx="180">
                  <c:v>3.00440722933838</c:v>
                </c:pt>
                <c:pt idx="181">
                  <c:v>3.10688798818052</c:v>
                </c:pt>
                <c:pt idx="182">
                  <c:v>3.19441284244239</c:v>
                </c:pt>
                <c:pt idx="183">
                  <c:v>3.4304925034811</c:v>
                </c:pt>
                <c:pt idx="184">
                  <c:v>3.3003787058463</c:v>
                </c:pt>
                <c:pt idx="185">
                  <c:v>3.64127886310101</c:v>
                </c:pt>
                <c:pt idx="186">
                  <c:v>2.56187086197848</c:v>
                </c:pt>
                <c:pt idx="187">
                  <c:v>3.83264944754067</c:v>
                </c:pt>
                <c:pt idx="188">
                  <c:v>2.06523566882771</c:v>
                </c:pt>
                <c:pt idx="189">
                  <c:v>3.4681744101732</c:v>
                </c:pt>
                <c:pt idx="190">
                  <c:v>4.04045645964441</c:v>
                </c:pt>
                <c:pt idx="191">
                  <c:v>4.44966602624293</c:v>
                </c:pt>
                <c:pt idx="192">
                  <c:v>3.43988666040776</c:v>
                </c:pt>
                <c:pt idx="193">
                  <c:v>3.24081413132621</c:v>
                </c:pt>
                <c:pt idx="194">
                  <c:v>3.19806484805814</c:v>
                </c:pt>
                <c:pt idx="195">
                  <c:v>5.40782638259732</c:v>
                </c:pt>
                <c:pt idx="196">
                  <c:v>3.23008837564906</c:v>
                </c:pt>
                <c:pt idx="197">
                  <c:v>3.05439077917684</c:v>
                </c:pt>
                <c:pt idx="198">
                  <c:v>3.18870702619231</c:v>
                </c:pt>
                <c:pt idx="199">
                  <c:v>3.1577088495866</c:v>
                </c:pt>
                <c:pt idx="200">
                  <c:v>3.69179363517682</c:v>
                </c:pt>
                <c:pt idx="201">
                  <c:v>3.92254123434058</c:v>
                </c:pt>
                <c:pt idx="202">
                  <c:v>5.0839667834339</c:v>
                </c:pt>
                <c:pt idx="203">
                  <c:v>6.74317317634552</c:v>
                </c:pt>
                <c:pt idx="204">
                  <c:v>5.66131610005909</c:v>
                </c:pt>
                <c:pt idx="205">
                  <c:v>3.92476822128411</c:v>
                </c:pt>
                <c:pt idx="206">
                  <c:v>4.61359636347606</c:v>
                </c:pt>
                <c:pt idx="207">
                  <c:v>3.75132489656689</c:v>
                </c:pt>
                <c:pt idx="208">
                  <c:v>3.9337479352244</c:v>
                </c:pt>
                <c:pt idx="209">
                  <c:v>5.65292133305011</c:v>
                </c:pt>
                <c:pt idx="210">
                  <c:v>5.30475963018594</c:v>
                </c:pt>
                <c:pt idx="211">
                  <c:v>3.48576379187555</c:v>
                </c:pt>
                <c:pt idx="212">
                  <c:v>6.39601511567661</c:v>
                </c:pt>
                <c:pt idx="213">
                  <c:v>5.29108242605726</c:v>
                </c:pt>
                <c:pt idx="214">
                  <c:v>5.10242186915526</c:v>
                </c:pt>
                <c:pt idx="215">
                  <c:v>4.5196431699537</c:v>
                </c:pt>
                <c:pt idx="216">
                  <c:v>1.11153705088342</c:v>
                </c:pt>
                <c:pt idx="217">
                  <c:v>7.14667785868001</c:v>
                </c:pt>
                <c:pt idx="218">
                  <c:v>5.74105530230032</c:v>
                </c:pt>
                <c:pt idx="219">
                  <c:v>5.07039926878776</c:v>
                </c:pt>
                <c:pt idx="220">
                  <c:v>4.5605060760663</c:v>
                </c:pt>
                <c:pt idx="221">
                  <c:v>3.87169102296854</c:v>
                </c:pt>
                <c:pt idx="222">
                  <c:v>5.90564871964477</c:v>
                </c:pt>
                <c:pt idx="223">
                  <c:v>5.75759859599809</c:v>
                </c:pt>
                <c:pt idx="224">
                  <c:v>4.90660026801351</c:v>
                </c:pt>
                <c:pt idx="225">
                  <c:v>5.9771275531671</c:v>
                </c:pt>
                <c:pt idx="226">
                  <c:v>4.68098721091131</c:v>
                </c:pt>
                <c:pt idx="227">
                  <c:v>4.52823734672733</c:v>
                </c:pt>
                <c:pt idx="228">
                  <c:v>4.77549836874375</c:v>
                </c:pt>
                <c:pt idx="229">
                  <c:v>4.3770839079981</c:v>
                </c:pt>
                <c:pt idx="230">
                  <c:v>3.39070435987102</c:v>
                </c:pt>
                <c:pt idx="231">
                  <c:v>4.5541767429954</c:v>
                </c:pt>
                <c:pt idx="232">
                  <c:v>4.73999140801551</c:v>
                </c:pt>
                <c:pt idx="233">
                  <c:v>4.70869764500393</c:v>
                </c:pt>
                <c:pt idx="234">
                  <c:v>5.60381941313387</c:v>
                </c:pt>
                <c:pt idx="235">
                  <c:v>4.52685924482393</c:v>
                </c:pt>
                <c:pt idx="236">
                  <c:v>5.74642844608023</c:v>
                </c:pt>
                <c:pt idx="237">
                  <c:v>3.22274143504689</c:v>
                </c:pt>
                <c:pt idx="238">
                  <c:v>3.02930784705893</c:v>
                </c:pt>
                <c:pt idx="239">
                  <c:v>4.72154780272692</c:v>
                </c:pt>
                <c:pt idx="240">
                  <c:v>5.46331140796179</c:v>
                </c:pt>
                <c:pt idx="241">
                  <c:v>4.65012137187276</c:v>
                </c:pt>
                <c:pt idx="242">
                  <c:v>4.83121110482598</c:v>
                </c:pt>
                <c:pt idx="243">
                  <c:v>8.58937287400014</c:v>
                </c:pt>
                <c:pt idx="244">
                  <c:v>4.91800943474285</c:v>
                </c:pt>
                <c:pt idx="245">
                  <c:v>4.77725987186495</c:v>
                </c:pt>
                <c:pt idx="246">
                  <c:v>4.47747109515862</c:v>
                </c:pt>
                <c:pt idx="247">
                  <c:v>3.64454962315734</c:v>
                </c:pt>
                <c:pt idx="248">
                  <c:v>3.95085462979752</c:v>
                </c:pt>
                <c:pt idx="249">
                  <c:v>3.55805618509405</c:v>
                </c:pt>
                <c:pt idx="250">
                  <c:v>4.71741518498486</c:v>
                </c:pt>
                <c:pt idx="251">
                  <c:v>4.07806101519903</c:v>
                </c:pt>
                <c:pt idx="252">
                  <c:v>4.13821362552315</c:v>
                </c:pt>
                <c:pt idx="253">
                  <c:v>3.77139459449223</c:v>
                </c:pt>
                <c:pt idx="254">
                  <c:v>4.43285268851177</c:v>
                </c:pt>
                <c:pt idx="255">
                  <c:v>5.2772942883956</c:v>
                </c:pt>
                <c:pt idx="256">
                  <c:v>5.85853774929173</c:v>
                </c:pt>
                <c:pt idx="257">
                  <c:v>4.81307944200297</c:v>
                </c:pt>
                <c:pt idx="258">
                  <c:v>3.31678564217215</c:v>
                </c:pt>
                <c:pt idx="259">
                  <c:v>2.54631633536826</c:v>
                </c:pt>
                <c:pt idx="260">
                  <c:v>3.75723070113241</c:v>
                </c:pt>
                <c:pt idx="261">
                  <c:v>4.44299852889769</c:v>
                </c:pt>
                <c:pt idx="262">
                  <c:v>4.38608259496765</c:v>
                </c:pt>
                <c:pt idx="263">
                  <c:v>4.16924984991904</c:v>
                </c:pt>
                <c:pt idx="264">
                  <c:v>4.11512919611006</c:v>
                </c:pt>
                <c:pt idx="265">
                  <c:v>4.26094602196607</c:v>
                </c:pt>
                <c:pt idx="266">
                  <c:v>3.24868770334085</c:v>
                </c:pt>
                <c:pt idx="267">
                  <c:v>4.04866468040836</c:v>
                </c:pt>
                <c:pt idx="268">
                  <c:v>4.24064255655818</c:v>
                </c:pt>
                <c:pt idx="269">
                  <c:v>6.09851137355014</c:v>
                </c:pt>
                <c:pt idx="270">
                  <c:v>5.04524233858626</c:v>
                </c:pt>
                <c:pt idx="271">
                  <c:v>4.56131696465193</c:v>
                </c:pt>
                <c:pt idx="272">
                  <c:v>4.58727740205109</c:v>
                </c:pt>
                <c:pt idx="273">
                  <c:v>4.09094697244876</c:v>
                </c:pt>
                <c:pt idx="274">
                  <c:v>6.93897790396359</c:v>
                </c:pt>
                <c:pt idx="275">
                  <c:v>9.53054647850934</c:v>
                </c:pt>
                <c:pt idx="276">
                  <c:v>4.86762528873801</c:v>
                </c:pt>
                <c:pt idx="277">
                  <c:v>5.49952593207901</c:v>
                </c:pt>
                <c:pt idx="278">
                  <c:v>4.85405240200322</c:v>
                </c:pt>
                <c:pt idx="279">
                  <c:v>3.57928878653012</c:v>
                </c:pt>
                <c:pt idx="280">
                  <c:v>5.88491562078261</c:v>
                </c:pt>
                <c:pt idx="281">
                  <c:v>5.13535304831383</c:v>
                </c:pt>
                <c:pt idx="282">
                  <c:v>6.26652262978123</c:v>
                </c:pt>
                <c:pt idx="283">
                  <c:v>5.2792258666541</c:v>
                </c:pt>
                <c:pt idx="284">
                  <c:v>6.17712722863013</c:v>
                </c:pt>
                <c:pt idx="285">
                  <c:v>5.31608283743048</c:v>
                </c:pt>
                <c:pt idx="286">
                  <c:v>5.70321391192392</c:v>
                </c:pt>
                <c:pt idx="287">
                  <c:v>5.49373322909713</c:v>
                </c:pt>
                <c:pt idx="288">
                  <c:v>4.15387683770996</c:v>
                </c:pt>
                <c:pt idx="289">
                  <c:v>5.00795889316412</c:v>
                </c:pt>
                <c:pt idx="290">
                  <c:v>5.5468124258131</c:v>
                </c:pt>
                <c:pt idx="291">
                  <c:v>5.16271731169896</c:v>
                </c:pt>
                <c:pt idx="292">
                  <c:v>6.2302796852056</c:v>
                </c:pt>
                <c:pt idx="293">
                  <c:v>6.01252027537104</c:v>
                </c:pt>
                <c:pt idx="294">
                  <c:v>5.87433093277939</c:v>
                </c:pt>
                <c:pt idx="295">
                  <c:v>4.58286948046559</c:v>
                </c:pt>
                <c:pt idx="296">
                  <c:v>6.04465170467164</c:v>
                </c:pt>
                <c:pt idx="297">
                  <c:v>5.74148370781935</c:v>
                </c:pt>
                <c:pt idx="298">
                  <c:v>6.14984455118451</c:v>
                </c:pt>
                <c:pt idx="299">
                  <c:v>6.08270719069893</c:v>
                </c:pt>
                <c:pt idx="300">
                  <c:v>8.02687121202051</c:v>
                </c:pt>
                <c:pt idx="301">
                  <c:v>6.96586380372609</c:v>
                </c:pt>
                <c:pt idx="302">
                  <c:v>6.09479147200193</c:v>
                </c:pt>
                <c:pt idx="303">
                  <c:v>5.45721837870536</c:v>
                </c:pt>
                <c:pt idx="304">
                  <c:v>7.48095545027365</c:v>
                </c:pt>
                <c:pt idx="305">
                  <c:v>7.01909730749026</c:v>
                </c:pt>
                <c:pt idx="306">
                  <c:v>6.1187775709469</c:v>
                </c:pt>
                <c:pt idx="307">
                  <c:v>4.94610868540701</c:v>
                </c:pt>
                <c:pt idx="308">
                  <c:v>6.23584936633393</c:v>
                </c:pt>
                <c:pt idx="309">
                  <c:v>5.73172103964735</c:v>
                </c:pt>
                <c:pt idx="310">
                  <c:v>5.28483294052961</c:v>
                </c:pt>
                <c:pt idx="311">
                  <c:v>6.35199181410896</c:v>
                </c:pt>
                <c:pt idx="312">
                  <c:v>6.35959192101818</c:v>
                </c:pt>
                <c:pt idx="313">
                  <c:v>7.36186724676536</c:v>
                </c:pt>
                <c:pt idx="314">
                  <c:v>6.41198256356945</c:v>
                </c:pt>
                <c:pt idx="315">
                  <c:v>6.01610674091494</c:v>
                </c:pt>
                <c:pt idx="316">
                  <c:v>7.11674376801831</c:v>
                </c:pt>
                <c:pt idx="317">
                  <c:v>7.32919778677666</c:v>
                </c:pt>
                <c:pt idx="318">
                  <c:v>8.49110223389837</c:v>
                </c:pt>
                <c:pt idx="319">
                  <c:v>7.02049701136415</c:v>
                </c:pt>
                <c:pt idx="320">
                  <c:v>7.73457919887485</c:v>
                </c:pt>
                <c:pt idx="321">
                  <c:v>8.43664071090063</c:v>
                </c:pt>
                <c:pt idx="322">
                  <c:v>6.82873034427479</c:v>
                </c:pt>
                <c:pt idx="323">
                  <c:v>9.07580752913147</c:v>
                </c:pt>
                <c:pt idx="324">
                  <c:v>8.93410368857103</c:v>
                </c:pt>
                <c:pt idx="325">
                  <c:v>8.31317340471677</c:v>
                </c:pt>
                <c:pt idx="326">
                  <c:v>8.13165082146995</c:v>
                </c:pt>
                <c:pt idx="327">
                  <c:v>6.3764789836683</c:v>
                </c:pt>
                <c:pt idx="328">
                  <c:v>5.79929714615369</c:v>
                </c:pt>
                <c:pt idx="329">
                  <c:v>7.28219478819606</c:v>
                </c:pt>
                <c:pt idx="330">
                  <c:v>9.56207592005026</c:v>
                </c:pt>
                <c:pt idx="331">
                  <c:v>8.38878119234164</c:v>
                </c:pt>
                <c:pt idx="332">
                  <c:v>7.33441904743612</c:v>
                </c:pt>
                <c:pt idx="333">
                  <c:v>7.11178156350905</c:v>
                </c:pt>
                <c:pt idx="334">
                  <c:v>8.15641139942473</c:v>
                </c:pt>
                <c:pt idx="335">
                  <c:v>7.52326229383403</c:v>
                </c:pt>
                <c:pt idx="336">
                  <c:v>6.49857378948973</c:v>
                </c:pt>
                <c:pt idx="337">
                  <c:v>6.55137918240508</c:v>
                </c:pt>
                <c:pt idx="338">
                  <c:v>8.04995784256122</c:v>
                </c:pt>
                <c:pt idx="339">
                  <c:v>9.12353996203972</c:v>
                </c:pt>
                <c:pt idx="340">
                  <c:v>7.866982481668</c:v>
                </c:pt>
                <c:pt idx="341">
                  <c:v>6.99777202667034</c:v>
                </c:pt>
                <c:pt idx="342">
                  <c:v>8.94325332936667</c:v>
                </c:pt>
                <c:pt idx="343">
                  <c:v>8.32687983530414</c:v>
                </c:pt>
                <c:pt idx="344">
                  <c:v>7.19954533135851</c:v>
                </c:pt>
                <c:pt idx="345">
                  <c:v>10.4908557452919</c:v>
                </c:pt>
                <c:pt idx="346">
                  <c:v>8.26675364518365</c:v>
                </c:pt>
                <c:pt idx="347">
                  <c:v>10.3568823885198</c:v>
                </c:pt>
                <c:pt idx="348">
                  <c:v>10.5024521555676</c:v>
                </c:pt>
                <c:pt idx="349">
                  <c:v>8.54148405992023</c:v>
                </c:pt>
                <c:pt idx="350">
                  <c:v>9.72905518713846</c:v>
                </c:pt>
                <c:pt idx="351">
                  <c:v>9.27994248262567</c:v>
                </c:pt>
                <c:pt idx="352">
                  <c:v>9.14724482012828</c:v>
                </c:pt>
                <c:pt idx="353">
                  <c:v>7.4526768853124</c:v>
                </c:pt>
                <c:pt idx="354">
                  <c:v>7.28344393534811</c:v>
                </c:pt>
                <c:pt idx="355">
                  <c:v>7.44012821151682</c:v>
                </c:pt>
                <c:pt idx="356">
                  <c:v>9.92901993352925</c:v>
                </c:pt>
                <c:pt idx="357">
                  <c:v>7.09500241747247</c:v>
                </c:pt>
                <c:pt idx="358">
                  <c:v>7.12695511282554</c:v>
                </c:pt>
                <c:pt idx="359">
                  <c:v>6.76553023625222</c:v>
                </c:pt>
                <c:pt idx="360">
                  <c:v>6.61273524429382</c:v>
                </c:pt>
                <c:pt idx="361">
                  <c:v>7.86919589462549</c:v>
                </c:pt>
                <c:pt idx="362">
                  <c:v>6.53274759974051</c:v>
                </c:pt>
                <c:pt idx="363">
                  <c:v>11.6003197086209</c:v>
                </c:pt>
                <c:pt idx="364">
                  <c:v>6.52983571316842</c:v>
                </c:pt>
                <c:pt idx="365">
                  <c:v>6.60293425817656</c:v>
                </c:pt>
                <c:pt idx="366">
                  <c:v>7.07463827027116</c:v>
                </c:pt>
                <c:pt idx="367">
                  <c:v>7.51018251697708</c:v>
                </c:pt>
                <c:pt idx="368">
                  <c:v>9.26654768881157</c:v>
                </c:pt>
                <c:pt idx="369">
                  <c:v>7.40453809371146</c:v>
                </c:pt>
                <c:pt idx="370">
                  <c:v>5.66730172310848</c:v>
                </c:pt>
                <c:pt idx="371">
                  <c:v>7.09362493556371</c:v>
                </c:pt>
                <c:pt idx="372">
                  <c:v>7.39444171495419</c:v>
                </c:pt>
                <c:pt idx="373">
                  <c:v>8.59136922603263</c:v>
                </c:pt>
                <c:pt idx="374">
                  <c:v>7.73140936007911</c:v>
                </c:pt>
                <c:pt idx="375">
                  <c:v>6.61764946304011</c:v>
                </c:pt>
                <c:pt idx="376">
                  <c:v>6.93717174349077</c:v>
                </c:pt>
                <c:pt idx="377">
                  <c:v>7.25134184097828</c:v>
                </c:pt>
                <c:pt idx="378">
                  <c:v>6.95384746722229</c:v>
                </c:pt>
                <c:pt idx="379">
                  <c:v>6.10537728072656</c:v>
                </c:pt>
                <c:pt idx="380">
                  <c:v>7.24477003504513</c:v>
                </c:pt>
                <c:pt idx="381">
                  <c:v>7.63862674183089</c:v>
                </c:pt>
                <c:pt idx="382">
                  <c:v>7.80687677481384</c:v>
                </c:pt>
                <c:pt idx="383">
                  <c:v>7.92418646201571</c:v>
                </c:pt>
                <c:pt idx="384">
                  <c:v>7.72248348302903</c:v>
                </c:pt>
                <c:pt idx="385">
                  <c:v>6.08790154560946</c:v>
                </c:pt>
                <c:pt idx="386">
                  <c:v>7.69843258262214</c:v>
                </c:pt>
                <c:pt idx="387">
                  <c:v>7.04444782456307</c:v>
                </c:pt>
                <c:pt idx="388">
                  <c:v>7.58270847994859</c:v>
                </c:pt>
                <c:pt idx="389">
                  <c:v>8.02722764982193</c:v>
                </c:pt>
                <c:pt idx="390">
                  <c:v>7.02175349960385</c:v>
                </c:pt>
                <c:pt idx="391">
                  <c:v>8.44969665888519</c:v>
                </c:pt>
                <c:pt idx="392">
                  <c:v>12.3990638620296</c:v>
                </c:pt>
                <c:pt idx="393">
                  <c:v>8.22761430965173</c:v>
                </c:pt>
                <c:pt idx="394">
                  <c:v>9.2720213100449</c:v>
                </c:pt>
                <c:pt idx="395">
                  <c:v>8.50202048823173</c:v>
                </c:pt>
                <c:pt idx="396">
                  <c:v>8.65618094704359</c:v>
                </c:pt>
                <c:pt idx="397">
                  <c:v>8.50534352966034</c:v>
                </c:pt>
                <c:pt idx="398">
                  <c:v>7.44183581169485</c:v>
                </c:pt>
                <c:pt idx="399">
                  <c:v>8.3082433687318</c:v>
                </c:pt>
                <c:pt idx="400">
                  <c:v>8.55608320230313</c:v>
                </c:pt>
                <c:pt idx="401">
                  <c:v>8.53115509981983</c:v>
                </c:pt>
                <c:pt idx="402">
                  <c:v>8.34268059692175</c:v>
                </c:pt>
                <c:pt idx="403">
                  <c:v>8.89591288972394</c:v>
                </c:pt>
                <c:pt idx="404">
                  <c:v>8.62224370408778</c:v>
                </c:pt>
                <c:pt idx="405">
                  <c:v>7.54780828938934</c:v>
                </c:pt>
                <c:pt idx="406">
                  <c:v>7.07996338202521</c:v>
                </c:pt>
                <c:pt idx="407">
                  <c:v>7.46093054850488</c:v>
                </c:pt>
                <c:pt idx="408">
                  <c:v>8.13861271394705</c:v>
                </c:pt>
                <c:pt idx="409">
                  <c:v>8.93307348148985</c:v>
                </c:pt>
                <c:pt idx="410">
                  <c:v>8.58364252869129</c:v>
                </c:pt>
                <c:pt idx="411">
                  <c:v>9.04328864506088</c:v>
                </c:pt>
                <c:pt idx="412">
                  <c:v>8.25047931528502</c:v>
                </c:pt>
                <c:pt idx="413">
                  <c:v>6.7167577309617</c:v>
                </c:pt>
                <c:pt idx="414">
                  <c:v>6.75277807424192</c:v>
                </c:pt>
                <c:pt idx="415">
                  <c:v>7.39177024575202</c:v>
                </c:pt>
                <c:pt idx="416">
                  <c:v>6.91401219108384</c:v>
                </c:pt>
                <c:pt idx="417">
                  <c:v>6.43114756400515</c:v>
                </c:pt>
                <c:pt idx="418">
                  <c:v>5.83312148839731</c:v>
                </c:pt>
                <c:pt idx="419">
                  <c:v>6.67192240035578</c:v>
                </c:pt>
                <c:pt idx="420">
                  <c:v>5.61328394234905</c:v>
                </c:pt>
                <c:pt idx="421">
                  <c:v>7.93682081736654</c:v>
                </c:pt>
                <c:pt idx="422">
                  <c:v>7.1005333245243</c:v>
                </c:pt>
                <c:pt idx="423">
                  <c:v>6.94263315115469</c:v>
                </c:pt>
                <c:pt idx="424">
                  <c:v>6.87609982621237</c:v>
                </c:pt>
                <c:pt idx="425">
                  <c:v>7.62025373425154</c:v>
                </c:pt>
                <c:pt idx="426">
                  <c:v>8.63274974000984</c:v>
                </c:pt>
                <c:pt idx="427">
                  <c:v>8.48270976722872</c:v>
                </c:pt>
                <c:pt idx="428">
                  <c:v>8.53514834652241</c:v>
                </c:pt>
                <c:pt idx="429">
                  <c:v>8.05685425242192</c:v>
                </c:pt>
                <c:pt idx="430">
                  <c:v>8.36518006382215</c:v>
                </c:pt>
                <c:pt idx="431">
                  <c:v>8.14432307732864</c:v>
                </c:pt>
                <c:pt idx="432">
                  <c:v>8.8100309484514</c:v>
                </c:pt>
                <c:pt idx="433">
                  <c:v>7.06806654642509</c:v>
                </c:pt>
                <c:pt idx="434">
                  <c:v>8.39075018338958</c:v>
                </c:pt>
                <c:pt idx="435">
                  <c:v>8.46570083273186</c:v>
                </c:pt>
                <c:pt idx="436">
                  <c:v>6.77115848773269</c:v>
                </c:pt>
                <c:pt idx="437">
                  <c:v>8.23713266873312</c:v>
                </c:pt>
                <c:pt idx="438">
                  <c:v>9.32095943336149</c:v>
                </c:pt>
                <c:pt idx="439">
                  <c:v>9.41715593304674</c:v>
                </c:pt>
                <c:pt idx="440">
                  <c:v>8.53540955676298</c:v>
                </c:pt>
                <c:pt idx="441">
                  <c:v>9.09628710225283</c:v>
                </c:pt>
                <c:pt idx="442">
                  <c:v>8.91789094375156</c:v>
                </c:pt>
                <c:pt idx="443">
                  <c:v>8.40308659580349</c:v>
                </c:pt>
                <c:pt idx="444">
                  <c:v>8.30823702645451</c:v>
                </c:pt>
                <c:pt idx="445">
                  <c:v>6.92351813024998</c:v>
                </c:pt>
                <c:pt idx="446">
                  <c:v>7.4885321032786</c:v>
                </c:pt>
                <c:pt idx="447">
                  <c:v>7.05207736045286</c:v>
                </c:pt>
                <c:pt idx="448">
                  <c:v>7.8578229563715</c:v>
                </c:pt>
                <c:pt idx="449">
                  <c:v>7.6840528960429</c:v>
                </c:pt>
                <c:pt idx="450">
                  <c:v>8.13153817355177</c:v>
                </c:pt>
                <c:pt idx="451">
                  <c:v>5.74471178008573</c:v>
                </c:pt>
                <c:pt idx="452">
                  <c:v>6.45566360522533</c:v>
                </c:pt>
                <c:pt idx="453">
                  <c:v>7.46469949030625</c:v>
                </c:pt>
                <c:pt idx="454">
                  <c:v>6.5210896552787</c:v>
                </c:pt>
                <c:pt idx="455">
                  <c:v>7.04288175466802</c:v>
                </c:pt>
                <c:pt idx="456">
                  <c:v>8.8453311205872</c:v>
                </c:pt>
                <c:pt idx="457">
                  <c:v>7.75841306706299</c:v>
                </c:pt>
                <c:pt idx="458">
                  <c:v>7.04125567188873</c:v>
                </c:pt>
                <c:pt idx="459">
                  <c:v>6.62736967886613</c:v>
                </c:pt>
                <c:pt idx="460">
                  <c:v>8.69981127323256</c:v>
                </c:pt>
                <c:pt idx="461">
                  <c:v>5.46453198349605</c:v>
                </c:pt>
                <c:pt idx="462">
                  <c:v>5.46785378126196</c:v>
                </c:pt>
                <c:pt idx="463">
                  <c:v>6.55937015448128</c:v>
                </c:pt>
                <c:pt idx="464">
                  <c:v>6.18710712533255</c:v>
                </c:pt>
                <c:pt idx="465">
                  <c:v>7.26640767340684</c:v>
                </c:pt>
                <c:pt idx="466">
                  <c:v>8.40074573856385</c:v>
                </c:pt>
                <c:pt idx="467">
                  <c:v>7.42487253260937</c:v>
                </c:pt>
                <c:pt idx="468">
                  <c:v>5.6683374955945</c:v>
                </c:pt>
                <c:pt idx="469">
                  <c:v>6.17953921434213</c:v>
                </c:pt>
                <c:pt idx="470">
                  <c:v>6.04400100335518</c:v>
                </c:pt>
                <c:pt idx="471">
                  <c:v>6.4064322641023</c:v>
                </c:pt>
                <c:pt idx="472">
                  <c:v>6.9091052812942</c:v>
                </c:pt>
                <c:pt idx="473">
                  <c:v>9.13120851395664</c:v>
                </c:pt>
                <c:pt idx="474">
                  <c:v>6.43789190552313</c:v>
                </c:pt>
                <c:pt idx="475">
                  <c:v>7.63333052032758</c:v>
                </c:pt>
                <c:pt idx="476">
                  <c:v>6.6941893803903</c:v>
                </c:pt>
                <c:pt idx="477">
                  <c:v>7.23210006115937</c:v>
                </c:pt>
                <c:pt idx="478">
                  <c:v>6.9252859981757</c:v>
                </c:pt>
                <c:pt idx="479">
                  <c:v>7.52809422682971</c:v>
                </c:pt>
                <c:pt idx="480">
                  <c:v>6.66275702273769</c:v>
                </c:pt>
                <c:pt idx="481">
                  <c:v>7.23929143604293</c:v>
                </c:pt>
                <c:pt idx="482">
                  <c:v>5.79815765997834</c:v>
                </c:pt>
                <c:pt idx="483">
                  <c:v>8.6475947765748</c:v>
                </c:pt>
                <c:pt idx="484">
                  <c:v>7.26013896657627</c:v>
                </c:pt>
                <c:pt idx="485">
                  <c:v>6.06418163284373</c:v>
                </c:pt>
                <c:pt idx="486">
                  <c:v>7.7572712978909</c:v>
                </c:pt>
                <c:pt idx="487">
                  <c:v>9.11844759114588</c:v>
                </c:pt>
                <c:pt idx="488">
                  <c:v>8.00317858356851</c:v>
                </c:pt>
                <c:pt idx="489">
                  <c:v>13.4884392818409</c:v>
                </c:pt>
                <c:pt idx="490">
                  <c:v>8.12741768803628</c:v>
                </c:pt>
                <c:pt idx="491">
                  <c:v>8.31688429424822</c:v>
                </c:pt>
                <c:pt idx="492">
                  <c:v>6.38262370204502</c:v>
                </c:pt>
                <c:pt idx="493">
                  <c:v>6.44971246852805</c:v>
                </c:pt>
                <c:pt idx="494">
                  <c:v>6.32190098355651</c:v>
                </c:pt>
                <c:pt idx="495">
                  <c:v>5.66955308438506</c:v>
                </c:pt>
                <c:pt idx="496">
                  <c:v>5.86462698724601</c:v>
                </c:pt>
                <c:pt idx="497">
                  <c:v>5.61607476277248</c:v>
                </c:pt>
                <c:pt idx="498">
                  <c:v>5.30245270680103</c:v>
                </c:pt>
                <c:pt idx="499">
                  <c:v>4.93654881760155</c:v>
                </c:pt>
                <c:pt idx="500">
                  <c:v>5.55397209356228</c:v>
                </c:pt>
                <c:pt idx="501">
                  <c:v>5.16960318307537</c:v>
                </c:pt>
                <c:pt idx="502">
                  <c:v>6.44371376983911</c:v>
                </c:pt>
                <c:pt idx="503">
                  <c:v>7.32028752065031</c:v>
                </c:pt>
                <c:pt idx="504">
                  <c:v>5.11543053491754</c:v>
                </c:pt>
                <c:pt idx="505">
                  <c:v>6.84251288112666</c:v>
                </c:pt>
                <c:pt idx="506">
                  <c:v>6.57516182877669</c:v>
                </c:pt>
                <c:pt idx="507">
                  <c:v>6.57992550463806</c:v>
                </c:pt>
                <c:pt idx="508">
                  <c:v>4.48235457665381</c:v>
                </c:pt>
                <c:pt idx="509">
                  <c:v>5.81842177076725</c:v>
                </c:pt>
                <c:pt idx="510">
                  <c:v>4.27691243904</c:v>
                </c:pt>
                <c:pt idx="511">
                  <c:v>3.57434593457423</c:v>
                </c:pt>
                <c:pt idx="512">
                  <c:v>7.49253933630583</c:v>
                </c:pt>
                <c:pt idx="513">
                  <c:v>8.12660541446875</c:v>
                </c:pt>
                <c:pt idx="514">
                  <c:v>5.4932530388398</c:v>
                </c:pt>
                <c:pt idx="515">
                  <c:v>7.01011470398767</c:v>
                </c:pt>
                <c:pt idx="516">
                  <c:v>7.95962453582265</c:v>
                </c:pt>
                <c:pt idx="517">
                  <c:v>8.06652974169255</c:v>
                </c:pt>
                <c:pt idx="518">
                  <c:v>8.17947490997181</c:v>
                </c:pt>
                <c:pt idx="519">
                  <c:v>8.19601292900941</c:v>
                </c:pt>
                <c:pt idx="520">
                  <c:v>5.36762213689421</c:v>
                </c:pt>
                <c:pt idx="521">
                  <c:v>6.48519468229151</c:v>
                </c:pt>
                <c:pt idx="522">
                  <c:v>6.57922624947052</c:v>
                </c:pt>
                <c:pt idx="523">
                  <c:v>6.4155069580153</c:v>
                </c:pt>
                <c:pt idx="524">
                  <c:v>8.89564336971444</c:v>
                </c:pt>
                <c:pt idx="525">
                  <c:v>11.3159599515823</c:v>
                </c:pt>
                <c:pt idx="526">
                  <c:v>10.8774416615549</c:v>
                </c:pt>
                <c:pt idx="527">
                  <c:v>9.48560074754029</c:v>
                </c:pt>
                <c:pt idx="528">
                  <c:v>10.8141913867462</c:v>
                </c:pt>
                <c:pt idx="529">
                  <c:v>8.69978686813293</c:v>
                </c:pt>
                <c:pt idx="530">
                  <c:v>8.03531056459093</c:v>
                </c:pt>
                <c:pt idx="531">
                  <c:v>7.12455363830819</c:v>
                </c:pt>
                <c:pt idx="532">
                  <c:v>6.03828103767624</c:v>
                </c:pt>
                <c:pt idx="533">
                  <c:v>6.33697270955975</c:v>
                </c:pt>
                <c:pt idx="534">
                  <c:v>6.48761483532479</c:v>
                </c:pt>
                <c:pt idx="535">
                  <c:v>8.46701347460171</c:v>
                </c:pt>
                <c:pt idx="536">
                  <c:v>7.74602498535388</c:v>
                </c:pt>
                <c:pt idx="537">
                  <c:v>6.99981761518444</c:v>
                </c:pt>
                <c:pt idx="538">
                  <c:v>5.38488429617092</c:v>
                </c:pt>
                <c:pt idx="539">
                  <c:v>6.29540033184827</c:v>
                </c:pt>
                <c:pt idx="540">
                  <c:v>4.68479708429142</c:v>
                </c:pt>
                <c:pt idx="541">
                  <c:v>6.82807359533466</c:v>
                </c:pt>
                <c:pt idx="542">
                  <c:v>6.96056331714226</c:v>
                </c:pt>
                <c:pt idx="543">
                  <c:v>6.84606967021178</c:v>
                </c:pt>
                <c:pt idx="544">
                  <c:v>8.00848228519828</c:v>
                </c:pt>
                <c:pt idx="545">
                  <c:v>4.57578666801513</c:v>
                </c:pt>
                <c:pt idx="546">
                  <c:v>5.91766306573185</c:v>
                </c:pt>
                <c:pt idx="547">
                  <c:v>6.71305428213792</c:v>
                </c:pt>
                <c:pt idx="548">
                  <c:v>6.50163400177564</c:v>
                </c:pt>
                <c:pt idx="549">
                  <c:v>5.82753093091807</c:v>
                </c:pt>
                <c:pt idx="550">
                  <c:v>7.52251548229993</c:v>
                </c:pt>
                <c:pt idx="551">
                  <c:v>8.48070938544041</c:v>
                </c:pt>
                <c:pt idx="552">
                  <c:v>7.17361949315788</c:v>
                </c:pt>
                <c:pt idx="553">
                  <c:v>5.14405322311259</c:v>
                </c:pt>
                <c:pt idx="554">
                  <c:v>5.5508621857273</c:v>
                </c:pt>
                <c:pt idx="555">
                  <c:v>6.696416556415</c:v>
                </c:pt>
                <c:pt idx="556">
                  <c:v>5.39594681871556</c:v>
                </c:pt>
                <c:pt idx="557">
                  <c:v>7.37414720858021</c:v>
                </c:pt>
                <c:pt idx="558">
                  <c:v>5.62757974718588</c:v>
                </c:pt>
                <c:pt idx="559">
                  <c:v>6.6306910582775</c:v>
                </c:pt>
                <c:pt idx="560">
                  <c:v>8.87628784418917</c:v>
                </c:pt>
                <c:pt idx="561">
                  <c:v>7.33984875125951</c:v>
                </c:pt>
                <c:pt idx="562">
                  <c:v>5.80367909886893</c:v>
                </c:pt>
                <c:pt idx="563">
                  <c:v>6.14111420790693</c:v>
                </c:pt>
                <c:pt idx="564">
                  <c:v>6.76230137644979</c:v>
                </c:pt>
                <c:pt idx="565">
                  <c:v>6.05673486466436</c:v>
                </c:pt>
                <c:pt idx="566">
                  <c:v>7.29065142585283</c:v>
                </c:pt>
                <c:pt idx="567">
                  <c:v>6.34733910736048</c:v>
                </c:pt>
                <c:pt idx="568">
                  <c:v>7.71342628608672</c:v>
                </c:pt>
                <c:pt idx="569">
                  <c:v>7.24631698579093</c:v>
                </c:pt>
                <c:pt idx="570">
                  <c:v>7.06718638848751</c:v>
                </c:pt>
                <c:pt idx="571">
                  <c:v>7.64116303836843</c:v>
                </c:pt>
                <c:pt idx="572">
                  <c:v>6.45773084202536</c:v>
                </c:pt>
                <c:pt idx="573">
                  <c:v>7.23462932601494</c:v>
                </c:pt>
                <c:pt idx="574">
                  <c:v>6.8031839518086</c:v>
                </c:pt>
                <c:pt idx="575">
                  <c:v>8.74240319473166</c:v>
                </c:pt>
                <c:pt idx="576">
                  <c:v>7.94557557106367</c:v>
                </c:pt>
                <c:pt idx="577">
                  <c:v>7.47600692904183</c:v>
                </c:pt>
                <c:pt idx="578">
                  <c:v>5.80576508785652</c:v>
                </c:pt>
                <c:pt idx="579">
                  <c:v>7.26197420165261</c:v>
                </c:pt>
                <c:pt idx="580">
                  <c:v>7.40282913992244</c:v>
                </c:pt>
                <c:pt idx="581">
                  <c:v>6.11710774956424</c:v>
                </c:pt>
                <c:pt idx="582">
                  <c:v>6.10790271552194</c:v>
                </c:pt>
                <c:pt idx="583">
                  <c:v>6.76862636838797</c:v>
                </c:pt>
                <c:pt idx="584">
                  <c:v>7.22622503500763</c:v>
                </c:pt>
                <c:pt idx="585">
                  <c:v>8.36232288343475</c:v>
                </c:pt>
                <c:pt idx="586">
                  <c:v>8.00235563159975</c:v>
                </c:pt>
                <c:pt idx="587">
                  <c:v>7.22000676142528</c:v>
                </c:pt>
                <c:pt idx="588">
                  <c:v>6.87634788799177</c:v>
                </c:pt>
                <c:pt idx="589">
                  <c:v>7.74071798057874</c:v>
                </c:pt>
                <c:pt idx="590">
                  <c:v>8.40474273029075</c:v>
                </c:pt>
                <c:pt idx="591">
                  <c:v>9.15871428704136</c:v>
                </c:pt>
                <c:pt idx="592">
                  <c:v>9.949906642135</c:v>
                </c:pt>
                <c:pt idx="593">
                  <c:v>8.78938907496432</c:v>
                </c:pt>
                <c:pt idx="594">
                  <c:v>8.54963887780916</c:v>
                </c:pt>
                <c:pt idx="595">
                  <c:v>6.87894843016271</c:v>
                </c:pt>
                <c:pt idx="596">
                  <c:v>7.67903277935946</c:v>
                </c:pt>
                <c:pt idx="597">
                  <c:v>8.83102877301004</c:v>
                </c:pt>
                <c:pt idx="598">
                  <c:v>6.61904110336358</c:v>
                </c:pt>
                <c:pt idx="599">
                  <c:v>8.03906885985974</c:v>
                </c:pt>
                <c:pt idx="600">
                  <c:v>7.76023566845729</c:v>
                </c:pt>
                <c:pt idx="601">
                  <c:v>6.47072056598563</c:v>
                </c:pt>
                <c:pt idx="602">
                  <c:v>6.86852279014613</c:v>
                </c:pt>
                <c:pt idx="603">
                  <c:v>6.52971461458582</c:v>
                </c:pt>
                <c:pt idx="604">
                  <c:v>7.98765063345996</c:v>
                </c:pt>
                <c:pt idx="605">
                  <c:v>8.86840340022693</c:v>
                </c:pt>
                <c:pt idx="606">
                  <c:v>9.59510275782092</c:v>
                </c:pt>
                <c:pt idx="607">
                  <c:v>10.7320673840758</c:v>
                </c:pt>
                <c:pt idx="608">
                  <c:v>7.51101012934771</c:v>
                </c:pt>
                <c:pt idx="609">
                  <c:v>7.08257497114097</c:v>
                </c:pt>
                <c:pt idx="610">
                  <c:v>7.46117496372523</c:v>
                </c:pt>
                <c:pt idx="611">
                  <c:v>10.3589570397363</c:v>
                </c:pt>
                <c:pt idx="612">
                  <c:v>9.63392555737742</c:v>
                </c:pt>
                <c:pt idx="613">
                  <c:v>9.27801260542806</c:v>
                </c:pt>
                <c:pt idx="614">
                  <c:v>7.82372440117858</c:v>
                </c:pt>
                <c:pt idx="615">
                  <c:v>6.12255185775816</c:v>
                </c:pt>
                <c:pt idx="616">
                  <c:v>6.05066385755674</c:v>
                </c:pt>
                <c:pt idx="617">
                  <c:v>9.9403385671421</c:v>
                </c:pt>
                <c:pt idx="618">
                  <c:v>8.46966492722823</c:v>
                </c:pt>
                <c:pt idx="619">
                  <c:v>7.38640908902321</c:v>
                </c:pt>
                <c:pt idx="620">
                  <c:v>9.66262061339224</c:v>
                </c:pt>
                <c:pt idx="621">
                  <c:v>8.75004174085531</c:v>
                </c:pt>
                <c:pt idx="622">
                  <c:v>8.93084282141497</c:v>
                </c:pt>
                <c:pt idx="623">
                  <c:v>7.67799940643691</c:v>
                </c:pt>
                <c:pt idx="624">
                  <c:v>7.97544779718302</c:v>
                </c:pt>
                <c:pt idx="625">
                  <c:v>8.99736106393722</c:v>
                </c:pt>
                <c:pt idx="626">
                  <c:v>9.01363699383694</c:v>
                </c:pt>
                <c:pt idx="627">
                  <c:v>8.08776661142164</c:v>
                </c:pt>
                <c:pt idx="628">
                  <c:v>9.05074398459723</c:v>
                </c:pt>
                <c:pt idx="629">
                  <c:v>6.35538135621677</c:v>
                </c:pt>
                <c:pt idx="630">
                  <c:v>7.02528458998306</c:v>
                </c:pt>
                <c:pt idx="631">
                  <c:v>7.34248459256697</c:v>
                </c:pt>
                <c:pt idx="632">
                  <c:v>7.79509947787931</c:v>
                </c:pt>
                <c:pt idx="633">
                  <c:v>7.9615890837419</c:v>
                </c:pt>
                <c:pt idx="634">
                  <c:v>8.28264269892502</c:v>
                </c:pt>
                <c:pt idx="635">
                  <c:v>7.69457450821503</c:v>
                </c:pt>
                <c:pt idx="636">
                  <c:v>6.7174260567032</c:v>
                </c:pt>
                <c:pt idx="637">
                  <c:v>6.07310204052465</c:v>
                </c:pt>
                <c:pt idx="638">
                  <c:v>18.763079705569</c:v>
                </c:pt>
                <c:pt idx="639">
                  <c:v>26.4651476441626</c:v>
                </c:pt>
                <c:pt idx="640">
                  <c:v>26.5709667906876</c:v>
                </c:pt>
                <c:pt idx="641">
                  <c:v>18.5885299711303</c:v>
                </c:pt>
                <c:pt idx="642">
                  <c:v>23.4983067173679</c:v>
                </c:pt>
                <c:pt idx="643">
                  <c:v>23.9023462969128</c:v>
                </c:pt>
                <c:pt idx="644">
                  <c:v>24.4392273022279</c:v>
                </c:pt>
                <c:pt idx="645">
                  <c:v>25.4985566630155</c:v>
                </c:pt>
                <c:pt idx="646">
                  <c:v>29.8580378359834</c:v>
                </c:pt>
                <c:pt idx="647">
                  <c:v>26.9348633824405</c:v>
                </c:pt>
                <c:pt idx="648">
                  <c:v>26.0862782125158</c:v>
                </c:pt>
                <c:pt idx="649">
                  <c:v>28.3133273984468</c:v>
                </c:pt>
                <c:pt idx="650">
                  <c:v>34.3174029292237</c:v>
                </c:pt>
                <c:pt idx="651">
                  <c:v>31.4740934367064</c:v>
                </c:pt>
                <c:pt idx="652">
                  <c:v>27.63313655461</c:v>
                </c:pt>
                <c:pt idx="653">
                  <c:v>32.6928287742808</c:v>
                </c:pt>
                <c:pt idx="654">
                  <c:v>30.6183745493786</c:v>
                </c:pt>
                <c:pt idx="655">
                  <c:v>35.6042663886747</c:v>
                </c:pt>
                <c:pt idx="656">
                  <c:v>26.3062348783242</c:v>
                </c:pt>
                <c:pt idx="657">
                  <c:v>27.825454859871</c:v>
                </c:pt>
                <c:pt idx="658">
                  <c:v>26.0940993340161</c:v>
                </c:pt>
                <c:pt idx="659">
                  <c:v>30.1904108614524</c:v>
                </c:pt>
                <c:pt idx="660">
                  <c:v>29.5197525491068</c:v>
                </c:pt>
                <c:pt idx="661">
                  <c:v>31.3618449467806</c:v>
                </c:pt>
                <c:pt idx="662">
                  <c:v>27.2383829904382</c:v>
                </c:pt>
                <c:pt idx="663">
                  <c:v>30.3531088551279</c:v>
                </c:pt>
                <c:pt idx="664">
                  <c:v>25.0464209099528</c:v>
                </c:pt>
                <c:pt idx="665">
                  <c:v>24.6501376985747</c:v>
                </c:pt>
                <c:pt idx="666">
                  <c:v>28.7589621316183</c:v>
                </c:pt>
                <c:pt idx="667">
                  <c:v>26.3416033195741</c:v>
                </c:pt>
                <c:pt idx="668">
                  <c:v>27.6232710070692</c:v>
                </c:pt>
                <c:pt idx="669">
                  <c:v>27.6818353303298</c:v>
                </c:pt>
                <c:pt idx="670">
                  <c:v>31.6169908330272</c:v>
                </c:pt>
                <c:pt idx="671">
                  <c:v>29.6434421098638</c:v>
                </c:pt>
                <c:pt idx="672">
                  <c:v>30.6998837791258</c:v>
                </c:pt>
                <c:pt idx="673">
                  <c:v>26.2563986442441</c:v>
                </c:pt>
                <c:pt idx="674">
                  <c:v>32.5699189980743</c:v>
                </c:pt>
                <c:pt idx="675">
                  <c:v>32.917969364354</c:v>
                </c:pt>
                <c:pt idx="676">
                  <c:v>33.6732816241374</c:v>
                </c:pt>
                <c:pt idx="677">
                  <c:v>34.6999015088271</c:v>
                </c:pt>
                <c:pt idx="678">
                  <c:v>30.5517890787845</c:v>
                </c:pt>
                <c:pt idx="679">
                  <c:v>27.0577149773462</c:v>
                </c:pt>
                <c:pt idx="680">
                  <c:v>30.3115862032624</c:v>
                </c:pt>
                <c:pt idx="681">
                  <c:v>29.5041655059355</c:v>
                </c:pt>
                <c:pt idx="682">
                  <c:v>25.383661663946</c:v>
                </c:pt>
                <c:pt idx="683">
                  <c:v>27.9637204495283</c:v>
                </c:pt>
                <c:pt idx="684">
                  <c:v>30.5510110284797</c:v>
                </c:pt>
                <c:pt idx="685">
                  <c:v>24.2427485889299</c:v>
                </c:pt>
                <c:pt idx="686">
                  <c:v>25.7441671992432</c:v>
                </c:pt>
                <c:pt idx="687">
                  <c:v>24.9026255439169</c:v>
                </c:pt>
                <c:pt idx="688">
                  <c:v>24.7137752378037</c:v>
                </c:pt>
                <c:pt idx="689">
                  <c:v>23.6527943368653</c:v>
                </c:pt>
                <c:pt idx="690">
                  <c:v>24.4511871688835</c:v>
                </c:pt>
                <c:pt idx="691">
                  <c:v>23.7583379087178</c:v>
                </c:pt>
                <c:pt idx="692">
                  <c:v>24.565442188205</c:v>
                </c:pt>
                <c:pt idx="693">
                  <c:v>22.6438062620112</c:v>
                </c:pt>
                <c:pt idx="694">
                  <c:v>22.7094963548996</c:v>
                </c:pt>
                <c:pt idx="695">
                  <c:v>22.3686928922419</c:v>
                </c:pt>
                <c:pt idx="696">
                  <c:v>24.3240313063426</c:v>
                </c:pt>
                <c:pt idx="697">
                  <c:v>23.3079178298541</c:v>
                </c:pt>
                <c:pt idx="698">
                  <c:v>22.3546408111256</c:v>
                </c:pt>
                <c:pt idx="699">
                  <c:v>23.9178797362145</c:v>
                </c:pt>
                <c:pt idx="700">
                  <c:v>22.3298068874008</c:v>
                </c:pt>
                <c:pt idx="701">
                  <c:v>21.0512527823222</c:v>
                </c:pt>
                <c:pt idx="702">
                  <c:v>23.5750936744139</c:v>
                </c:pt>
                <c:pt idx="703">
                  <c:v>24.4547531003359</c:v>
                </c:pt>
                <c:pt idx="704">
                  <c:v>21.3999810585163</c:v>
                </c:pt>
                <c:pt idx="705">
                  <c:v>21.4353588001579</c:v>
                </c:pt>
                <c:pt idx="706">
                  <c:v>21.8481547049378</c:v>
                </c:pt>
                <c:pt idx="707">
                  <c:v>22.6454486120153</c:v>
                </c:pt>
                <c:pt idx="708">
                  <c:v>10.9372936289737</c:v>
                </c:pt>
                <c:pt idx="709">
                  <c:v>6.87454172396443</c:v>
                </c:pt>
                <c:pt idx="710">
                  <c:v>5.55046277558055</c:v>
                </c:pt>
                <c:pt idx="711">
                  <c:v>6.51234463092206</c:v>
                </c:pt>
                <c:pt idx="712">
                  <c:v>6.28399077350432</c:v>
                </c:pt>
                <c:pt idx="713">
                  <c:v>6.16874648629925</c:v>
                </c:pt>
                <c:pt idx="714">
                  <c:v>6.81808457431586</c:v>
                </c:pt>
                <c:pt idx="715">
                  <c:v>5.74104514799927</c:v>
                </c:pt>
                <c:pt idx="716">
                  <c:v>7.58283430056095</c:v>
                </c:pt>
                <c:pt idx="717">
                  <c:v>7.43326522301084</c:v>
                </c:pt>
                <c:pt idx="718">
                  <c:v>5.90822560907682</c:v>
                </c:pt>
                <c:pt idx="719">
                  <c:v>7.4839209178019</c:v>
                </c:pt>
                <c:pt idx="720">
                  <c:v>4.87756749495479</c:v>
                </c:pt>
                <c:pt idx="721">
                  <c:v>4.033067597102</c:v>
                </c:pt>
                <c:pt idx="722">
                  <c:v>5.8477164568501</c:v>
                </c:pt>
                <c:pt idx="723">
                  <c:v>4.56371223739376</c:v>
                </c:pt>
                <c:pt idx="724">
                  <c:v>5.56711733778645</c:v>
                </c:pt>
                <c:pt idx="725">
                  <c:v>5.09406663615059</c:v>
                </c:pt>
                <c:pt idx="726">
                  <c:v>4.31659216904171</c:v>
                </c:pt>
                <c:pt idx="727">
                  <c:v>3.66847157175241</c:v>
                </c:pt>
                <c:pt idx="728">
                  <c:v>5.21455383522587</c:v>
                </c:pt>
                <c:pt idx="729">
                  <c:v>5.34228277970036</c:v>
                </c:pt>
                <c:pt idx="730">
                  <c:v>3.74512123809715</c:v>
                </c:pt>
                <c:pt idx="731">
                  <c:v>5.04168843227247</c:v>
                </c:pt>
                <c:pt idx="732">
                  <c:v>4.82336401546583</c:v>
                </c:pt>
                <c:pt idx="733">
                  <c:v>3.98048638576208</c:v>
                </c:pt>
                <c:pt idx="734">
                  <c:v>4.80078086541982</c:v>
                </c:pt>
                <c:pt idx="735">
                  <c:v>5.53781481041577</c:v>
                </c:pt>
                <c:pt idx="736">
                  <c:v>5.93036944966099</c:v>
                </c:pt>
                <c:pt idx="737">
                  <c:v>8.73726399377477</c:v>
                </c:pt>
                <c:pt idx="738">
                  <c:v>12.3260382817085</c:v>
                </c:pt>
                <c:pt idx="739">
                  <c:v>7.76270150962452</c:v>
                </c:pt>
                <c:pt idx="740">
                  <c:v>6.4338599602605</c:v>
                </c:pt>
                <c:pt idx="741">
                  <c:v>4.80860000484133</c:v>
                </c:pt>
                <c:pt idx="742">
                  <c:v>5.51247387284318</c:v>
                </c:pt>
                <c:pt idx="743">
                  <c:v>4.78930402012719</c:v>
                </c:pt>
                <c:pt idx="744">
                  <c:v>3.97463609419916</c:v>
                </c:pt>
                <c:pt idx="745">
                  <c:v>5.90017981207542</c:v>
                </c:pt>
                <c:pt idx="746">
                  <c:v>5.34024560133783</c:v>
                </c:pt>
                <c:pt idx="747">
                  <c:v>7.72659851890679</c:v>
                </c:pt>
                <c:pt idx="748">
                  <c:v>7.04282254772361</c:v>
                </c:pt>
                <c:pt idx="749">
                  <c:v>5.76836733409985</c:v>
                </c:pt>
                <c:pt idx="750">
                  <c:v>4.86028821582788</c:v>
                </c:pt>
                <c:pt idx="751">
                  <c:v>5.39794873596598</c:v>
                </c:pt>
                <c:pt idx="752">
                  <c:v>4.36416927918837</c:v>
                </c:pt>
                <c:pt idx="753">
                  <c:v>4.68119025076641</c:v>
                </c:pt>
                <c:pt idx="754">
                  <c:v>5.05583697850775</c:v>
                </c:pt>
                <c:pt idx="755">
                  <c:v>5.68887551177648</c:v>
                </c:pt>
                <c:pt idx="756">
                  <c:v>6.89513039523426</c:v>
                </c:pt>
                <c:pt idx="757">
                  <c:v>4.4254023453255</c:v>
                </c:pt>
                <c:pt idx="758">
                  <c:v>4.60198906293743</c:v>
                </c:pt>
                <c:pt idx="759">
                  <c:v>5.96265272681352</c:v>
                </c:pt>
                <c:pt idx="760">
                  <c:v>5.15281889503528</c:v>
                </c:pt>
                <c:pt idx="761">
                  <c:v>6.12430829347525</c:v>
                </c:pt>
                <c:pt idx="762">
                  <c:v>5.97669650205098</c:v>
                </c:pt>
                <c:pt idx="763">
                  <c:v>5.36000851613706</c:v>
                </c:pt>
                <c:pt idx="764">
                  <c:v>5.84201277235635</c:v>
                </c:pt>
                <c:pt idx="765">
                  <c:v>5.18111284632218</c:v>
                </c:pt>
                <c:pt idx="766">
                  <c:v>6.92617721680351</c:v>
                </c:pt>
                <c:pt idx="767">
                  <c:v>33.4078620295355</c:v>
                </c:pt>
                <c:pt idx="768">
                  <c:v>7.94024656803704</c:v>
                </c:pt>
                <c:pt idx="769">
                  <c:v>8.28246209862037</c:v>
                </c:pt>
                <c:pt idx="770">
                  <c:v>7.67784830339254</c:v>
                </c:pt>
                <c:pt idx="771">
                  <c:v>6.68565267442078</c:v>
                </c:pt>
                <c:pt idx="772">
                  <c:v>5.99896359685235</c:v>
                </c:pt>
                <c:pt idx="773">
                  <c:v>8.68160319650248</c:v>
                </c:pt>
                <c:pt idx="774">
                  <c:v>7.08898467757821</c:v>
                </c:pt>
                <c:pt idx="775">
                  <c:v>6.3358876463702</c:v>
                </c:pt>
                <c:pt idx="776">
                  <c:v>7.08111964275626</c:v>
                </c:pt>
                <c:pt idx="777">
                  <c:v>6.23670898793525</c:v>
                </c:pt>
                <c:pt idx="778">
                  <c:v>6.22457065409544</c:v>
                </c:pt>
                <c:pt idx="779">
                  <c:v>7.70437537182692</c:v>
                </c:pt>
                <c:pt idx="780">
                  <c:v>8.78787481997062</c:v>
                </c:pt>
                <c:pt idx="781">
                  <c:v>7.88585703406424</c:v>
                </c:pt>
                <c:pt idx="782">
                  <c:v>7.64656527928763</c:v>
                </c:pt>
                <c:pt idx="783">
                  <c:v>6.37048225996049</c:v>
                </c:pt>
                <c:pt idx="784">
                  <c:v>5.99742705783043</c:v>
                </c:pt>
                <c:pt idx="785">
                  <c:v>8.25650225089642</c:v>
                </c:pt>
                <c:pt idx="786">
                  <c:v>7.22401613116054</c:v>
                </c:pt>
                <c:pt idx="787">
                  <c:v>7.13160576410566</c:v>
                </c:pt>
                <c:pt idx="788">
                  <c:v>7.5521057649739</c:v>
                </c:pt>
                <c:pt idx="789">
                  <c:v>8.88319744063439</c:v>
                </c:pt>
                <c:pt idx="790">
                  <c:v>9.11881860738619</c:v>
                </c:pt>
                <c:pt idx="791">
                  <c:v>7.8490021494742</c:v>
                </c:pt>
                <c:pt idx="792">
                  <c:v>6.29180314656496</c:v>
                </c:pt>
                <c:pt idx="793">
                  <c:v>5.68902217951414</c:v>
                </c:pt>
                <c:pt idx="794">
                  <c:v>4.62632737962192</c:v>
                </c:pt>
                <c:pt idx="795">
                  <c:v>8.14006168446745</c:v>
                </c:pt>
                <c:pt idx="796">
                  <c:v>7.57690616619909</c:v>
                </c:pt>
                <c:pt idx="797">
                  <c:v>6.09965696859493</c:v>
                </c:pt>
                <c:pt idx="798">
                  <c:v>7.94899131403442</c:v>
                </c:pt>
                <c:pt idx="799">
                  <c:v>6.80486644233901</c:v>
                </c:pt>
                <c:pt idx="800">
                  <c:v>8.56494066309923</c:v>
                </c:pt>
                <c:pt idx="801">
                  <c:v>8.88984656764752</c:v>
                </c:pt>
                <c:pt idx="802">
                  <c:v>8.35146707782848</c:v>
                </c:pt>
                <c:pt idx="803">
                  <c:v>9.67339998313959</c:v>
                </c:pt>
                <c:pt idx="804">
                  <c:v>6.42829014869565</c:v>
                </c:pt>
                <c:pt idx="805">
                  <c:v>8.04124753623123</c:v>
                </c:pt>
                <c:pt idx="806">
                  <c:v>7.85766621855646</c:v>
                </c:pt>
                <c:pt idx="807">
                  <c:v>8.1829959014015</c:v>
                </c:pt>
                <c:pt idx="808">
                  <c:v>10.0520490283254</c:v>
                </c:pt>
                <c:pt idx="809">
                  <c:v>10.1769219911355</c:v>
                </c:pt>
                <c:pt idx="810">
                  <c:v>9.1767348943935</c:v>
                </c:pt>
                <c:pt idx="811">
                  <c:v>11.4322624151561</c:v>
                </c:pt>
                <c:pt idx="812">
                  <c:v>8.9688073414615</c:v>
                </c:pt>
                <c:pt idx="813">
                  <c:v>5.9458945772442</c:v>
                </c:pt>
                <c:pt idx="814">
                  <c:v>6.52045906879665</c:v>
                </c:pt>
                <c:pt idx="815">
                  <c:v>7.73541632409271</c:v>
                </c:pt>
                <c:pt idx="816">
                  <c:v>7.96256137803646</c:v>
                </c:pt>
                <c:pt idx="817">
                  <c:v>7.59143443254864</c:v>
                </c:pt>
                <c:pt idx="818">
                  <c:v>6.7458480601056</c:v>
                </c:pt>
                <c:pt idx="819">
                  <c:v>7.47190886437293</c:v>
                </c:pt>
                <c:pt idx="820">
                  <c:v>7.68853364111337</c:v>
                </c:pt>
                <c:pt idx="821">
                  <c:v>6.11811859984354</c:v>
                </c:pt>
                <c:pt idx="822">
                  <c:v>5.63566504715912</c:v>
                </c:pt>
                <c:pt idx="823">
                  <c:v>4.50575723556921</c:v>
                </c:pt>
                <c:pt idx="824">
                  <c:v>4.41765191286093</c:v>
                </c:pt>
                <c:pt idx="825">
                  <c:v>3.34882188686488</c:v>
                </c:pt>
                <c:pt idx="826">
                  <c:v>3.83448732231972</c:v>
                </c:pt>
                <c:pt idx="827">
                  <c:v>4.25468142600013</c:v>
                </c:pt>
                <c:pt idx="828">
                  <c:v>4.57297519382963</c:v>
                </c:pt>
                <c:pt idx="829">
                  <c:v>5.09731820689206</c:v>
                </c:pt>
                <c:pt idx="830">
                  <c:v>5.59784081823266</c:v>
                </c:pt>
                <c:pt idx="831">
                  <c:v>4.27161793236898</c:v>
                </c:pt>
                <c:pt idx="832">
                  <c:v>2.43056128112159</c:v>
                </c:pt>
                <c:pt idx="833">
                  <c:v>3.25186102400464</c:v>
                </c:pt>
                <c:pt idx="834">
                  <c:v>7.62802181658642</c:v>
                </c:pt>
                <c:pt idx="835">
                  <c:v>4.74903406882349</c:v>
                </c:pt>
                <c:pt idx="836">
                  <c:v>5.56556522853417</c:v>
                </c:pt>
                <c:pt idx="837">
                  <c:v>4.69382315110611</c:v>
                </c:pt>
                <c:pt idx="838">
                  <c:v>3.62217217307709</c:v>
                </c:pt>
                <c:pt idx="839">
                  <c:v>3.16994347247239</c:v>
                </c:pt>
                <c:pt idx="840">
                  <c:v>3.24475730503374</c:v>
                </c:pt>
                <c:pt idx="841">
                  <c:v>7.5101996101732</c:v>
                </c:pt>
                <c:pt idx="842">
                  <c:v>8.71349108798198</c:v>
                </c:pt>
                <c:pt idx="843">
                  <c:v>8.35441521160481</c:v>
                </c:pt>
                <c:pt idx="844">
                  <c:v>8.51594109732697</c:v>
                </c:pt>
                <c:pt idx="845">
                  <c:v>6.26275966567913</c:v>
                </c:pt>
                <c:pt idx="846">
                  <c:v>3.08522347666066</c:v>
                </c:pt>
                <c:pt idx="847">
                  <c:v>5.03677307323823</c:v>
                </c:pt>
                <c:pt idx="848">
                  <c:v>9.18859058259652</c:v>
                </c:pt>
                <c:pt idx="849">
                  <c:v>6.4897378445526</c:v>
                </c:pt>
                <c:pt idx="850">
                  <c:v>4.96909222837246</c:v>
                </c:pt>
                <c:pt idx="851">
                  <c:v>7.13683347796492</c:v>
                </c:pt>
                <c:pt idx="852">
                  <c:v>7.90127968906135</c:v>
                </c:pt>
                <c:pt idx="853">
                  <c:v>3.31686399447502</c:v>
                </c:pt>
                <c:pt idx="854">
                  <c:v>3.1358293005985</c:v>
                </c:pt>
                <c:pt idx="855">
                  <c:v>4.28631133388253</c:v>
                </c:pt>
                <c:pt idx="856">
                  <c:v>4.75080812356237</c:v>
                </c:pt>
                <c:pt idx="857">
                  <c:v>5.48301589358997</c:v>
                </c:pt>
                <c:pt idx="858">
                  <c:v>5.64761766560407</c:v>
                </c:pt>
                <c:pt idx="859">
                  <c:v>3.84841186092707</c:v>
                </c:pt>
                <c:pt idx="860">
                  <c:v>3.55349179032303</c:v>
                </c:pt>
                <c:pt idx="861">
                  <c:v>3.04606985944661</c:v>
                </c:pt>
                <c:pt idx="862">
                  <c:v>4.35276573480122</c:v>
                </c:pt>
                <c:pt idx="863">
                  <c:v>4.59661660205424</c:v>
                </c:pt>
                <c:pt idx="864">
                  <c:v>4.34002717591171</c:v>
                </c:pt>
                <c:pt idx="865">
                  <c:v>3.57967088223024</c:v>
                </c:pt>
                <c:pt idx="866">
                  <c:v>4.26603055586789</c:v>
                </c:pt>
                <c:pt idx="867">
                  <c:v>3.98157997804048</c:v>
                </c:pt>
                <c:pt idx="868">
                  <c:v>3.46884577977162</c:v>
                </c:pt>
                <c:pt idx="869">
                  <c:v>3.87177198343572</c:v>
                </c:pt>
                <c:pt idx="870">
                  <c:v>2.70674420711935</c:v>
                </c:pt>
                <c:pt idx="871">
                  <c:v>3.25923395473931</c:v>
                </c:pt>
                <c:pt idx="872">
                  <c:v>3.25662430347608</c:v>
                </c:pt>
                <c:pt idx="873">
                  <c:v>4.11822725048023</c:v>
                </c:pt>
                <c:pt idx="874">
                  <c:v>3.10249478159102</c:v>
                </c:pt>
                <c:pt idx="875">
                  <c:v>4.05663502119736</c:v>
                </c:pt>
                <c:pt idx="876">
                  <c:v>5.66948774910655</c:v>
                </c:pt>
                <c:pt idx="877">
                  <c:v>3.01238640500443</c:v>
                </c:pt>
                <c:pt idx="878">
                  <c:v>3.0747375234988</c:v>
                </c:pt>
                <c:pt idx="879">
                  <c:v>3.74927611011136</c:v>
                </c:pt>
                <c:pt idx="880">
                  <c:v>3.11090640964997</c:v>
                </c:pt>
                <c:pt idx="881">
                  <c:v>3.33104856553947</c:v>
                </c:pt>
                <c:pt idx="882">
                  <c:v>4.51858362537843</c:v>
                </c:pt>
                <c:pt idx="883">
                  <c:v>2.98030041529388</c:v>
                </c:pt>
                <c:pt idx="884">
                  <c:v>4.63554056483295</c:v>
                </c:pt>
                <c:pt idx="885">
                  <c:v>5.09272643124795</c:v>
                </c:pt>
                <c:pt idx="886">
                  <c:v>3.52271232141149</c:v>
                </c:pt>
                <c:pt idx="887">
                  <c:v>3.77037420595514</c:v>
                </c:pt>
                <c:pt idx="888">
                  <c:v>4.108485419796</c:v>
                </c:pt>
                <c:pt idx="889">
                  <c:v>3.18712947154165</c:v>
                </c:pt>
                <c:pt idx="890">
                  <c:v>3.45640223549188</c:v>
                </c:pt>
                <c:pt idx="891">
                  <c:v>3.11806282343501</c:v>
                </c:pt>
                <c:pt idx="892">
                  <c:v>3.75639814228286</c:v>
                </c:pt>
                <c:pt idx="893">
                  <c:v>4.47383401230883</c:v>
                </c:pt>
                <c:pt idx="894">
                  <c:v>3.98230453976916</c:v>
                </c:pt>
                <c:pt idx="895">
                  <c:v>4.39440165812063</c:v>
                </c:pt>
                <c:pt idx="896">
                  <c:v>4.58345592964297</c:v>
                </c:pt>
                <c:pt idx="897">
                  <c:v>3.58745137002633</c:v>
                </c:pt>
                <c:pt idx="898">
                  <c:v>4.15839997154927</c:v>
                </c:pt>
                <c:pt idx="899">
                  <c:v>4.85187767782013</c:v>
                </c:pt>
                <c:pt idx="900">
                  <c:v>4.935271103078</c:v>
                </c:pt>
                <c:pt idx="901">
                  <c:v>5.18869738263011</c:v>
                </c:pt>
                <c:pt idx="902">
                  <c:v>4.99930684119125</c:v>
                </c:pt>
                <c:pt idx="903">
                  <c:v>6.37289296856618</c:v>
                </c:pt>
                <c:pt idx="904">
                  <c:v>5.31154380825948</c:v>
                </c:pt>
                <c:pt idx="905">
                  <c:v>5.66385083912398</c:v>
                </c:pt>
                <c:pt idx="906">
                  <c:v>5.76984056420084</c:v>
                </c:pt>
                <c:pt idx="907">
                  <c:v>5.74719336564159</c:v>
                </c:pt>
                <c:pt idx="908">
                  <c:v>6.35242685174583</c:v>
                </c:pt>
                <c:pt idx="909">
                  <c:v>6.67779471529734</c:v>
                </c:pt>
                <c:pt idx="910">
                  <c:v>5.67080348349848</c:v>
                </c:pt>
                <c:pt idx="911">
                  <c:v>5.66705125148064</c:v>
                </c:pt>
                <c:pt idx="912">
                  <c:v>5.19085664042341</c:v>
                </c:pt>
                <c:pt idx="913">
                  <c:v>5.89174541012455</c:v>
                </c:pt>
                <c:pt idx="914">
                  <c:v>5.42925689235218</c:v>
                </c:pt>
                <c:pt idx="915">
                  <c:v>5.78053596131999</c:v>
                </c:pt>
                <c:pt idx="916">
                  <c:v>5.40669399587085</c:v>
                </c:pt>
                <c:pt idx="917">
                  <c:v>3.71988418405241</c:v>
                </c:pt>
                <c:pt idx="918">
                  <c:v>4.31204430200794</c:v>
                </c:pt>
                <c:pt idx="919">
                  <c:v>5.00077160233519</c:v>
                </c:pt>
                <c:pt idx="920">
                  <c:v>4.51319771167241</c:v>
                </c:pt>
                <c:pt idx="921">
                  <c:v>4.65868573388698</c:v>
                </c:pt>
                <c:pt idx="922">
                  <c:v>3.99496393381008</c:v>
                </c:pt>
                <c:pt idx="923">
                  <c:v>4.69210111270237</c:v>
                </c:pt>
                <c:pt idx="924">
                  <c:v>5.42530625166122</c:v>
                </c:pt>
                <c:pt idx="925">
                  <c:v>6.72678348079745</c:v>
                </c:pt>
                <c:pt idx="926">
                  <c:v>5.74862808446468</c:v>
                </c:pt>
                <c:pt idx="927">
                  <c:v>5.66390351292077</c:v>
                </c:pt>
                <c:pt idx="928">
                  <c:v>4.42373705498283</c:v>
                </c:pt>
                <c:pt idx="929">
                  <c:v>5.84310692457185</c:v>
                </c:pt>
                <c:pt idx="930">
                  <c:v>5.94061742740562</c:v>
                </c:pt>
                <c:pt idx="931">
                  <c:v>5.26785499598967</c:v>
                </c:pt>
                <c:pt idx="932">
                  <c:v>4.20254441216816</c:v>
                </c:pt>
                <c:pt idx="933">
                  <c:v>4.40659707055189</c:v>
                </c:pt>
                <c:pt idx="934">
                  <c:v>4.27055133664213</c:v>
                </c:pt>
                <c:pt idx="935">
                  <c:v>3.82481147402266</c:v>
                </c:pt>
                <c:pt idx="936">
                  <c:v>3.22360613428615</c:v>
                </c:pt>
                <c:pt idx="937">
                  <c:v>4.10364759150882</c:v>
                </c:pt>
                <c:pt idx="938">
                  <c:v>3.56042665822754</c:v>
                </c:pt>
                <c:pt idx="939">
                  <c:v>2.76904851074431</c:v>
                </c:pt>
                <c:pt idx="940">
                  <c:v>4.38389891538826</c:v>
                </c:pt>
                <c:pt idx="941">
                  <c:v>4.25516563810485</c:v>
                </c:pt>
                <c:pt idx="942">
                  <c:v>4.40125709707329</c:v>
                </c:pt>
                <c:pt idx="943">
                  <c:v>4.29428383132667</c:v>
                </c:pt>
                <c:pt idx="944">
                  <c:v>4.68158181132597</c:v>
                </c:pt>
                <c:pt idx="945">
                  <c:v>5.64592871721339</c:v>
                </c:pt>
                <c:pt idx="946">
                  <c:v>4.77035832652143</c:v>
                </c:pt>
                <c:pt idx="947">
                  <c:v>4.52421691290237</c:v>
                </c:pt>
                <c:pt idx="948">
                  <c:v>4.51191984769437</c:v>
                </c:pt>
                <c:pt idx="949">
                  <c:v>4.37821327122053</c:v>
                </c:pt>
                <c:pt idx="950">
                  <c:v>4.55316681612883</c:v>
                </c:pt>
                <c:pt idx="951">
                  <c:v>5.45189719251174</c:v>
                </c:pt>
                <c:pt idx="952">
                  <c:v>4.7281431684358</c:v>
                </c:pt>
                <c:pt idx="953">
                  <c:v>4.28400663710884</c:v>
                </c:pt>
                <c:pt idx="954">
                  <c:v>4.42171640418737</c:v>
                </c:pt>
                <c:pt idx="955">
                  <c:v>4.16370801145833</c:v>
                </c:pt>
                <c:pt idx="956">
                  <c:v>3.89747708017918</c:v>
                </c:pt>
                <c:pt idx="957">
                  <c:v>4.10848986926518</c:v>
                </c:pt>
                <c:pt idx="958">
                  <c:v>4.91535382578043</c:v>
                </c:pt>
                <c:pt idx="959">
                  <c:v>4.25336182719173</c:v>
                </c:pt>
                <c:pt idx="960">
                  <c:v>3.89688977299738</c:v>
                </c:pt>
                <c:pt idx="961">
                  <c:v>2.9284585991292</c:v>
                </c:pt>
                <c:pt idx="962">
                  <c:v>3.77451328278249</c:v>
                </c:pt>
                <c:pt idx="963">
                  <c:v>3.76573108250201</c:v>
                </c:pt>
                <c:pt idx="964">
                  <c:v>5.01054514596656</c:v>
                </c:pt>
                <c:pt idx="965">
                  <c:v>4.64485562734637</c:v>
                </c:pt>
                <c:pt idx="966">
                  <c:v>4.19176908117636</c:v>
                </c:pt>
                <c:pt idx="967">
                  <c:v>3.95616894374801</c:v>
                </c:pt>
                <c:pt idx="968">
                  <c:v>3.62838994124566</c:v>
                </c:pt>
                <c:pt idx="969">
                  <c:v>4.06859710894882</c:v>
                </c:pt>
                <c:pt idx="970">
                  <c:v>6.71475461633207</c:v>
                </c:pt>
                <c:pt idx="971">
                  <c:v>5.31863544896174</c:v>
                </c:pt>
                <c:pt idx="972">
                  <c:v>2.92085288227963</c:v>
                </c:pt>
                <c:pt idx="973">
                  <c:v>2.98461025437165</c:v>
                </c:pt>
                <c:pt idx="974">
                  <c:v>2.86508838049869</c:v>
                </c:pt>
                <c:pt idx="975">
                  <c:v>2.79327568242979</c:v>
                </c:pt>
                <c:pt idx="976">
                  <c:v>2.5744675452843</c:v>
                </c:pt>
                <c:pt idx="977">
                  <c:v>2.93918170222263</c:v>
                </c:pt>
                <c:pt idx="978">
                  <c:v>2.66175468468388</c:v>
                </c:pt>
                <c:pt idx="979">
                  <c:v>2.42394076151976</c:v>
                </c:pt>
                <c:pt idx="980">
                  <c:v>2.72813124322988</c:v>
                </c:pt>
                <c:pt idx="981">
                  <c:v>2.20013786187728</c:v>
                </c:pt>
                <c:pt idx="982">
                  <c:v>2.44002036706423</c:v>
                </c:pt>
                <c:pt idx="983">
                  <c:v>3.52049028324538</c:v>
                </c:pt>
                <c:pt idx="984">
                  <c:v>4.89467697209315</c:v>
                </c:pt>
                <c:pt idx="985">
                  <c:v>4.29454510614534</c:v>
                </c:pt>
                <c:pt idx="986">
                  <c:v>3.45524560902281</c:v>
                </c:pt>
                <c:pt idx="987">
                  <c:v>4.78925419555282</c:v>
                </c:pt>
                <c:pt idx="988">
                  <c:v>3.45575891841159</c:v>
                </c:pt>
                <c:pt idx="989">
                  <c:v>3.37825242511292</c:v>
                </c:pt>
                <c:pt idx="990">
                  <c:v>4.74689747622255</c:v>
                </c:pt>
                <c:pt idx="991">
                  <c:v>4.42305308042492</c:v>
                </c:pt>
                <c:pt idx="992">
                  <c:v>4.01823088671527</c:v>
                </c:pt>
                <c:pt idx="993">
                  <c:v>4.05296829789243</c:v>
                </c:pt>
                <c:pt idx="994">
                  <c:v>4.0551530339036</c:v>
                </c:pt>
                <c:pt idx="995">
                  <c:v>3.33226651798646</c:v>
                </c:pt>
                <c:pt idx="996">
                  <c:v>8.14726193283001</c:v>
                </c:pt>
                <c:pt idx="997">
                  <c:v>4.52300910764625</c:v>
                </c:pt>
                <c:pt idx="998">
                  <c:v>4.49003540758</c:v>
                </c:pt>
                <c:pt idx="999">
                  <c:v>3.87059559689621</c:v>
                </c:pt>
                <c:pt idx="1000">
                  <c:v>4.08946869183462</c:v>
                </c:pt>
                <c:pt idx="1001">
                  <c:v>3.05388596000499</c:v>
                </c:pt>
                <c:pt idx="1002">
                  <c:v>3.52786660220563</c:v>
                </c:pt>
                <c:pt idx="1003">
                  <c:v>3.49654709890583</c:v>
                </c:pt>
                <c:pt idx="1004">
                  <c:v>4.16375106835867</c:v>
                </c:pt>
                <c:pt idx="1005">
                  <c:v>2.93098536025896</c:v>
                </c:pt>
                <c:pt idx="1006">
                  <c:v>3.73749741001239</c:v>
                </c:pt>
                <c:pt idx="1007">
                  <c:v>3.83411134979314</c:v>
                </c:pt>
                <c:pt idx="1008">
                  <c:v>4.37773735540831</c:v>
                </c:pt>
                <c:pt idx="1009">
                  <c:v>4.3346939084466</c:v>
                </c:pt>
                <c:pt idx="1010">
                  <c:v>2.01339376725803</c:v>
                </c:pt>
                <c:pt idx="1011">
                  <c:v>2.20963998099607</c:v>
                </c:pt>
                <c:pt idx="1012">
                  <c:v>2.42500182601596</c:v>
                </c:pt>
                <c:pt idx="1013">
                  <c:v>2.30473407038184</c:v>
                </c:pt>
                <c:pt idx="1014">
                  <c:v>2.95189277646729</c:v>
                </c:pt>
                <c:pt idx="1015">
                  <c:v>4.86421303401498</c:v>
                </c:pt>
                <c:pt idx="1016">
                  <c:v>3.90369597321293</c:v>
                </c:pt>
                <c:pt idx="1017">
                  <c:v>3.82382567682019</c:v>
                </c:pt>
                <c:pt idx="1018">
                  <c:v>2.86607343941989</c:v>
                </c:pt>
                <c:pt idx="1019">
                  <c:v>3.87238116450786</c:v>
                </c:pt>
                <c:pt idx="1020">
                  <c:v>4.71812365211201</c:v>
                </c:pt>
                <c:pt idx="1021">
                  <c:v>4.76506540210913</c:v>
                </c:pt>
                <c:pt idx="1022">
                  <c:v>4.23083237516358</c:v>
                </c:pt>
                <c:pt idx="1023">
                  <c:v>3.59721568921577</c:v>
                </c:pt>
                <c:pt idx="1024">
                  <c:v>4.37356505438479</c:v>
                </c:pt>
                <c:pt idx="1025">
                  <c:v>4.81598010379513</c:v>
                </c:pt>
                <c:pt idx="1026">
                  <c:v>6.24345088842968</c:v>
                </c:pt>
                <c:pt idx="1027">
                  <c:v>5.98653035378914</c:v>
                </c:pt>
                <c:pt idx="1028">
                  <c:v>4.30264278937221</c:v>
                </c:pt>
                <c:pt idx="1029">
                  <c:v>3.86598382642541</c:v>
                </c:pt>
                <c:pt idx="1030">
                  <c:v>2.95178038464671</c:v>
                </c:pt>
                <c:pt idx="1031">
                  <c:v>4.89318226454598</c:v>
                </c:pt>
                <c:pt idx="1032">
                  <c:v>2.10128587231942</c:v>
                </c:pt>
                <c:pt idx="1033">
                  <c:v>2.24428276861218</c:v>
                </c:pt>
                <c:pt idx="1034">
                  <c:v>2.59780691026174</c:v>
                </c:pt>
                <c:pt idx="1035">
                  <c:v>2.74247166086987</c:v>
                </c:pt>
                <c:pt idx="1036">
                  <c:v>3.50623869137514</c:v>
                </c:pt>
                <c:pt idx="1037">
                  <c:v>2.30030237035105</c:v>
                </c:pt>
                <c:pt idx="1038">
                  <c:v>2.74844927319196</c:v>
                </c:pt>
                <c:pt idx="1039">
                  <c:v>2.89458606576158</c:v>
                </c:pt>
                <c:pt idx="1040">
                  <c:v>3.31763454809696</c:v>
                </c:pt>
                <c:pt idx="1041">
                  <c:v>2.9400018482986</c:v>
                </c:pt>
                <c:pt idx="1042">
                  <c:v>3.4484998381275</c:v>
                </c:pt>
                <c:pt idx="1043">
                  <c:v>3.45061635096515</c:v>
                </c:pt>
                <c:pt idx="1044">
                  <c:v>3.74111341929882</c:v>
                </c:pt>
                <c:pt idx="1045">
                  <c:v>2.65858748873039</c:v>
                </c:pt>
                <c:pt idx="1046">
                  <c:v>3.08283860628982</c:v>
                </c:pt>
                <c:pt idx="1047">
                  <c:v>3.07471631249887</c:v>
                </c:pt>
                <c:pt idx="1048">
                  <c:v>2.5675118757012</c:v>
                </c:pt>
                <c:pt idx="1049">
                  <c:v>4.11836724791762</c:v>
                </c:pt>
                <c:pt idx="1050">
                  <c:v>3.95486291768479</c:v>
                </c:pt>
                <c:pt idx="1051">
                  <c:v>3.28393533826166</c:v>
                </c:pt>
                <c:pt idx="1052">
                  <c:v>3.85763320861104</c:v>
                </c:pt>
                <c:pt idx="1053">
                  <c:v>3.50823261456645</c:v>
                </c:pt>
                <c:pt idx="1054">
                  <c:v>3.54399931982185</c:v>
                </c:pt>
                <c:pt idx="1055">
                  <c:v>3.32264146948104</c:v>
                </c:pt>
                <c:pt idx="1056">
                  <c:v>2.4317001411571</c:v>
                </c:pt>
                <c:pt idx="1057">
                  <c:v>3.07020684089229</c:v>
                </c:pt>
                <c:pt idx="1058">
                  <c:v>3.54279120329533</c:v>
                </c:pt>
                <c:pt idx="1059">
                  <c:v>3.17034016652023</c:v>
                </c:pt>
                <c:pt idx="1060">
                  <c:v>3.13490245466213</c:v>
                </c:pt>
                <c:pt idx="1061">
                  <c:v>3.88959861223385</c:v>
                </c:pt>
                <c:pt idx="1062">
                  <c:v>3.60431336715716</c:v>
                </c:pt>
                <c:pt idx="1063">
                  <c:v>2.74315656463176</c:v>
                </c:pt>
                <c:pt idx="1064">
                  <c:v>3.686177028</c:v>
                </c:pt>
                <c:pt idx="1065">
                  <c:v>2.70082291853786</c:v>
                </c:pt>
                <c:pt idx="1066">
                  <c:v>2.68956092109041</c:v>
                </c:pt>
                <c:pt idx="1067">
                  <c:v>3.04374843674898</c:v>
                </c:pt>
                <c:pt idx="1068">
                  <c:v>2.7494133834229</c:v>
                </c:pt>
                <c:pt idx="1069">
                  <c:v>3.21163426327209</c:v>
                </c:pt>
                <c:pt idx="1070">
                  <c:v>2.47756495647841</c:v>
                </c:pt>
                <c:pt idx="1071">
                  <c:v>3.91261904912936</c:v>
                </c:pt>
                <c:pt idx="1072">
                  <c:v>3.09180139421013</c:v>
                </c:pt>
                <c:pt idx="1073">
                  <c:v>4.63116268805444</c:v>
                </c:pt>
                <c:pt idx="1074">
                  <c:v>4.49687068993755</c:v>
                </c:pt>
                <c:pt idx="1075">
                  <c:v>3.90995696488711</c:v>
                </c:pt>
                <c:pt idx="1076">
                  <c:v>5.25927884573138</c:v>
                </c:pt>
                <c:pt idx="1077">
                  <c:v>5.2945790915182</c:v>
                </c:pt>
                <c:pt idx="1078">
                  <c:v>5.27870234034607</c:v>
                </c:pt>
                <c:pt idx="1079">
                  <c:v>4.95368307525889</c:v>
                </c:pt>
                <c:pt idx="1080">
                  <c:v>5.91062347362539</c:v>
                </c:pt>
                <c:pt idx="1081">
                  <c:v>5.2010851471533</c:v>
                </c:pt>
                <c:pt idx="1082">
                  <c:v>5.08525223073301</c:v>
                </c:pt>
                <c:pt idx="1083">
                  <c:v>5.35994890067407</c:v>
                </c:pt>
                <c:pt idx="1084">
                  <c:v>6.74378344067442</c:v>
                </c:pt>
                <c:pt idx="1085">
                  <c:v>3.71613826186171</c:v>
                </c:pt>
                <c:pt idx="1086">
                  <c:v>3.56702578111303</c:v>
                </c:pt>
                <c:pt idx="1087">
                  <c:v>3.72832902139033</c:v>
                </c:pt>
                <c:pt idx="1088">
                  <c:v>5.31306995131479</c:v>
                </c:pt>
                <c:pt idx="1089">
                  <c:v>4.15109111258938</c:v>
                </c:pt>
                <c:pt idx="1090">
                  <c:v>3.28524081370393</c:v>
                </c:pt>
                <c:pt idx="1091">
                  <c:v>3.18291652200106</c:v>
                </c:pt>
                <c:pt idx="1092">
                  <c:v>4.07909225241042</c:v>
                </c:pt>
                <c:pt idx="1093">
                  <c:v>4.37280998284607</c:v>
                </c:pt>
                <c:pt idx="1094">
                  <c:v>3.83199760239256</c:v>
                </c:pt>
                <c:pt idx="1095">
                  <c:v>5.21620952272438</c:v>
                </c:pt>
                <c:pt idx="1096">
                  <c:v>3.8221899410083</c:v>
                </c:pt>
                <c:pt idx="1097">
                  <c:v>3.47066721486395</c:v>
                </c:pt>
                <c:pt idx="1098">
                  <c:v>3.88091927852497</c:v>
                </c:pt>
                <c:pt idx="1099">
                  <c:v>3.33185048828441</c:v>
                </c:pt>
                <c:pt idx="1100">
                  <c:v>2.62265847644498</c:v>
                </c:pt>
                <c:pt idx="1101">
                  <c:v>2.46360426844148</c:v>
                </c:pt>
                <c:pt idx="1102">
                  <c:v>2.24397369011595</c:v>
                </c:pt>
                <c:pt idx="1103">
                  <c:v>1.77269064709099</c:v>
                </c:pt>
                <c:pt idx="1104">
                  <c:v>1.95314306131227</c:v>
                </c:pt>
                <c:pt idx="1105">
                  <c:v>1.96311643161062</c:v>
                </c:pt>
                <c:pt idx="1106">
                  <c:v>1.90967447958742</c:v>
                </c:pt>
                <c:pt idx="1107">
                  <c:v>2.90292895642875</c:v>
                </c:pt>
                <c:pt idx="1108">
                  <c:v>2.45245117475698</c:v>
                </c:pt>
                <c:pt idx="1109">
                  <c:v>1.96668365002206</c:v>
                </c:pt>
                <c:pt idx="1110">
                  <c:v>2.49329086640553</c:v>
                </c:pt>
                <c:pt idx="1111">
                  <c:v>4.08336464073736</c:v>
                </c:pt>
                <c:pt idx="1112">
                  <c:v>2.95201740017949</c:v>
                </c:pt>
                <c:pt idx="1113">
                  <c:v>2.74301198529818</c:v>
                </c:pt>
                <c:pt idx="1114">
                  <c:v>1.64442121408281</c:v>
                </c:pt>
                <c:pt idx="1115">
                  <c:v>1.85411688385697</c:v>
                </c:pt>
                <c:pt idx="1116">
                  <c:v>1.74343138896937</c:v>
                </c:pt>
                <c:pt idx="1117">
                  <c:v>2.51356148252633</c:v>
                </c:pt>
                <c:pt idx="1118">
                  <c:v>1.08901246772337</c:v>
                </c:pt>
                <c:pt idx="1119">
                  <c:v>1.72983014971061</c:v>
                </c:pt>
                <c:pt idx="1120">
                  <c:v>1.51156272649825</c:v>
                </c:pt>
                <c:pt idx="1121">
                  <c:v>2.01870288579665</c:v>
                </c:pt>
                <c:pt idx="1122">
                  <c:v>2.25339709944359</c:v>
                </c:pt>
                <c:pt idx="1123">
                  <c:v>2.53517801616562</c:v>
                </c:pt>
                <c:pt idx="1124">
                  <c:v>3.22647964470434</c:v>
                </c:pt>
                <c:pt idx="1125">
                  <c:v>2.29780419978361</c:v>
                </c:pt>
                <c:pt idx="1126">
                  <c:v>1.94229754027245</c:v>
                </c:pt>
                <c:pt idx="1127">
                  <c:v>2.32455797765656</c:v>
                </c:pt>
                <c:pt idx="1128">
                  <c:v>2.3827722142143</c:v>
                </c:pt>
                <c:pt idx="1129">
                  <c:v>2.90899829724854</c:v>
                </c:pt>
                <c:pt idx="1130">
                  <c:v>2.61247612738276</c:v>
                </c:pt>
                <c:pt idx="1131">
                  <c:v>3.22881013532849</c:v>
                </c:pt>
                <c:pt idx="1132">
                  <c:v>4.56378445652052</c:v>
                </c:pt>
                <c:pt idx="1133">
                  <c:v>3.60939478610483</c:v>
                </c:pt>
                <c:pt idx="1134">
                  <c:v>3.32359399668484</c:v>
                </c:pt>
                <c:pt idx="1135">
                  <c:v>3.40735897055884</c:v>
                </c:pt>
                <c:pt idx="1136">
                  <c:v>2.76972182641091</c:v>
                </c:pt>
                <c:pt idx="1137">
                  <c:v>4.43706578949876</c:v>
                </c:pt>
                <c:pt idx="1138">
                  <c:v>3.85809226625738</c:v>
                </c:pt>
                <c:pt idx="1139">
                  <c:v>5.97341664107302</c:v>
                </c:pt>
                <c:pt idx="1140">
                  <c:v>3.65909734042376</c:v>
                </c:pt>
                <c:pt idx="1141">
                  <c:v>3.02966211698441</c:v>
                </c:pt>
                <c:pt idx="1142">
                  <c:v>3.87437707542071</c:v>
                </c:pt>
                <c:pt idx="1143">
                  <c:v>3.28972549458672</c:v>
                </c:pt>
                <c:pt idx="1144">
                  <c:v>2.97996847200694</c:v>
                </c:pt>
                <c:pt idx="1145">
                  <c:v>4.28760354119818</c:v>
                </c:pt>
                <c:pt idx="1146">
                  <c:v>3.32971568961087</c:v>
                </c:pt>
                <c:pt idx="1147">
                  <c:v>3.78334400344741</c:v>
                </c:pt>
                <c:pt idx="1148">
                  <c:v>2.7823090619102</c:v>
                </c:pt>
                <c:pt idx="1149">
                  <c:v>2.86282915061751</c:v>
                </c:pt>
                <c:pt idx="1150">
                  <c:v>3.40044630440913</c:v>
                </c:pt>
                <c:pt idx="1151">
                  <c:v>2.61964440597793</c:v>
                </c:pt>
                <c:pt idx="1152">
                  <c:v>1.79871049741821</c:v>
                </c:pt>
                <c:pt idx="1153">
                  <c:v>2.18568218415392</c:v>
                </c:pt>
                <c:pt idx="1154">
                  <c:v>1.84166636209085</c:v>
                </c:pt>
                <c:pt idx="1155">
                  <c:v>1.59618761417695</c:v>
                </c:pt>
                <c:pt idx="1156">
                  <c:v>2.50837197291272</c:v>
                </c:pt>
                <c:pt idx="1157">
                  <c:v>2.67066512938433</c:v>
                </c:pt>
                <c:pt idx="1158">
                  <c:v>1.95181670120245</c:v>
                </c:pt>
                <c:pt idx="1159">
                  <c:v>2.77429459240179</c:v>
                </c:pt>
                <c:pt idx="1160">
                  <c:v>2.80113257570971</c:v>
                </c:pt>
                <c:pt idx="1161">
                  <c:v>2.63420680497671</c:v>
                </c:pt>
                <c:pt idx="1162">
                  <c:v>2.18074916293848</c:v>
                </c:pt>
                <c:pt idx="1163">
                  <c:v>3.11337530646422</c:v>
                </c:pt>
                <c:pt idx="1164">
                  <c:v>2.32046095080862</c:v>
                </c:pt>
                <c:pt idx="1165">
                  <c:v>2.03784090370158</c:v>
                </c:pt>
                <c:pt idx="1166">
                  <c:v>3.98173878943354</c:v>
                </c:pt>
                <c:pt idx="1167">
                  <c:v>4.46611363340739</c:v>
                </c:pt>
                <c:pt idx="1168">
                  <c:v>2.76850258729181</c:v>
                </c:pt>
                <c:pt idx="1169">
                  <c:v>3.40657228391516</c:v>
                </c:pt>
                <c:pt idx="1170">
                  <c:v>3.3740094712361</c:v>
                </c:pt>
                <c:pt idx="1171">
                  <c:v>2.79760106880278</c:v>
                </c:pt>
                <c:pt idx="1172">
                  <c:v>3.02562503118292</c:v>
                </c:pt>
                <c:pt idx="1173">
                  <c:v>3.57419889156699</c:v>
                </c:pt>
                <c:pt idx="1174">
                  <c:v>3.02002328584941</c:v>
                </c:pt>
                <c:pt idx="1175">
                  <c:v>3.36810627790184</c:v>
                </c:pt>
                <c:pt idx="1176">
                  <c:v>3.55813070256034</c:v>
                </c:pt>
                <c:pt idx="1177">
                  <c:v>4.15970944146733</c:v>
                </c:pt>
                <c:pt idx="1178">
                  <c:v>5.07268251540819</c:v>
                </c:pt>
                <c:pt idx="1179">
                  <c:v>5.13015737837156</c:v>
                </c:pt>
                <c:pt idx="1180">
                  <c:v>3.21209577632979</c:v>
                </c:pt>
                <c:pt idx="1181">
                  <c:v>2.2918409130412</c:v>
                </c:pt>
                <c:pt idx="1182">
                  <c:v>3.52837181248945</c:v>
                </c:pt>
                <c:pt idx="1183">
                  <c:v>3.50775748367191</c:v>
                </c:pt>
                <c:pt idx="1184">
                  <c:v>2.75649072874686</c:v>
                </c:pt>
                <c:pt idx="1185">
                  <c:v>2.35953097271322</c:v>
                </c:pt>
                <c:pt idx="1186">
                  <c:v>3.67634890148572</c:v>
                </c:pt>
                <c:pt idx="1187">
                  <c:v>4.49895948391046</c:v>
                </c:pt>
                <c:pt idx="1188">
                  <c:v>3.03835598832846</c:v>
                </c:pt>
                <c:pt idx="1189">
                  <c:v>1.66783541700594</c:v>
                </c:pt>
                <c:pt idx="1190">
                  <c:v>2.10285388406764</c:v>
                </c:pt>
                <c:pt idx="1191">
                  <c:v>3.99685424122778</c:v>
                </c:pt>
                <c:pt idx="1192">
                  <c:v>2.90438895045312</c:v>
                </c:pt>
                <c:pt idx="1193">
                  <c:v>3.65496929168412</c:v>
                </c:pt>
                <c:pt idx="1194">
                  <c:v>4.81667296136665</c:v>
                </c:pt>
                <c:pt idx="1195">
                  <c:v>3.62392745959371</c:v>
                </c:pt>
                <c:pt idx="1196">
                  <c:v>3.8711841150326</c:v>
                </c:pt>
                <c:pt idx="1197">
                  <c:v>3.67503285027521</c:v>
                </c:pt>
                <c:pt idx="1198">
                  <c:v>3.66162881448828</c:v>
                </c:pt>
                <c:pt idx="1199">
                  <c:v>3.38149220700224</c:v>
                </c:pt>
                <c:pt idx="1200">
                  <c:v>4.10040127198241</c:v>
                </c:pt>
                <c:pt idx="1201">
                  <c:v>2.7186153705122</c:v>
                </c:pt>
                <c:pt idx="1202">
                  <c:v>3.70996656212289</c:v>
                </c:pt>
                <c:pt idx="1203">
                  <c:v>3.97334336586679</c:v>
                </c:pt>
                <c:pt idx="1204">
                  <c:v>3.55165121800596</c:v>
                </c:pt>
                <c:pt idx="1205">
                  <c:v>3.9023116680386</c:v>
                </c:pt>
                <c:pt idx="1206">
                  <c:v>3.5637998158012</c:v>
                </c:pt>
                <c:pt idx="1207">
                  <c:v>4.74101502366881</c:v>
                </c:pt>
                <c:pt idx="1208">
                  <c:v>3.41257469556814</c:v>
                </c:pt>
                <c:pt idx="1209">
                  <c:v>4.50055370113333</c:v>
                </c:pt>
                <c:pt idx="1210">
                  <c:v>2.83390905514351</c:v>
                </c:pt>
                <c:pt idx="1211">
                  <c:v>3.51943247273096</c:v>
                </c:pt>
                <c:pt idx="1212">
                  <c:v>4.21550576973329</c:v>
                </c:pt>
                <c:pt idx="1213">
                  <c:v>3.92657112688517</c:v>
                </c:pt>
                <c:pt idx="1214">
                  <c:v>3.29029068714914</c:v>
                </c:pt>
                <c:pt idx="1215">
                  <c:v>4.47937942965897</c:v>
                </c:pt>
                <c:pt idx="1216">
                  <c:v>3.85739035625222</c:v>
                </c:pt>
                <c:pt idx="1217">
                  <c:v>3.11924204809988</c:v>
                </c:pt>
                <c:pt idx="1218">
                  <c:v>3.68549274875447</c:v>
                </c:pt>
                <c:pt idx="1219">
                  <c:v>3.65525686166215</c:v>
                </c:pt>
                <c:pt idx="1220">
                  <c:v>3.1122094425172</c:v>
                </c:pt>
                <c:pt idx="1221">
                  <c:v>3.08144969304776</c:v>
                </c:pt>
                <c:pt idx="1222">
                  <c:v>3.2500775852946</c:v>
                </c:pt>
                <c:pt idx="1223">
                  <c:v>4.37068680373743</c:v>
                </c:pt>
                <c:pt idx="1224">
                  <c:v>2.76894386067684</c:v>
                </c:pt>
                <c:pt idx="1225">
                  <c:v>2.59178107584253</c:v>
                </c:pt>
                <c:pt idx="1226">
                  <c:v>2.45092529721488</c:v>
                </c:pt>
                <c:pt idx="1227">
                  <c:v>2.75801229001152</c:v>
                </c:pt>
                <c:pt idx="1228">
                  <c:v>3.02955527806614</c:v>
                </c:pt>
                <c:pt idx="1229">
                  <c:v>3.38850723506785</c:v>
                </c:pt>
                <c:pt idx="1230">
                  <c:v>2.9913478938621</c:v>
                </c:pt>
                <c:pt idx="1231">
                  <c:v>2.85391713881292</c:v>
                </c:pt>
                <c:pt idx="1232">
                  <c:v>2.94949196979623</c:v>
                </c:pt>
                <c:pt idx="1233">
                  <c:v>2.47425862643683</c:v>
                </c:pt>
                <c:pt idx="1234">
                  <c:v>2.76649987509975</c:v>
                </c:pt>
                <c:pt idx="1235">
                  <c:v>2.86236311967948</c:v>
                </c:pt>
                <c:pt idx="1236">
                  <c:v>2.88306654135069</c:v>
                </c:pt>
                <c:pt idx="1237">
                  <c:v>3.94751753901048</c:v>
                </c:pt>
                <c:pt idx="1238">
                  <c:v>3.20951219479883</c:v>
                </c:pt>
                <c:pt idx="1239">
                  <c:v>3.416605518807</c:v>
                </c:pt>
                <c:pt idx="1240">
                  <c:v>3.760119364451</c:v>
                </c:pt>
                <c:pt idx="1241">
                  <c:v>2.83466357516185</c:v>
                </c:pt>
                <c:pt idx="1242">
                  <c:v>3.46372581353811</c:v>
                </c:pt>
                <c:pt idx="1243">
                  <c:v>3.04882081604958</c:v>
                </c:pt>
                <c:pt idx="1244">
                  <c:v>3.35559407748568</c:v>
                </c:pt>
                <c:pt idx="1245">
                  <c:v>2.58601102604404</c:v>
                </c:pt>
                <c:pt idx="1246">
                  <c:v>2.35416757335281</c:v>
                </c:pt>
                <c:pt idx="1247">
                  <c:v>3.29590245727526</c:v>
                </c:pt>
                <c:pt idx="1248">
                  <c:v>3.98299829619004</c:v>
                </c:pt>
                <c:pt idx="1249">
                  <c:v>3.55630150135194</c:v>
                </c:pt>
                <c:pt idx="1250">
                  <c:v>3.09116167580869</c:v>
                </c:pt>
                <c:pt idx="1251">
                  <c:v>4.63336918684325</c:v>
                </c:pt>
                <c:pt idx="1252">
                  <c:v>4.081301803271</c:v>
                </c:pt>
                <c:pt idx="1253">
                  <c:v>3.73914476304235</c:v>
                </c:pt>
                <c:pt idx="1254">
                  <c:v>4.2399306820133</c:v>
                </c:pt>
                <c:pt idx="1255">
                  <c:v>4.3591858322691</c:v>
                </c:pt>
                <c:pt idx="1256">
                  <c:v>4.17227418362338</c:v>
                </c:pt>
                <c:pt idx="1257">
                  <c:v>3.53220136297899</c:v>
                </c:pt>
                <c:pt idx="1258">
                  <c:v>3.60526749095089</c:v>
                </c:pt>
                <c:pt idx="1259">
                  <c:v>2.87065212113229</c:v>
                </c:pt>
                <c:pt idx="1260">
                  <c:v>3.82279643994756</c:v>
                </c:pt>
                <c:pt idx="1261">
                  <c:v>3.32169525978955</c:v>
                </c:pt>
                <c:pt idx="1262">
                  <c:v>3.3204653422509</c:v>
                </c:pt>
                <c:pt idx="1263">
                  <c:v>3.84104845678123</c:v>
                </c:pt>
                <c:pt idx="1264">
                  <c:v>3.34251280968302</c:v>
                </c:pt>
                <c:pt idx="1265">
                  <c:v>3.53851511094238</c:v>
                </c:pt>
                <c:pt idx="1266">
                  <c:v>3.4037567787877</c:v>
                </c:pt>
                <c:pt idx="1267">
                  <c:v>2.98485909231921</c:v>
                </c:pt>
                <c:pt idx="1268">
                  <c:v>4.26198380043566</c:v>
                </c:pt>
                <c:pt idx="1269">
                  <c:v>8.12120684522944</c:v>
                </c:pt>
                <c:pt idx="1270">
                  <c:v>4.68677101779199</c:v>
                </c:pt>
                <c:pt idx="1271">
                  <c:v>3.97410989315889</c:v>
                </c:pt>
                <c:pt idx="1272">
                  <c:v>3.46958015512507</c:v>
                </c:pt>
                <c:pt idx="1273">
                  <c:v>3.50441793353183</c:v>
                </c:pt>
                <c:pt idx="1274">
                  <c:v>2.47530447309112</c:v>
                </c:pt>
                <c:pt idx="1275">
                  <c:v>3.77232584388082</c:v>
                </c:pt>
                <c:pt idx="1276">
                  <c:v>4.54587505886005</c:v>
                </c:pt>
                <c:pt idx="1277">
                  <c:v>4.13787075214649</c:v>
                </c:pt>
                <c:pt idx="1278">
                  <c:v>4.51605743564126</c:v>
                </c:pt>
                <c:pt idx="1279">
                  <c:v>3.96279003614339</c:v>
                </c:pt>
                <c:pt idx="1280">
                  <c:v>3.48061089624217</c:v>
                </c:pt>
                <c:pt idx="1281">
                  <c:v>3.46132683563357</c:v>
                </c:pt>
                <c:pt idx="1282">
                  <c:v>3.59241081567698</c:v>
                </c:pt>
                <c:pt idx="1283">
                  <c:v>4.26630995118187</c:v>
                </c:pt>
                <c:pt idx="1284">
                  <c:v>3.52828305202793</c:v>
                </c:pt>
                <c:pt idx="1285">
                  <c:v>3.27334165228568</c:v>
                </c:pt>
                <c:pt idx="1286">
                  <c:v>3.21391481752603</c:v>
                </c:pt>
                <c:pt idx="1287">
                  <c:v>2.93669137235452</c:v>
                </c:pt>
                <c:pt idx="1288">
                  <c:v>3.60335991671297</c:v>
                </c:pt>
                <c:pt idx="1289">
                  <c:v>3.99644083617426</c:v>
                </c:pt>
                <c:pt idx="1290">
                  <c:v>3.75187189954679</c:v>
                </c:pt>
                <c:pt idx="1291">
                  <c:v>5.13261817156128</c:v>
                </c:pt>
                <c:pt idx="1292">
                  <c:v>3.90879813730747</c:v>
                </c:pt>
                <c:pt idx="1293">
                  <c:v>4.49947889842221</c:v>
                </c:pt>
                <c:pt idx="1294">
                  <c:v>5.22986150642724</c:v>
                </c:pt>
                <c:pt idx="1295">
                  <c:v>3.65969312694078</c:v>
                </c:pt>
                <c:pt idx="1296">
                  <c:v>3.34533655920065</c:v>
                </c:pt>
                <c:pt idx="1297">
                  <c:v>4.88135011809677</c:v>
                </c:pt>
                <c:pt idx="1298">
                  <c:v>5.78819162988285</c:v>
                </c:pt>
                <c:pt idx="1299">
                  <c:v>5.12387902016627</c:v>
                </c:pt>
                <c:pt idx="1300">
                  <c:v>5.1092516184032</c:v>
                </c:pt>
                <c:pt idx="1301">
                  <c:v>3.82060586694432</c:v>
                </c:pt>
                <c:pt idx="1302">
                  <c:v>4.72221811099352</c:v>
                </c:pt>
                <c:pt idx="1303">
                  <c:v>2.87597309714405</c:v>
                </c:pt>
                <c:pt idx="1304">
                  <c:v>2.95254515779777</c:v>
                </c:pt>
                <c:pt idx="1305">
                  <c:v>3.50961290127068</c:v>
                </c:pt>
                <c:pt idx="1306">
                  <c:v>5.874005944418</c:v>
                </c:pt>
                <c:pt idx="1307">
                  <c:v>5.59533852373855</c:v>
                </c:pt>
                <c:pt idx="1308">
                  <c:v>4.27681999602983</c:v>
                </c:pt>
                <c:pt idx="1309">
                  <c:v>3.21077782297505</c:v>
                </c:pt>
                <c:pt idx="1310">
                  <c:v>3.61385688218813</c:v>
                </c:pt>
                <c:pt idx="1311">
                  <c:v>4.17335356806312</c:v>
                </c:pt>
                <c:pt idx="1312">
                  <c:v>3.51373309678453</c:v>
                </c:pt>
                <c:pt idx="1313">
                  <c:v>3.62648210207699</c:v>
                </c:pt>
                <c:pt idx="1314">
                  <c:v>4.56296134200738</c:v>
                </c:pt>
                <c:pt idx="1315">
                  <c:v>3.83684888356366</c:v>
                </c:pt>
                <c:pt idx="1316">
                  <c:v>3.8469768194124</c:v>
                </c:pt>
                <c:pt idx="1317">
                  <c:v>4.38446628008351</c:v>
                </c:pt>
                <c:pt idx="1318">
                  <c:v>5.46316122219188</c:v>
                </c:pt>
                <c:pt idx="1319">
                  <c:v>4.1461597445137</c:v>
                </c:pt>
                <c:pt idx="1320">
                  <c:v>3.99066018358669</c:v>
                </c:pt>
                <c:pt idx="1321">
                  <c:v>4.8513371794702</c:v>
                </c:pt>
                <c:pt idx="1322">
                  <c:v>4.44221362375553</c:v>
                </c:pt>
                <c:pt idx="1323">
                  <c:v>4.00810634170407</c:v>
                </c:pt>
                <c:pt idx="1324">
                  <c:v>3.89119012538965</c:v>
                </c:pt>
                <c:pt idx="1325">
                  <c:v>3.67100785172693</c:v>
                </c:pt>
                <c:pt idx="1326">
                  <c:v>3.63453448620928</c:v>
                </c:pt>
                <c:pt idx="1327">
                  <c:v>4.25067257934427</c:v>
                </c:pt>
                <c:pt idx="1328">
                  <c:v>4.06589466141808</c:v>
                </c:pt>
                <c:pt idx="1329">
                  <c:v>3.56159009619708</c:v>
                </c:pt>
                <c:pt idx="1330">
                  <c:v>3.48001544599027</c:v>
                </c:pt>
                <c:pt idx="1331">
                  <c:v>3.64502595974007</c:v>
                </c:pt>
                <c:pt idx="1332">
                  <c:v>3.65128063626022</c:v>
                </c:pt>
                <c:pt idx="1333">
                  <c:v>3.53357985079967</c:v>
                </c:pt>
                <c:pt idx="1334">
                  <c:v>3.8220277074291</c:v>
                </c:pt>
                <c:pt idx="1335">
                  <c:v>5.21617957023775</c:v>
                </c:pt>
                <c:pt idx="1336">
                  <c:v>3.70769085977743</c:v>
                </c:pt>
                <c:pt idx="1337">
                  <c:v>3.59353143836202</c:v>
                </c:pt>
                <c:pt idx="1338">
                  <c:v>3.60042131205441</c:v>
                </c:pt>
                <c:pt idx="1339">
                  <c:v>4.09984238171437</c:v>
                </c:pt>
                <c:pt idx="1340">
                  <c:v>3.2414433371013</c:v>
                </c:pt>
                <c:pt idx="1341">
                  <c:v>3.72933509218668</c:v>
                </c:pt>
                <c:pt idx="1342">
                  <c:v>2.94875686402244</c:v>
                </c:pt>
                <c:pt idx="1343">
                  <c:v>2.50334678833618</c:v>
                </c:pt>
                <c:pt idx="1344">
                  <c:v>2.53165334756077</c:v>
                </c:pt>
                <c:pt idx="1345">
                  <c:v>2.73811994383072</c:v>
                </c:pt>
                <c:pt idx="1346">
                  <c:v>2.47377178735388</c:v>
                </c:pt>
                <c:pt idx="1347">
                  <c:v>2.96433338818465</c:v>
                </c:pt>
                <c:pt idx="1348">
                  <c:v>3.06243090463446</c:v>
                </c:pt>
                <c:pt idx="1349">
                  <c:v>3.40194346854124</c:v>
                </c:pt>
                <c:pt idx="1350">
                  <c:v>3.18803500818029</c:v>
                </c:pt>
                <c:pt idx="1351">
                  <c:v>2.73471267097929</c:v>
                </c:pt>
                <c:pt idx="1352">
                  <c:v>3.28532966786758</c:v>
                </c:pt>
                <c:pt idx="1353">
                  <c:v>4.36890442580563</c:v>
                </c:pt>
                <c:pt idx="1354">
                  <c:v>3.46564000818958</c:v>
                </c:pt>
                <c:pt idx="1355">
                  <c:v>3.51239095195587</c:v>
                </c:pt>
                <c:pt idx="1356">
                  <c:v>2.49462683066479</c:v>
                </c:pt>
                <c:pt idx="1357">
                  <c:v>2.52511169258508</c:v>
                </c:pt>
                <c:pt idx="1358">
                  <c:v>2.82918677310341</c:v>
                </c:pt>
                <c:pt idx="1359">
                  <c:v>2.96161291629927</c:v>
                </c:pt>
                <c:pt idx="1360">
                  <c:v>3.84968630555041</c:v>
                </c:pt>
                <c:pt idx="1361">
                  <c:v>3.46155725518071</c:v>
                </c:pt>
                <c:pt idx="1362">
                  <c:v>3.33939406542835</c:v>
                </c:pt>
                <c:pt idx="1363">
                  <c:v>4.38005778952058</c:v>
                </c:pt>
                <c:pt idx="1364">
                  <c:v>2.96720996123992</c:v>
                </c:pt>
                <c:pt idx="1365">
                  <c:v>2.5351493673431</c:v>
                </c:pt>
                <c:pt idx="1366">
                  <c:v>2.65315587374596</c:v>
                </c:pt>
                <c:pt idx="1367">
                  <c:v>3.14898596838504</c:v>
                </c:pt>
                <c:pt idx="1368">
                  <c:v>3.1702736342613</c:v>
                </c:pt>
                <c:pt idx="1369">
                  <c:v>4.50821829351955</c:v>
                </c:pt>
                <c:pt idx="1370">
                  <c:v>3.46557262928692</c:v>
                </c:pt>
                <c:pt idx="1371">
                  <c:v>2.81863538054546</c:v>
                </c:pt>
                <c:pt idx="1372">
                  <c:v>3.07178450868436</c:v>
                </c:pt>
                <c:pt idx="1373">
                  <c:v>3.68369588215683</c:v>
                </c:pt>
                <c:pt idx="1374">
                  <c:v>3.31568346850611</c:v>
                </c:pt>
                <c:pt idx="1375">
                  <c:v>6.26509370294838</c:v>
                </c:pt>
                <c:pt idx="1376">
                  <c:v>4.02229876319115</c:v>
                </c:pt>
                <c:pt idx="1377">
                  <c:v>5.23927611534955</c:v>
                </c:pt>
                <c:pt idx="1378">
                  <c:v>4.530379254922</c:v>
                </c:pt>
                <c:pt idx="1379">
                  <c:v>3.29019644498218</c:v>
                </c:pt>
                <c:pt idx="1380">
                  <c:v>3.71797945271845</c:v>
                </c:pt>
                <c:pt idx="1381">
                  <c:v>3.20202154749604</c:v>
                </c:pt>
                <c:pt idx="1382">
                  <c:v>3.66316924869169</c:v>
                </c:pt>
                <c:pt idx="1383">
                  <c:v>3.91476264061954</c:v>
                </c:pt>
                <c:pt idx="1384">
                  <c:v>3.85560366399815</c:v>
                </c:pt>
                <c:pt idx="1385">
                  <c:v>3.52326593888096</c:v>
                </c:pt>
                <c:pt idx="1386">
                  <c:v>3.45225266015561</c:v>
                </c:pt>
                <c:pt idx="1387">
                  <c:v>3.97128199164602</c:v>
                </c:pt>
                <c:pt idx="1388">
                  <c:v>3.58963621135009</c:v>
                </c:pt>
                <c:pt idx="1389">
                  <c:v>3.1051235598361</c:v>
                </c:pt>
                <c:pt idx="1390">
                  <c:v>3.85210815710261</c:v>
                </c:pt>
                <c:pt idx="1391">
                  <c:v>3.50067064025175</c:v>
                </c:pt>
                <c:pt idx="1392">
                  <c:v>3.55231956824151</c:v>
                </c:pt>
                <c:pt idx="1393">
                  <c:v>3.18397727807009</c:v>
                </c:pt>
                <c:pt idx="1394">
                  <c:v>2.70082866431827</c:v>
                </c:pt>
                <c:pt idx="1395">
                  <c:v>3.32056805251643</c:v>
                </c:pt>
                <c:pt idx="1396">
                  <c:v>2.87156303223543</c:v>
                </c:pt>
                <c:pt idx="1397">
                  <c:v>3.15761121737082</c:v>
                </c:pt>
                <c:pt idx="1398">
                  <c:v>4.26816486382535</c:v>
                </c:pt>
                <c:pt idx="1399">
                  <c:v>2.86200493552194</c:v>
                </c:pt>
                <c:pt idx="1400">
                  <c:v>3.33543964896891</c:v>
                </c:pt>
                <c:pt idx="1401">
                  <c:v>3.48560327575802</c:v>
                </c:pt>
                <c:pt idx="1402">
                  <c:v>4.52741328929557</c:v>
                </c:pt>
                <c:pt idx="1403">
                  <c:v>3.98442408279896</c:v>
                </c:pt>
                <c:pt idx="1404">
                  <c:v>3.65390296551515</c:v>
                </c:pt>
                <c:pt idx="1405">
                  <c:v>3.744950735461</c:v>
                </c:pt>
                <c:pt idx="1406">
                  <c:v>3.50231759023762</c:v>
                </c:pt>
                <c:pt idx="1407">
                  <c:v>4.69827357609514</c:v>
                </c:pt>
                <c:pt idx="1408">
                  <c:v>3.16197084470297</c:v>
                </c:pt>
                <c:pt idx="1409">
                  <c:v>4.18452280952197</c:v>
                </c:pt>
                <c:pt idx="1410">
                  <c:v>4.83364017048353</c:v>
                </c:pt>
                <c:pt idx="1411">
                  <c:v>3.69552862348478</c:v>
                </c:pt>
                <c:pt idx="1412">
                  <c:v>5.83174813429083</c:v>
                </c:pt>
                <c:pt idx="1413">
                  <c:v>6.7922107097784</c:v>
                </c:pt>
                <c:pt idx="1414">
                  <c:v>6.26003765118367</c:v>
                </c:pt>
                <c:pt idx="1415">
                  <c:v>4.08094065192848</c:v>
                </c:pt>
                <c:pt idx="1416">
                  <c:v>3.71996112307146</c:v>
                </c:pt>
                <c:pt idx="1417">
                  <c:v>3.70242407248448</c:v>
                </c:pt>
                <c:pt idx="1418">
                  <c:v>2.73084773476605</c:v>
                </c:pt>
                <c:pt idx="1419">
                  <c:v>2.86299874170236</c:v>
                </c:pt>
                <c:pt idx="1420">
                  <c:v>3.47512950832451</c:v>
                </c:pt>
                <c:pt idx="1421">
                  <c:v>4.03816669112716</c:v>
                </c:pt>
                <c:pt idx="1422">
                  <c:v>3.18732052967502</c:v>
                </c:pt>
                <c:pt idx="1423">
                  <c:v>3.32467493916122</c:v>
                </c:pt>
                <c:pt idx="1424">
                  <c:v>4.0012783557686</c:v>
                </c:pt>
                <c:pt idx="1425">
                  <c:v>3.40423489292184</c:v>
                </c:pt>
                <c:pt idx="1426">
                  <c:v>3.85406199763003</c:v>
                </c:pt>
                <c:pt idx="1427">
                  <c:v>3.72019011849927</c:v>
                </c:pt>
                <c:pt idx="1428">
                  <c:v>3.87537287146158</c:v>
                </c:pt>
                <c:pt idx="1429">
                  <c:v>3.24698598464706</c:v>
                </c:pt>
                <c:pt idx="1430">
                  <c:v>2.82117402664386</c:v>
                </c:pt>
                <c:pt idx="1431">
                  <c:v>3.36467469446884</c:v>
                </c:pt>
                <c:pt idx="1432">
                  <c:v>4.57317948883489</c:v>
                </c:pt>
                <c:pt idx="1433">
                  <c:v>3.78441250449453</c:v>
                </c:pt>
                <c:pt idx="1434">
                  <c:v>2.55935293694791</c:v>
                </c:pt>
                <c:pt idx="1435">
                  <c:v>3.96212335857061</c:v>
                </c:pt>
                <c:pt idx="1436">
                  <c:v>3.76797055255421</c:v>
                </c:pt>
                <c:pt idx="1437">
                  <c:v>3.4965904142822</c:v>
                </c:pt>
                <c:pt idx="1438">
                  <c:v>3.47487495011079</c:v>
                </c:pt>
                <c:pt idx="1439">
                  <c:v>4.08984555091123</c:v>
                </c:pt>
                <c:pt idx="1440">
                  <c:v>3.21119595107439</c:v>
                </c:pt>
                <c:pt idx="1441">
                  <c:v>3.43455008801017</c:v>
                </c:pt>
                <c:pt idx="1442">
                  <c:v>4.52528369719363</c:v>
                </c:pt>
                <c:pt idx="1443">
                  <c:v>2.81287166883008</c:v>
                </c:pt>
                <c:pt idx="1444">
                  <c:v>3.56136818295386</c:v>
                </c:pt>
                <c:pt idx="1445">
                  <c:v>3.98095795508893</c:v>
                </c:pt>
                <c:pt idx="1446">
                  <c:v>3.69509240861687</c:v>
                </c:pt>
                <c:pt idx="1447">
                  <c:v>3.10149743731247</c:v>
                </c:pt>
                <c:pt idx="1448">
                  <c:v>3.14785365984347</c:v>
                </c:pt>
                <c:pt idx="1449">
                  <c:v>2.99942831599927</c:v>
                </c:pt>
                <c:pt idx="1450">
                  <c:v>3.07865864214253</c:v>
                </c:pt>
                <c:pt idx="1451">
                  <c:v>2.5761714507067</c:v>
                </c:pt>
                <c:pt idx="1452">
                  <c:v>3.22250251112001</c:v>
                </c:pt>
                <c:pt idx="1453">
                  <c:v>3.97283251256447</c:v>
                </c:pt>
                <c:pt idx="1454">
                  <c:v>3.0418357657615</c:v>
                </c:pt>
                <c:pt idx="1455">
                  <c:v>3.22919353521509</c:v>
                </c:pt>
                <c:pt idx="1456">
                  <c:v>3.27195561935257</c:v>
                </c:pt>
                <c:pt idx="1457">
                  <c:v>4.05368768016684</c:v>
                </c:pt>
                <c:pt idx="1458">
                  <c:v>3.4416054948494</c:v>
                </c:pt>
                <c:pt idx="1459">
                  <c:v>3.17777944743583</c:v>
                </c:pt>
                <c:pt idx="1460">
                  <c:v>3.4399237262644</c:v>
                </c:pt>
                <c:pt idx="1461">
                  <c:v>4.20869758239463</c:v>
                </c:pt>
                <c:pt idx="1462">
                  <c:v>3.26625061011908</c:v>
                </c:pt>
                <c:pt idx="1463">
                  <c:v>3.6050139390572</c:v>
                </c:pt>
                <c:pt idx="1464">
                  <c:v>5.40785571045083</c:v>
                </c:pt>
                <c:pt idx="1465">
                  <c:v>3.37336561734734</c:v>
                </c:pt>
                <c:pt idx="1466">
                  <c:v>3.8391179591718</c:v>
                </c:pt>
                <c:pt idx="1467">
                  <c:v>3.41539942365124</c:v>
                </c:pt>
                <c:pt idx="1468">
                  <c:v>3.49826052783489</c:v>
                </c:pt>
                <c:pt idx="1469">
                  <c:v>3.22624489310686</c:v>
                </c:pt>
                <c:pt idx="1470">
                  <c:v>2.65555097499309</c:v>
                </c:pt>
                <c:pt idx="1471">
                  <c:v>2.45961294176592</c:v>
                </c:pt>
                <c:pt idx="1472">
                  <c:v>3.19595963192678</c:v>
                </c:pt>
                <c:pt idx="1473">
                  <c:v>2.45518053278337</c:v>
                </c:pt>
                <c:pt idx="1474">
                  <c:v>3.8606386244929</c:v>
                </c:pt>
                <c:pt idx="1475">
                  <c:v>3.46893023625251</c:v>
                </c:pt>
                <c:pt idx="1476">
                  <c:v>4.30558789788945</c:v>
                </c:pt>
                <c:pt idx="1477">
                  <c:v>4.7607945435656</c:v>
                </c:pt>
                <c:pt idx="1478">
                  <c:v>4.70849668775702</c:v>
                </c:pt>
                <c:pt idx="1479">
                  <c:v>4.23246309058421</c:v>
                </c:pt>
                <c:pt idx="1480">
                  <c:v>3.84180064221747</c:v>
                </c:pt>
                <c:pt idx="1481">
                  <c:v>3.22612681070681</c:v>
                </c:pt>
                <c:pt idx="1482">
                  <c:v>3.33353078484831</c:v>
                </c:pt>
                <c:pt idx="1483">
                  <c:v>3.7682413338635</c:v>
                </c:pt>
                <c:pt idx="1484">
                  <c:v>4.21688245781601</c:v>
                </c:pt>
                <c:pt idx="1485">
                  <c:v>3.87726183148317</c:v>
                </c:pt>
                <c:pt idx="1486">
                  <c:v>3.98130554477576</c:v>
                </c:pt>
                <c:pt idx="1487">
                  <c:v>4.12413776178248</c:v>
                </c:pt>
                <c:pt idx="1488">
                  <c:v>3.8879312929299</c:v>
                </c:pt>
                <c:pt idx="1489">
                  <c:v>3.57027530554706</c:v>
                </c:pt>
                <c:pt idx="1490">
                  <c:v>5.11452518969279</c:v>
                </c:pt>
                <c:pt idx="1491">
                  <c:v>3.18250690771467</c:v>
                </c:pt>
                <c:pt idx="1492">
                  <c:v>4.58352950875552</c:v>
                </c:pt>
                <c:pt idx="1493">
                  <c:v>3.34828829178635</c:v>
                </c:pt>
                <c:pt idx="1494">
                  <c:v>3.62118238045627</c:v>
                </c:pt>
                <c:pt idx="1495">
                  <c:v>3.38344382747717</c:v>
                </c:pt>
                <c:pt idx="1496">
                  <c:v>3.79124454641299</c:v>
                </c:pt>
                <c:pt idx="1497">
                  <c:v>3.45173403751043</c:v>
                </c:pt>
                <c:pt idx="1498">
                  <c:v>3.85464548805914</c:v>
                </c:pt>
                <c:pt idx="1499">
                  <c:v>3.86552438643735</c:v>
                </c:pt>
                <c:pt idx="1500">
                  <c:v>3.85328360646897</c:v>
                </c:pt>
                <c:pt idx="1501">
                  <c:v>3.47445469088047</c:v>
                </c:pt>
                <c:pt idx="1502">
                  <c:v>3.21834556041472</c:v>
                </c:pt>
                <c:pt idx="1503">
                  <c:v>4.11032625632928</c:v>
                </c:pt>
                <c:pt idx="1504">
                  <c:v>4.84035126756827</c:v>
                </c:pt>
                <c:pt idx="1505">
                  <c:v>5.07241993387039</c:v>
                </c:pt>
                <c:pt idx="1506">
                  <c:v>3.40748023645924</c:v>
                </c:pt>
                <c:pt idx="1507">
                  <c:v>4.48587848076382</c:v>
                </c:pt>
                <c:pt idx="1508">
                  <c:v>3.90855008187996</c:v>
                </c:pt>
                <c:pt idx="1509">
                  <c:v>3.08145720769515</c:v>
                </c:pt>
                <c:pt idx="1510">
                  <c:v>4.71278858647856</c:v>
                </c:pt>
                <c:pt idx="1511">
                  <c:v>3.97635955989408</c:v>
                </c:pt>
                <c:pt idx="1512">
                  <c:v>3.34620571769214</c:v>
                </c:pt>
                <c:pt idx="1513">
                  <c:v>3.11055599912394</c:v>
                </c:pt>
                <c:pt idx="1514">
                  <c:v>3.6258219198738</c:v>
                </c:pt>
                <c:pt idx="1515">
                  <c:v>4.05824178307506</c:v>
                </c:pt>
                <c:pt idx="1516">
                  <c:v>4.74224601402744</c:v>
                </c:pt>
                <c:pt idx="1517">
                  <c:v>3.85924383853407</c:v>
                </c:pt>
                <c:pt idx="1518">
                  <c:v>4.70224871670348</c:v>
                </c:pt>
                <c:pt idx="1519">
                  <c:v>3.21025955769172</c:v>
                </c:pt>
                <c:pt idx="1520">
                  <c:v>3.61556991793381</c:v>
                </c:pt>
                <c:pt idx="1521">
                  <c:v>3.53429954942507</c:v>
                </c:pt>
                <c:pt idx="1522">
                  <c:v>4.05778264236508</c:v>
                </c:pt>
                <c:pt idx="1523">
                  <c:v>2.96287942996181</c:v>
                </c:pt>
                <c:pt idx="1524">
                  <c:v>3.64436463357411</c:v>
                </c:pt>
                <c:pt idx="1525">
                  <c:v>3.85343922335808</c:v>
                </c:pt>
                <c:pt idx="1526">
                  <c:v>5.39804120789913</c:v>
                </c:pt>
                <c:pt idx="1527">
                  <c:v>3.78851686143527</c:v>
                </c:pt>
                <c:pt idx="1528">
                  <c:v>4.2314248376112</c:v>
                </c:pt>
                <c:pt idx="1529">
                  <c:v>4.22517332163458</c:v>
                </c:pt>
                <c:pt idx="1530">
                  <c:v>4.35959056295856</c:v>
                </c:pt>
                <c:pt idx="1531">
                  <c:v>4.13280231092258</c:v>
                </c:pt>
                <c:pt idx="1532">
                  <c:v>4.64910811229483</c:v>
                </c:pt>
                <c:pt idx="1533">
                  <c:v>4.84343627814743</c:v>
                </c:pt>
                <c:pt idx="1534">
                  <c:v>4.14531765605216</c:v>
                </c:pt>
                <c:pt idx="1535">
                  <c:v>4.93785232113729</c:v>
                </c:pt>
                <c:pt idx="1536">
                  <c:v>4.17819819831049</c:v>
                </c:pt>
                <c:pt idx="1537">
                  <c:v>3.36927021525526</c:v>
                </c:pt>
                <c:pt idx="1538">
                  <c:v>3.07722451135597</c:v>
                </c:pt>
                <c:pt idx="1539">
                  <c:v>3.22806145288398</c:v>
                </c:pt>
                <c:pt idx="1540">
                  <c:v>3.88369038374379</c:v>
                </c:pt>
                <c:pt idx="1541">
                  <c:v>3.01143384548909</c:v>
                </c:pt>
                <c:pt idx="1542">
                  <c:v>2.19357636282771</c:v>
                </c:pt>
                <c:pt idx="1543">
                  <c:v>4.18644518978532</c:v>
                </c:pt>
                <c:pt idx="1544">
                  <c:v>4.01079071266992</c:v>
                </c:pt>
                <c:pt idx="1545">
                  <c:v>4.14003111289384</c:v>
                </c:pt>
                <c:pt idx="1546">
                  <c:v>3.41400844532721</c:v>
                </c:pt>
                <c:pt idx="1547">
                  <c:v>3.50678493619803</c:v>
                </c:pt>
                <c:pt idx="1548">
                  <c:v>3.02126448140169</c:v>
                </c:pt>
                <c:pt idx="1549">
                  <c:v>3.26492047888049</c:v>
                </c:pt>
                <c:pt idx="1550">
                  <c:v>3.52365361603196</c:v>
                </c:pt>
                <c:pt idx="1551">
                  <c:v>4.32680480535819</c:v>
                </c:pt>
                <c:pt idx="1552">
                  <c:v>5.63833591437807</c:v>
                </c:pt>
                <c:pt idx="1553">
                  <c:v>4.62911741105697</c:v>
                </c:pt>
                <c:pt idx="1554">
                  <c:v>3.79253701295079</c:v>
                </c:pt>
                <c:pt idx="1555">
                  <c:v>3.31574436755058</c:v>
                </c:pt>
                <c:pt idx="1556">
                  <c:v>4.25088125823507</c:v>
                </c:pt>
                <c:pt idx="1557">
                  <c:v>4.05587015076042</c:v>
                </c:pt>
                <c:pt idx="1558">
                  <c:v>5.03158456781962</c:v>
                </c:pt>
                <c:pt idx="1559">
                  <c:v>4.41470966046944</c:v>
                </c:pt>
                <c:pt idx="1560">
                  <c:v>4.62864198895134</c:v>
                </c:pt>
                <c:pt idx="1561">
                  <c:v>4.61251834945241</c:v>
                </c:pt>
                <c:pt idx="1562">
                  <c:v>4.67937756944544</c:v>
                </c:pt>
                <c:pt idx="1563">
                  <c:v>4.35945532891537</c:v>
                </c:pt>
                <c:pt idx="1564">
                  <c:v>4.31550624990093</c:v>
                </c:pt>
                <c:pt idx="1565">
                  <c:v>3.68510250507655</c:v>
                </c:pt>
                <c:pt idx="1566">
                  <c:v>2.58709844851102</c:v>
                </c:pt>
                <c:pt idx="1567">
                  <c:v>2.70189868278891</c:v>
                </c:pt>
                <c:pt idx="1568">
                  <c:v>2.98148661321012</c:v>
                </c:pt>
                <c:pt idx="1569">
                  <c:v>3.3121642861665</c:v>
                </c:pt>
                <c:pt idx="1570">
                  <c:v>2.90253376528828</c:v>
                </c:pt>
                <c:pt idx="1571">
                  <c:v>2.70433846731101</c:v>
                </c:pt>
                <c:pt idx="1572">
                  <c:v>4.18291223061113</c:v>
                </c:pt>
                <c:pt idx="1573">
                  <c:v>4.14905737980896</c:v>
                </c:pt>
                <c:pt idx="1574">
                  <c:v>3.10603110885439</c:v>
                </c:pt>
                <c:pt idx="1575">
                  <c:v>3.69971117851116</c:v>
                </c:pt>
                <c:pt idx="1576">
                  <c:v>3.09009664958503</c:v>
                </c:pt>
                <c:pt idx="1577">
                  <c:v>2.4544848744349</c:v>
                </c:pt>
                <c:pt idx="1578">
                  <c:v>3.08967888815018</c:v>
                </c:pt>
                <c:pt idx="1579">
                  <c:v>2.64542984352931</c:v>
                </c:pt>
                <c:pt idx="1580">
                  <c:v>2.75455605598144</c:v>
                </c:pt>
                <c:pt idx="1581">
                  <c:v>4.06388835124355</c:v>
                </c:pt>
                <c:pt idx="1582">
                  <c:v>2.75418198490886</c:v>
                </c:pt>
                <c:pt idx="1583">
                  <c:v>3.11960448988691</c:v>
                </c:pt>
                <c:pt idx="1584">
                  <c:v>3.13553701108249</c:v>
                </c:pt>
                <c:pt idx="1585">
                  <c:v>2.98092192158173</c:v>
                </c:pt>
                <c:pt idx="1586">
                  <c:v>3.28986896480871</c:v>
                </c:pt>
                <c:pt idx="1587">
                  <c:v>3.87280241491058</c:v>
                </c:pt>
                <c:pt idx="1588">
                  <c:v>3.94625125494899</c:v>
                </c:pt>
                <c:pt idx="1589">
                  <c:v>4.24017132582285</c:v>
                </c:pt>
                <c:pt idx="1590">
                  <c:v>4.18248524261185</c:v>
                </c:pt>
                <c:pt idx="1591">
                  <c:v>3.76332629398358</c:v>
                </c:pt>
                <c:pt idx="1592">
                  <c:v>4.15735680308343</c:v>
                </c:pt>
                <c:pt idx="1593">
                  <c:v>4.69092705737109</c:v>
                </c:pt>
                <c:pt idx="1594">
                  <c:v>4.26796860982107</c:v>
                </c:pt>
                <c:pt idx="1595">
                  <c:v>3.97253929974174</c:v>
                </c:pt>
                <c:pt idx="1596">
                  <c:v>4.4276921534741</c:v>
                </c:pt>
                <c:pt idx="1597">
                  <c:v>4.74787255042466</c:v>
                </c:pt>
                <c:pt idx="1598">
                  <c:v>4.50205722019003</c:v>
                </c:pt>
                <c:pt idx="1599">
                  <c:v>4.58669075644156</c:v>
                </c:pt>
                <c:pt idx="1600">
                  <c:v>3.24975304795496</c:v>
                </c:pt>
                <c:pt idx="1601">
                  <c:v>3.13300303538925</c:v>
                </c:pt>
                <c:pt idx="1602">
                  <c:v>2.4002001439031</c:v>
                </c:pt>
                <c:pt idx="1603">
                  <c:v>3.12452428327567</c:v>
                </c:pt>
                <c:pt idx="1604">
                  <c:v>2.98072296871506</c:v>
                </c:pt>
                <c:pt idx="1605">
                  <c:v>3.45551663036565</c:v>
                </c:pt>
                <c:pt idx="1606">
                  <c:v>4.93616866030728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0"/>
        <c:smooth val="0"/>
        <c:axId val="485168427"/>
        <c:axId val="993706445"/>
      </c:lineChart>
      <c:dateAx>
        <c:axId val="485168427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993706445"/>
        <c:crosses val="autoZero"/>
        <c:auto val="1"/>
        <c:lblOffset val="100"/>
        <c:baseTimeUnit val="days"/>
      </c:dateAx>
      <c:valAx>
        <c:axId val="99370644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4851684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en-US" sz="800"/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en-US"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sz="960"/>
              <a:t>Binance</a:t>
            </a:r>
            <a:endParaRPr sz="96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Binance_USDT.csv!$Q$1</c:f>
              <c:strCache>
                <c:ptCount val="1"/>
                <c:pt idx="0">
                  <c:v>WashVolumePercTotal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Binance_USDT.csv!$C$2:$C$1309</c:f>
              <c:numCache>
                <c:formatCode>m/d/yyyy</c:formatCode>
                <c:ptCount val="1308"/>
                <c:pt idx="0" c:formatCode="m/d/yyyy">
                  <c:v>43036</c:v>
                </c:pt>
                <c:pt idx="1" c:formatCode="m/d/yyyy">
                  <c:v>43036</c:v>
                </c:pt>
                <c:pt idx="2" c:formatCode="m/d/yyyy">
                  <c:v>43037</c:v>
                </c:pt>
                <c:pt idx="3" c:formatCode="m/d/yyyy">
                  <c:v>43038</c:v>
                </c:pt>
                <c:pt idx="4" c:formatCode="m/d/yyyy">
                  <c:v>43039</c:v>
                </c:pt>
                <c:pt idx="5" c:formatCode="m/d/yyyy">
                  <c:v>43040</c:v>
                </c:pt>
                <c:pt idx="6" c:formatCode="m/d/yyyy">
                  <c:v>43041</c:v>
                </c:pt>
                <c:pt idx="7" c:formatCode="m/d/yyyy">
                  <c:v>43042</c:v>
                </c:pt>
                <c:pt idx="8" c:formatCode="m/d/yyyy">
                  <c:v>43043</c:v>
                </c:pt>
                <c:pt idx="9" c:formatCode="m/d/yyyy">
                  <c:v>43044</c:v>
                </c:pt>
                <c:pt idx="10" c:formatCode="m/d/yyyy">
                  <c:v>43045</c:v>
                </c:pt>
                <c:pt idx="11" c:formatCode="m/d/yyyy">
                  <c:v>43046</c:v>
                </c:pt>
                <c:pt idx="12" c:formatCode="m/d/yyyy">
                  <c:v>43047</c:v>
                </c:pt>
                <c:pt idx="13" c:formatCode="m/d/yyyy">
                  <c:v>43048</c:v>
                </c:pt>
                <c:pt idx="14" c:formatCode="m/d/yyyy">
                  <c:v>43049</c:v>
                </c:pt>
                <c:pt idx="15" c:formatCode="m/d/yyyy">
                  <c:v>43050</c:v>
                </c:pt>
                <c:pt idx="16" c:formatCode="m/d/yyyy">
                  <c:v>43051</c:v>
                </c:pt>
                <c:pt idx="17" c:formatCode="m/d/yyyy">
                  <c:v>43052</c:v>
                </c:pt>
                <c:pt idx="18" c:formatCode="m/d/yyyy">
                  <c:v>43053</c:v>
                </c:pt>
                <c:pt idx="19" c:formatCode="m/d/yyyy">
                  <c:v>43054</c:v>
                </c:pt>
                <c:pt idx="20" c:formatCode="m/d/yyyy">
                  <c:v>43055</c:v>
                </c:pt>
                <c:pt idx="21" c:formatCode="m/d/yyyy">
                  <c:v>43056</c:v>
                </c:pt>
                <c:pt idx="22" c:formatCode="m/d/yyyy">
                  <c:v>43057</c:v>
                </c:pt>
                <c:pt idx="23" c:formatCode="m/d/yyyy">
                  <c:v>43058</c:v>
                </c:pt>
                <c:pt idx="24" c:formatCode="m/d/yyyy">
                  <c:v>43059</c:v>
                </c:pt>
                <c:pt idx="25" c:formatCode="m/d/yyyy">
                  <c:v>43060</c:v>
                </c:pt>
                <c:pt idx="26" c:formatCode="m/d/yyyy">
                  <c:v>43061</c:v>
                </c:pt>
                <c:pt idx="27" c:formatCode="m/d/yyyy">
                  <c:v>43062</c:v>
                </c:pt>
                <c:pt idx="28" c:formatCode="m/d/yyyy">
                  <c:v>43063</c:v>
                </c:pt>
                <c:pt idx="29" c:formatCode="m/d/yyyy">
                  <c:v>43064</c:v>
                </c:pt>
                <c:pt idx="30" c:formatCode="m/d/yyyy">
                  <c:v>43065</c:v>
                </c:pt>
                <c:pt idx="31" c:formatCode="m/d/yyyy">
                  <c:v>43066</c:v>
                </c:pt>
                <c:pt idx="32" c:formatCode="m/d/yyyy">
                  <c:v>43067</c:v>
                </c:pt>
                <c:pt idx="33" c:formatCode="m/d/yyyy">
                  <c:v>43068</c:v>
                </c:pt>
                <c:pt idx="34" c:formatCode="m/d/yyyy">
                  <c:v>43069</c:v>
                </c:pt>
                <c:pt idx="35" c:formatCode="m/d/yyyy">
                  <c:v>43070</c:v>
                </c:pt>
                <c:pt idx="36" c:formatCode="m/d/yyyy">
                  <c:v>43071</c:v>
                </c:pt>
                <c:pt idx="37" c:formatCode="m/d/yyyy">
                  <c:v>43072</c:v>
                </c:pt>
                <c:pt idx="38" c:formatCode="m/d/yyyy">
                  <c:v>43073</c:v>
                </c:pt>
                <c:pt idx="39" c:formatCode="m/d/yyyy">
                  <c:v>43074</c:v>
                </c:pt>
                <c:pt idx="40" c:formatCode="m/d/yyyy">
                  <c:v>43075</c:v>
                </c:pt>
                <c:pt idx="41" c:formatCode="m/d/yyyy">
                  <c:v>43076</c:v>
                </c:pt>
                <c:pt idx="42" c:formatCode="m/d/yyyy">
                  <c:v>43077</c:v>
                </c:pt>
                <c:pt idx="43" c:formatCode="m/d/yyyy">
                  <c:v>43078</c:v>
                </c:pt>
                <c:pt idx="44" c:formatCode="m/d/yyyy">
                  <c:v>43079</c:v>
                </c:pt>
                <c:pt idx="45" c:formatCode="m/d/yyyy">
                  <c:v>43080</c:v>
                </c:pt>
                <c:pt idx="46" c:formatCode="m/d/yyyy">
                  <c:v>43081</c:v>
                </c:pt>
                <c:pt idx="47" c:formatCode="m/d/yyyy">
                  <c:v>43082</c:v>
                </c:pt>
                <c:pt idx="48" c:formatCode="m/d/yyyy">
                  <c:v>43083</c:v>
                </c:pt>
                <c:pt idx="49" c:formatCode="m/d/yyyy">
                  <c:v>43084</c:v>
                </c:pt>
                <c:pt idx="50" c:formatCode="m/d/yyyy">
                  <c:v>43085</c:v>
                </c:pt>
                <c:pt idx="51" c:formatCode="m/d/yyyy">
                  <c:v>43086</c:v>
                </c:pt>
                <c:pt idx="52" c:formatCode="m/d/yyyy">
                  <c:v>43087</c:v>
                </c:pt>
                <c:pt idx="53" c:formatCode="m/d/yyyy">
                  <c:v>43088</c:v>
                </c:pt>
                <c:pt idx="54" c:formatCode="m/d/yyyy">
                  <c:v>43089</c:v>
                </c:pt>
                <c:pt idx="55" c:formatCode="m/d/yyyy">
                  <c:v>43090</c:v>
                </c:pt>
                <c:pt idx="56" c:formatCode="m/d/yyyy">
                  <c:v>43091</c:v>
                </c:pt>
                <c:pt idx="57" c:formatCode="m/d/yyyy">
                  <c:v>43092</c:v>
                </c:pt>
                <c:pt idx="58" c:formatCode="m/d/yyyy">
                  <c:v>43093</c:v>
                </c:pt>
                <c:pt idx="59" c:formatCode="m/d/yyyy">
                  <c:v>43094</c:v>
                </c:pt>
                <c:pt idx="60" c:formatCode="m/d/yyyy">
                  <c:v>43095</c:v>
                </c:pt>
                <c:pt idx="61" c:formatCode="m/d/yyyy">
                  <c:v>43096</c:v>
                </c:pt>
                <c:pt idx="62" c:formatCode="m/d/yyyy">
                  <c:v>43097</c:v>
                </c:pt>
                <c:pt idx="63" c:formatCode="m/d/yyyy">
                  <c:v>43098</c:v>
                </c:pt>
                <c:pt idx="64" c:formatCode="m/d/yyyy">
                  <c:v>43099</c:v>
                </c:pt>
                <c:pt idx="65" c:formatCode="m/d/yyyy">
                  <c:v>43100</c:v>
                </c:pt>
                <c:pt idx="66" c:formatCode="m/d/yyyy">
                  <c:v>43101</c:v>
                </c:pt>
                <c:pt idx="67" c:formatCode="m/d/yyyy">
                  <c:v>43102</c:v>
                </c:pt>
                <c:pt idx="68" c:formatCode="m/d/yyyy">
                  <c:v>43103</c:v>
                </c:pt>
                <c:pt idx="69" c:formatCode="m/d/yyyy">
                  <c:v>43104</c:v>
                </c:pt>
                <c:pt idx="70" c:formatCode="m/d/yyyy">
                  <c:v>43105</c:v>
                </c:pt>
                <c:pt idx="71" c:formatCode="m/d/yyyy">
                  <c:v>43106</c:v>
                </c:pt>
                <c:pt idx="72" c:formatCode="m/d/yyyy">
                  <c:v>43107</c:v>
                </c:pt>
                <c:pt idx="73" c:formatCode="m/d/yyyy">
                  <c:v>43108</c:v>
                </c:pt>
                <c:pt idx="74" c:formatCode="m/d/yyyy">
                  <c:v>43109</c:v>
                </c:pt>
                <c:pt idx="75" c:formatCode="m/d/yyyy">
                  <c:v>43110</c:v>
                </c:pt>
                <c:pt idx="76" c:formatCode="m/d/yyyy">
                  <c:v>43111</c:v>
                </c:pt>
                <c:pt idx="77" c:formatCode="m/d/yyyy">
                  <c:v>43112</c:v>
                </c:pt>
                <c:pt idx="78" c:formatCode="m/d/yyyy">
                  <c:v>43113</c:v>
                </c:pt>
                <c:pt idx="79" c:formatCode="m/d/yyyy">
                  <c:v>43114</c:v>
                </c:pt>
                <c:pt idx="80" c:formatCode="m/d/yyyy">
                  <c:v>43115</c:v>
                </c:pt>
                <c:pt idx="81" c:formatCode="m/d/yyyy">
                  <c:v>43116</c:v>
                </c:pt>
                <c:pt idx="82" c:formatCode="m/d/yyyy">
                  <c:v>43117</c:v>
                </c:pt>
                <c:pt idx="83" c:formatCode="m/d/yyyy">
                  <c:v>43118</c:v>
                </c:pt>
                <c:pt idx="84" c:formatCode="m/d/yyyy">
                  <c:v>43119</c:v>
                </c:pt>
                <c:pt idx="85" c:formatCode="m/d/yyyy">
                  <c:v>43120</c:v>
                </c:pt>
                <c:pt idx="86" c:formatCode="m/d/yyyy">
                  <c:v>43121</c:v>
                </c:pt>
                <c:pt idx="87" c:formatCode="m/d/yyyy">
                  <c:v>43122</c:v>
                </c:pt>
                <c:pt idx="88" c:formatCode="m/d/yyyy">
                  <c:v>43123</c:v>
                </c:pt>
                <c:pt idx="89" c:formatCode="m/d/yyyy">
                  <c:v>43124</c:v>
                </c:pt>
                <c:pt idx="90" c:formatCode="m/d/yyyy">
                  <c:v>43125</c:v>
                </c:pt>
                <c:pt idx="91" c:formatCode="m/d/yyyy">
                  <c:v>43126</c:v>
                </c:pt>
                <c:pt idx="92" c:formatCode="m/d/yyyy">
                  <c:v>43127</c:v>
                </c:pt>
                <c:pt idx="93" c:formatCode="m/d/yyyy">
                  <c:v>43128</c:v>
                </c:pt>
                <c:pt idx="94" c:formatCode="m/d/yyyy">
                  <c:v>43129</c:v>
                </c:pt>
                <c:pt idx="95" c:formatCode="m/d/yyyy">
                  <c:v>43130</c:v>
                </c:pt>
                <c:pt idx="96" c:formatCode="m/d/yyyy">
                  <c:v>43131</c:v>
                </c:pt>
                <c:pt idx="97" c:formatCode="m/d/yyyy">
                  <c:v>43132</c:v>
                </c:pt>
                <c:pt idx="98" c:formatCode="m/d/yyyy">
                  <c:v>43133</c:v>
                </c:pt>
                <c:pt idx="99" c:formatCode="m/d/yyyy">
                  <c:v>43134</c:v>
                </c:pt>
                <c:pt idx="100" c:formatCode="m/d/yyyy">
                  <c:v>43135</c:v>
                </c:pt>
                <c:pt idx="101" c:formatCode="m/d/yyyy">
                  <c:v>43136</c:v>
                </c:pt>
                <c:pt idx="102" c:formatCode="m/d/yyyy">
                  <c:v>43137</c:v>
                </c:pt>
                <c:pt idx="103" c:formatCode="m/d/yyyy">
                  <c:v>43138</c:v>
                </c:pt>
                <c:pt idx="104" c:formatCode="m/d/yyyy">
                  <c:v>43139</c:v>
                </c:pt>
                <c:pt idx="105" c:formatCode="m/d/yyyy">
                  <c:v>43140</c:v>
                </c:pt>
                <c:pt idx="106" c:formatCode="m/d/yyyy">
                  <c:v>43141</c:v>
                </c:pt>
                <c:pt idx="107" c:formatCode="m/d/yyyy">
                  <c:v>43142</c:v>
                </c:pt>
                <c:pt idx="108" c:formatCode="m/d/yyyy">
                  <c:v>43143</c:v>
                </c:pt>
                <c:pt idx="109" c:formatCode="m/d/yyyy">
                  <c:v>43144</c:v>
                </c:pt>
                <c:pt idx="110" c:formatCode="m/d/yyyy">
                  <c:v>43145</c:v>
                </c:pt>
                <c:pt idx="111" c:formatCode="m/d/yyyy">
                  <c:v>43146</c:v>
                </c:pt>
                <c:pt idx="112" c:formatCode="m/d/yyyy">
                  <c:v>43147</c:v>
                </c:pt>
                <c:pt idx="113" c:formatCode="m/d/yyyy">
                  <c:v>43148</c:v>
                </c:pt>
                <c:pt idx="114" c:formatCode="m/d/yyyy">
                  <c:v>43149</c:v>
                </c:pt>
                <c:pt idx="115" c:formatCode="m/d/yyyy">
                  <c:v>43150</c:v>
                </c:pt>
                <c:pt idx="116" c:formatCode="m/d/yyyy">
                  <c:v>43151</c:v>
                </c:pt>
                <c:pt idx="117" c:formatCode="m/d/yyyy">
                  <c:v>43152</c:v>
                </c:pt>
                <c:pt idx="118" c:formatCode="m/d/yyyy">
                  <c:v>43153</c:v>
                </c:pt>
                <c:pt idx="119" c:formatCode="m/d/yyyy">
                  <c:v>43154</c:v>
                </c:pt>
                <c:pt idx="120" c:formatCode="m/d/yyyy">
                  <c:v>43155</c:v>
                </c:pt>
                <c:pt idx="121" c:formatCode="m/d/yyyy">
                  <c:v>43156</c:v>
                </c:pt>
                <c:pt idx="122" c:formatCode="m/d/yyyy">
                  <c:v>43157</c:v>
                </c:pt>
                <c:pt idx="123" c:formatCode="m/d/yyyy">
                  <c:v>43158</c:v>
                </c:pt>
                <c:pt idx="124" c:formatCode="m/d/yyyy">
                  <c:v>43159</c:v>
                </c:pt>
                <c:pt idx="125" c:formatCode="m/d/yyyy">
                  <c:v>43160</c:v>
                </c:pt>
                <c:pt idx="126" c:formatCode="m/d/yyyy">
                  <c:v>43161</c:v>
                </c:pt>
                <c:pt idx="127" c:formatCode="m/d/yyyy">
                  <c:v>43162</c:v>
                </c:pt>
                <c:pt idx="128" c:formatCode="m/d/yyyy">
                  <c:v>43163</c:v>
                </c:pt>
                <c:pt idx="129" c:formatCode="m/d/yyyy">
                  <c:v>43164</c:v>
                </c:pt>
                <c:pt idx="130" c:formatCode="m/d/yyyy">
                  <c:v>43165</c:v>
                </c:pt>
                <c:pt idx="131" c:formatCode="m/d/yyyy">
                  <c:v>43166</c:v>
                </c:pt>
                <c:pt idx="132" c:formatCode="m/d/yyyy">
                  <c:v>43167</c:v>
                </c:pt>
                <c:pt idx="133" c:formatCode="m/d/yyyy">
                  <c:v>43168</c:v>
                </c:pt>
                <c:pt idx="134" c:formatCode="m/d/yyyy">
                  <c:v>43169</c:v>
                </c:pt>
                <c:pt idx="135" c:formatCode="m/d/yyyy">
                  <c:v>43170</c:v>
                </c:pt>
                <c:pt idx="136" c:formatCode="m/d/yyyy">
                  <c:v>43171</c:v>
                </c:pt>
                <c:pt idx="137" c:formatCode="m/d/yyyy">
                  <c:v>43172</c:v>
                </c:pt>
                <c:pt idx="138" c:formatCode="m/d/yyyy">
                  <c:v>43173</c:v>
                </c:pt>
                <c:pt idx="139" c:formatCode="m/d/yyyy">
                  <c:v>43174</c:v>
                </c:pt>
                <c:pt idx="140" c:formatCode="m/d/yyyy">
                  <c:v>43175</c:v>
                </c:pt>
                <c:pt idx="141" c:formatCode="m/d/yyyy">
                  <c:v>43176</c:v>
                </c:pt>
                <c:pt idx="142" c:formatCode="m/d/yyyy">
                  <c:v>43177</c:v>
                </c:pt>
                <c:pt idx="143" c:formatCode="m/d/yyyy">
                  <c:v>43178</c:v>
                </c:pt>
                <c:pt idx="144" c:formatCode="m/d/yyyy">
                  <c:v>43179</c:v>
                </c:pt>
                <c:pt idx="145" c:formatCode="m/d/yyyy">
                  <c:v>43180</c:v>
                </c:pt>
                <c:pt idx="146" c:formatCode="m/d/yyyy">
                  <c:v>43181</c:v>
                </c:pt>
                <c:pt idx="147" c:formatCode="m/d/yyyy">
                  <c:v>43182</c:v>
                </c:pt>
                <c:pt idx="148" c:formatCode="m/d/yyyy">
                  <c:v>43183</c:v>
                </c:pt>
                <c:pt idx="149" c:formatCode="m/d/yyyy">
                  <c:v>43184</c:v>
                </c:pt>
                <c:pt idx="150" c:formatCode="m/d/yyyy">
                  <c:v>43185</c:v>
                </c:pt>
                <c:pt idx="151" c:formatCode="m/d/yyyy">
                  <c:v>43186</c:v>
                </c:pt>
                <c:pt idx="152" c:formatCode="m/d/yyyy">
                  <c:v>43187</c:v>
                </c:pt>
                <c:pt idx="153" c:formatCode="m/d/yyyy">
                  <c:v>43188</c:v>
                </c:pt>
                <c:pt idx="154" c:formatCode="m/d/yyyy">
                  <c:v>43189</c:v>
                </c:pt>
                <c:pt idx="155" c:formatCode="m/d/yyyy">
                  <c:v>43190</c:v>
                </c:pt>
                <c:pt idx="156" c:formatCode="m/d/yyyy">
                  <c:v>43191</c:v>
                </c:pt>
                <c:pt idx="157" c:formatCode="m/d/yyyy">
                  <c:v>43192</c:v>
                </c:pt>
                <c:pt idx="158" c:formatCode="m/d/yyyy">
                  <c:v>43193</c:v>
                </c:pt>
                <c:pt idx="159" c:formatCode="m/d/yyyy">
                  <c:v>43194</c:v>
                </c:pt>
                <c:pt idx="160" c:formatCode="m/d/yyyy">
                  <c:v>43195</c:v>
                </c:pt>
                <c:pt idx="161" c:formatCode="m/d/yyyy">
                  <c:v>43196</c:v>
                </c:pt>
                <c:pt idx="162" c:formatCode="m/d/yyyy">
                  <c:v>43197</c:v>
                </c:pt>
                <c:pt idx="163" c:formatCode="m/d/yyyy">
                  <c:v>43198</c:v>
                </c:pt>
                <c:pt idx="164" c:formatCode="m/d/yyyy">
                  <c:v>43199</c:v>
                </c:pt>
                <c:pt idx="165" c:formatCode="m/d/yyyy">
                  <c:v>43200</c:v>
                </c:pt>
                <c:pt idx="166" c:formatCode="m/d/yyyy">
                  <c:v>43201</c:v>
                </c:pt>
                <c:pt idx="167" c:formatCode="m/d/yyyy">
                  <c:v>43202</c:v>
                </c:pt>
                <c:pt idx="168" c:formatCode="m/d/yyyy">
                  <c:v>43203</c:v>
                </c:pt>
                <c:pt idx="169" c:formatCode="m/d/yyyy">
                  <c:v>43204</c:v>
                </c:pt>
                <c:pt idx="170" c:formatCode="m/d/yyyy">
                  <c:v>43205</c:v>
                </c:pt>
                <c:pt idx="171" c:formatCode="m/d/yyyy">
                  <c:v>43206</c:v>
                </c:pt>
                <c:pt idx="172" c:formatCode="m/d/yyyy">
                  <c:v>43207</c:v>
                </c:pt>
                <c:pt idx="173" c:formatCode="m/d/yyyy">
                  <c:v>43208</c:v>
                </c:pt>
                <c:pt idx="174" c:formatCode="m/d/yyyy">
                  <c:v>43209</c:v>
                </c:pt>
                <c:pt idx="175" c:formatCode="m/d/yyyy">
                  <c:v>43210</c:v>
                </c:pt>
                <c:pt idx="176" c:formatCode="m/d/yyyy">
                  <c:v>43211</c:v>
                </c:pt>
                <c:pt idx="177" c:formatCode="m/d/yyyy">
                  <c:v>43212</c:v>
                </c:pt>
                <c:pt idx="178" c:formatCode="m/d/yyyy">
                  <c:v>43213</c:v>
                </c:pt>
                <c:pt idx="179" c:formatCode="m/d/yyyy">
                  <c:v>43214</c:v>
                </c:pt>
                <c:pt idx="180" c:formatCode="m/d/yyyy">
                  <c:v>43215</c:v>
                </c:pt>
                <c:pt idx="181" c:formatCode="m/d/yyyy">
                  <c:v>43216</c:v>
                </c:pt>
                <c:pt idx="182" c:formatCode="m/d/yyyy">
                  <c:v>43217</c:v>
                </c:pt>
                <c:pt idx="183" c:formatCode="m/d/yyyy">
                  <c:v>43218</c:v>
                </c:pt>
                <c:pt idx="184" c:formatCode="m/d/yyyy">
                  <c:v>43219</c:v>
                </c:pt>
                <c:pt idx="185" c:formatCode="m/d/yyyy">
                  <c:v>43220</c:v>
                </c:pt>
                <c:pt idx="186" c:formatCode="m/d/yyyy">
                  <c:v>43221</c:v>
                </c:pt>
                <c:pt idx="187" c:formatCode="m/d/yyyy">
                  <c:v>43222</c:v>
                </c:pt>
                <c:pt idx="188" c:formatCode="m/d/yyyy">
                  <c:v>43223</c:v>
                </c:pt>
                <c:pt idx="189" c:formatCode="m/d/yyyy">
                  <c:v>43224</c:v>
                </c:pt>
                <c:pt idx="190" c:formatCode="m/d/yyyy">
                  <c:v>43225</c:v>
                </c:pt>
                <c:pt idx="191" c:formatCode="m/d/yyyy">
                  <c:v>43226</c:v>
                </c:pt>
                <c:pt idx="192" c:formatCode="m/d/yyyy">
                  <c:v>43227</c:v>
                </c:pt>
                <c:pt idx="193" c:formatCode="m/d/yyyy">
                  <c:v>43228</c:v>
                </c:pt>
                <c:pt idx="194" c:formatCode="m/d/yyyy">
                  <c:v>43229</c:v>
                </c:pt>
                <c:pt idx="195" c:formatCode="m/d/yyyy">
                  <c:v>43230</c:v>
                </c:pt>
                <c:pt idx="196" c:formatCode="m/d/yyyy">
                  <c:v>43231</c:v>
                </c:pt>
                <c:pt idx="197" c:formatCode="m/d/yyyy">
                  <c:v>43232</c:v>
                </c:pt>
                <c:pt idx="198" c:formatCode="m/d/yyyy">
                  <c:v>43233</c:v>
                </c:pt>
                <c:pt idx="199" c:formatCode="m/d/yyyy">
                  <c:v>43234</c:v>
                </c:pt>
                <c:pt idx="200" c:formatCode="m/d/yyyy">
                  <c:v>43235</c:v>
                </c:pt>
                <c:pt idx="201" c:formatCode="m/d/yyyy">
                  <c:v>43236</c:v>
                </c:pt>
                <c:pt idx="202" c:formatCode="m/d/yyyy">
                  <c:v>43237</c:v>
                </c:pt>
                <c:pt idx="203" c:formatCode="m/d/yyyy">
                  <c:v>43238</c:v>
                </c:pt>
                <c:pt idx="204" c:formatCode="m/d/yyyy">
                  <c:v>43239</c:v>
                </c:pt>
                <c:pt idx="205" c:formatCode="m/d/yyyy">
                  <c:v>43240</c:v>
                </c:pt>
                <c:pt idx="206" c:formatCode="m/d/yyyy">
                  <c:v>43241</c:v>
                </c:pt>
                <c:pt idx="207" c:formatCode="m/d/yyyy">
                  <c:v>43242</c:v>
                </c:pt>
                <c:pt idx="208" c:formatCode="m/d/yyyy">
                  <c:v>43243</c:v>
                </c:pt>
                <c:pt idx="209" c:formatCode="m/d/yyyy">
                  <c:v>43244</c:v>
                </c:pt>
                <c:pt idx="210" c:formatCode="m/d/yyyy">
                  <c:v>43245</c:v>
                </c:pt>
                <c:pt idx="211" c:formatCode="m/d/yyyy">
                  <c:v>43246</c:v>
                </c:pt>
                <c:pt idx="212" c:formatCode="m/d/yyyy">
                  <c:v>43247</c:v>
                </c:pt>
                <c:pt idx="213" c:formatCode="m/d/yyyy">
                  <c:v>43248</c:v>
                </c:pt>
                <c:pt idx="214" c:formatCode="m/d/yyyy">
                  <c:v>43249</c:v>
                </c:pt>
                <c:pt idx="215" c:formatCode="m/d/yyyy">
                  <c:v>43250</c:v>
                </c:pt>
                <c:pt idx="216" c:formatCode="m/d/yyyy">
                  <c:v>43251</c:v>
                </c:pt>
                <c:pt idx="217" c:formatCode="m/d/yyyy">
                  <c:v>43252</c:v>
                </c:pt>
                <c:pt idx="218" c:formatCode="m/d/yyyy">
                  <c:v>43253</c:v>
                </c:pt>
                <c:pt idx="219" c:formatCode="m/d/yyyy">
                  <c:v>43254</c:v>
                </c:pt>
                <c:pt idx="220" c:formatCode="m/d/yyyy">
                  <c:v>43255</c:v>
                </c:pt>
                <c:pt idx="221" c:formatCode="m/d/yyyy">
                  <c:v>43256</c:v>
                </c:pt>
                <c:pt idx="222" c:formatCode="m/d/yyyy">
                  <c:v>43257</c:v>
                </c:pt>
                <c:pt idx="223" c:formatCode="m/d/yyyy">
                  <c:v>43258</c:v>
                </c:pt>
                <c:pt idx="224" c:formatCode="m/d/yyyy">
                  <c:v>43259</c:v>
                </c:pt>
                <c:pt idx="225" c:formatCode="m/d/yyyy">
                  <c:v>43260</c:v>
                </c:pt>
                <c:pt idx="226" c:formatCode="m/d/yyyy">
                  <c:v>43261</c:v>
                </c:pt>
                <c:pt idx="227" c:formatCode="m/d/yyyy">
                  <c:v>43262</c:v>
                </c:pt>
                <c:pt idx="228" c:formatCode="m/d/yyyy">
                  <c:v>43263</c:v>
                </c:pt>
                <c:pt idx="229" c:formatCode="m/d/yyyy">
                  <c:v>43264</c:v>
                </c:pt>
                <c:pt idx="230" c:formatCode="m/d/yyyy">
                  <c:v>43265</c:v>
                </c:pt>
                <c:pt idx="231" c:formatCode="m/d/yyyy">
                  <c:v>43266</c:v>
                </c:pt>
                <c:pt idx="232" c:formatCode="m/d/yyyy">
                  <c:v>43267</c:v>
                </c:pt>
                <c:pt idx="233" c:formatCode="m/d/yyyy">
                  <c:v>43268</c:v>
                </c:pt>
                <c:pt idx="234" c:formatCode="m/d/yyyy">
                  <c:v>43269</c:v>
                </c:pt>
                <c:pt idx="235" c:formatCode="m/d/yyyy">
                  <c:v>43270</c:v>
                </c:pt>
                <c:pt idx="236" c:formatCode="m/d/yyyy">
                  <c:v>43271</c:v>
                </c:pt>
                <c:pt idx="237" c:formatCode="m/d/yyyy">
                  <c:v>43272</c:v>
                </c:pt>
                <c:pt idx="238" c:formatCode="m/d/yyyy">
                  <c:v>43273</c:v>
                </c:pt>
                <c:pt idx="239" c:formatCode="m/d/yyyy">
                  <c:v>43274</c:v>
                </c:pt>
                <c:pt idx="240" c:formatCode="m/d/yyyy">
                  <c:v>43275</c:v>
                </c:pt>
                <c:pt idx="241" c:formatCode="m/d/yyyy">
                  <c:v>43276</c:v>
                </c:pt>
                <c:pt idx="242" c:formatCode="m/d/yyyy">
                  <c:v>43277</c:v>
                </c:pt>
                <c:pt idx="243" c:formatCode="m/d/yyyy">
                  <c:v>43278</c:v>
                </c:pt>
                <c:pt idx="244" c:formatCode="m/d/yyyy">
                  <c:v>43279</c:v>
                </c:pt>
                <c:pt idx="245" c:formatCode="m/d/yyyy">
                  <c:v>43280</c:v>
                </c:pt>
                <c:pt idx="246" c:formatCode="m/d/yyyy">
                  <c:v>43281</c:v>
                </c:pt>
                <c:pt idx="247" c:formatCode="m/d/yyyy">
                  <c:v>43282</c:v>
                </c:pt>
                <c:pt idx="248" c:formatCode="m/d/yyyy">
                  <c:v>43283</c:v>
                </c:pt>
                <c:pt idx="249" c:formatCode="m/d/yyyy">
                  <c:v>43284</c:v>
                </c:pt>
                <c:pt idx="250" c:formatCode="m/d/yyyy">
                  <c:v>43285</c:v>
                </c:pt>
                <c:pt idx="251" c:formatCode="m/d/yyyy">
                  <c:v>43286</c:v>
                </c:pt>
                <c:pt idx="252" c:formatCode="m/d/yyyy">
                  <c:v>43287</c:v>
                </c:pt>
                <c:pt idx="253" c:formatCode="m/d/yyyy">
                  <c:v>43288</c:v>
                </c:pt>
                <c:pt idx="254" c:formatCode="m/d/yyyy">
                  <c:v>43289</c:v>
                </c:pt>
                <c:pt idx="255" c:formatCode="m/d/yyyy">
                  <c:v>43290</c:v>
                </c:pt>
                <c:pt idx="256" c:formatCode="m/d/yyyy">
                  <c:v>43291</c:v>
                </c:pt>
                <c:pt idx="257" c:formatCode="m/d/yyyy">
                  <c:v>43292</c:v>
                </c:pt>
                <c:pt idx="258" c:formatCode="m/d/yyyy">
                  <c:v>43293</c:v>
                </c:pt>
                <c:pt idx="259" c:formatCode="m/d/yyyy">
                  <c:v>43294</c:v>
                </c:pt>
                <c:pt idx="260" c:formatCode="m/d/yyyy">
                  <c:v>43295</c:v>
                </c:pt>
                <c:pt idx="261" c:formatCode="m/d/yyyy">
                  <c:v>43296</c:v>
                </c:pt>
                <c:pt idx="262" c:formatCode="m/d/yyyy">
                  <c:v>43297</c:v>
                </c:pt>
                <c:pt idx="263" c:formatCode="m/d/yyyy">
                  <c:v>43298</c:v>
                </c:pt>
                <c:pt idx="264" c:formatCode="m/d/yyyy">
                  <c:v>43299</c:v>
                </c:pt>
                <c:pt idx="265" c:formatCode="m/d/yyyy">
                  <c:v>43300</c:v>
                </c:pt>
                <c:pt idx="266" c:formatCode="m/d/yyyy">
                  <c:v>43301</c:v>
                </c:pt>
                <c:pt idx="267" c:formatCode="m/d/yyyy">
                  <c:v>43302</c:v>
                </c:pt>
                <c:pt idx="268" c:formatCode="m/d/yyyy">
                  <c:v>43303</c:v>
                </c:pt>
                <c:pt idx="269" c:formatCode="m/d/yyyy">
                  <c:v>43304</c:v>
                </c:pt>
                <c:pt idx="270" c:formatCode="m/d/yyyy">
                  <c:v>43305</c:v>
                </c:pt>
                <c:pt idx="271" c:formatCode="m/d/yyyy">
                  <c:v>43306</c:v>
                </c:pt>
                <c:pt idx="272" c:formatCode="m/d/yyyy">
                  <c:v>43307</c:v>
                </c:pt>
                <c:pt idx="273" c:formatCode="m/d/yyyy">
                  <c:v>43308</c:v>
                </c:pt>
                <c:pt idx="274" c:formatCode="m/d/yyyy">
                  <c:v>43309</c:v>
                </c:pt>
                <c:pt idx="275" c:formatCode="m/d/yyyy">
                  <c:v>43310</c:v>
                </c:pt>
                <c:pt idx="276" c:formatCode="m/d/yyyy">
                  <c:v>43311</c:v>
                </c:pt>
                <c:pt idx="277" c:formatCode="m/d/yyyy">
                  <c:v>43312</c:v>
                </c:pt>
                <c:pt idx="278" c:formatCode="m/d/yyyy">
                  <c:v>43313</c:v>
                </c:pt>
                <c:pt idx="279" c:formatCode="m/d/yyyy">
                  <c:v>43314</c:v>
                </c:pt>
                <c:pt idx="280" c:formatCode="m/d/yyyy">
                  <c:v>43315</c:v>
                </c:pt>
                <c:pt idx="281" c:formatCode="m/d/yyyy">
                  <c:v>43316</c:v>
                </c:pt>
                <c:pt idx="282" c:formatCode="m/d/yyyy">
                  <c:v>43317</c:v>
                </c:pt>
                <c:pt idx="283" c:formatCode="m/d/yyyy">
                  <c:v>43318</c:v>
                </c:pt>
                <c:pt idx="284" c:formatCode="m/d/yyyy">
                  <c:v>43319</c:v>
                </c:pt>
                <c:pt idx="285" c:formatCode="m/d/yyyy">
                  <c:v>43320</c:v>
                </c:pt>
                <c:pt idx="286" c:formatCode="m/d/yyyy">
                  <c:v>43321</c:v>
                </c:pt>
                <c:pt idx="287" c:formatCode="m/d/yyyy">
                  <c:v>43322</c:v>
                </c:pt>
                <c:pt idx="288" c:formatCode="m/d/yyyy">
                  <c:v>43323</c:v>
                </c:pt>
                <c:pt idx="289" c:formatCode="m/d/yyyy">
                  <c:v>43324</c:v>
                </c:pt>
                <c:pt idx="290" c:formatCode="m/d/yyyy">
                  <c:v>43325</c:v>
                </c:pt>
                <c:pt idx="291" c:formatCode="m/d/yyyy">
                  <c:v>43326</c:v>
                </c:pt>
                <c:pt idx="292" c:formatCode="m/d/yyyy">
                  <c:v>43327</c:v>
                </c:pt>
                <c:pt idx="293" c:formatCode="m/d/yyyy">
                  <c:v>43328</c:v>
                </c:pt>
                <c:pt idx="294" c:formatCode="m/d/yyyy">
                  <c:v>43329</c:v>
                </c:pt>
                <c:pt idx="295" c:formatCode="m/d/yyyy">
                  <c:v>43330</c:v>
                </c:pt>
                <c:pt idx="296" c:formatCode="m/d/yyyy">
                  <c:v>43331</c:v>
                </c:pt>
                <c:pt idx="297" c:formatCode="m/d/yyyy">
                  <c:v>43332</c:v>
                </c:pt>
                <c:pt idx="298" c:formatCode="m/d/yyyy">
                  <c:v>43333</c:v>
                </c:pt>
                <c:pt idx="299" c:formatCode="m/d/yyyy">
                  <c:v>43334</c:v>
                </c:pt>
                <c:pt idx="300" c:formatCode="m/d/yyyy">
                  <c:v>43335</c:v>
                </c:pt>
                <c:pt idx="301" c:formatCode="m/d/yyyy">
                  <c:v>43336</c:v>
                </c:pt>
                <c:pt idx="302" c:formatCode="m/d/yyyy">
                  <c:v>43337</c:v>
                </c:pt>
                <c:pt idx="303" c:formatCode="m/d/yyyy">
                  <c:v>43338</c:v>
                </c:pt>
                <c:pt idx="304" c:formatCode="m/d/yyyy">
                  <c:v>43339</c:v>
                </c:pt>
                <c:pt idx="305" c:formatCode="m/d/yyyy">
                  <c:v>43340</c:v>
                </c:pt>
                <c:pt idx="306" c:formatCode="m/d/yyyy">
                  <c:v>43341</c:v>
                </c:pt>
                <c:pt idx="307" c:formatCode="m/d/yyyy">
                  <c:v>43342</c:v>
                </c:pt>
                <c:pt idx="308" c:formatCode="m/d/yyyy">
                  <c:v>43343</c:v>
                </c:pt>
                <c:pt idx="309" c:formatCode="m/d/yyyy">
                  <c:v>43344</c:v>
                </c:pt>
                <c:pt idx="310" c:formatCode="m/d/yyyy">
                  <c:v>43345</c:v>
                </c:pt>
                <c:pt idx="311" c:formatCode="m/d/yyyy">
                  <c:v>43346</c:v>
                </c:pt>
                <c:pt idx="312" c:formatCode="m/d/yyyy">
                  <c:v>43347</c:v>
                </c:pt>
                <c:pt idx="313" c:formatCode="m/d/yyyy">
                  <c:v>43348</c:v>
                </c:pt>
                <c:pt idx="314" c:formatCode="m/d/yyyy">
                  <c:v>43349</c:v>
                </c:pt>
                <c:pt idx="315" c:formatCode="m/d/yyyy">
                  <c:v>43350</c:v>
                </c:pt>
                <c:pt idx="316" c:formatCode="m/d/yyyy">
                  <c:v>43351</c:v>
                </c:pt>
                <c:pt idx="317" c:formatCode="m/d/yyyy">
                  <c:v>43352</c:v>
                </c:pt>
                <c:pt idx="318" c:formatCode="m/d/yyyy">
                  <c:v>43353</c:v>
                </c:pt>
                <c:pt idx="319" c:formatCode="m/d/yyyy">
                  <c:v>43354</c:v>
                </c:pt>
                <c:pt idx="320" c:formatCode="m/d/yyyy">
                  <c:v>43355</c:v>
                </c:pt>
                <c:pt idx="321" c:formatCode="m/d/yyyy">
                  <c:v>43356</c:v>
                </c:pt>
                <c:pt idx="322" c:formatCode="m/d/yyyy">
                  <c:v>43357</c:v>
                </c:pt>
                <c:pt idx="323" c:formatCode="m/d/yyyy">
                  <c:v>43358</c:v>
                </c:pt>
                <c:pt idx="324" c:formatCode="m/d/yyyy">
                  <c:v>43359</c:v>
                </c:pt>
                <c:pt idx="325" c:formatCode="m/d/yyyy">
                  <c:v>43360</c:v>
                </c:pt>
                <c:pt idx="326" c:formatCode="m/d/yyyy">
                  <c:v>43361</c:v>
                </c:pt>
                <c:pt idx="327" c:formatCode="m/d/yyyy">
                  <c:v>43362</c:v>
                </c:pt>
                <c:pt idx="328" c:formatCode="m/d/yyyy">
                  <c:v>43363</c:v>
                </c:pt>
                <c:pt idx="329" c:formatCode="m/d/yyyy">
                  <c:v>43364</c:v>
                </c:pt>
                <c:pt idx="330" c:formatCode="m/d/yyyy">
                  <c:v>43365</c:v>
                </c:pt>
                <c:pt idx="331" c:formatCode="m/d/yyyy">
                  <c:v>43366</c:v>
                </c:pt>
                <c:pt idx="332" c:formatCode="m/d/yyyy">
                  <c:v>43367</c:v>
                </c:pt>
                <c:pt idx="333" c:formatCode="m/d/yyyy">
                  <c:v>43368</c:v>
                </c:pt>
                <c:pt idx="334" c:formatCode="m/d/yyyy">
                  <c:v>43369</c:v>
                </c:pt>
                <c:pt idx="335" c:formatCode="m/d/yyyy">
                  <c:v>43370</c:v>
                </c:pt>
                <c:pt idx="336" c:formatCode="m/d/yyyy">
                  <c:v>43371</c:v>
                </c:pt>
                <c:pt idx="337" c:formatCode="m/d/yyyy">
                  <c:v>43372</c:v>
                </c:pt>
                <c:pt idx="338" c:formatCode="m/d/yyyy">
                  <c:v>43373</c:v>
                </c:pt>
                <c:pt idx="339" c:formatCode="m/d/yyyy">
                  <c:v>43374</c:v>
                </c:pt>
                <c:pt idx="340" c:formatCode="m/d/yyyy">
                  <c:v>43375</c:v>
                </c:pt>
                <c:pt idx="341" c:formatCode="m/d/yyyy">
                  <c:v>43376</c:v>
                </c:pt>
                <c:pt idx="342" c:formatCode="m/d/yyyy">
                  <c:v>43377</c:v>
                </c:pt>
                <c:pt idx="343" c:formatCode="m/d/yyyy">
                  <c:v>43378</c:v>
                </c:pt>
                <c:pt idx="344" c:formatCode="m/d/yyyy">
                  <c:v>43379</c:v>
                </c:pt>
                <c:pt idx="345" c:formatCode="m/d/yyyy">
                  <c:v>43380</c:v>
                </c:pt>
                <c:pt idx="346" c:formatCode="m/d/yyyy">
                  <c:v>43381</c:v>
                </c:pt>
                <c:pt idx="347" c:formatCode="m/d/yyyy">
                  <c:v>43382</c:v>
                </c:pt>
                <c:pt idx="348" c:formatCode="m/d/yyyy">
                  <c:v>43383</c:v>
                </c:pt>
                <c:pt idx="349" c:formatCode="m/d/yyyy">
                  <c:v>43384</c:v>
                </c:pt>
                <c:pt idx="350" c:formatCode="m/d/yyyy">
                  <c:v>43385</c:v>
                </c:pt>
                <c:pt idx="351" c:formatCode="m/d/yyyy">
                  <c:v>43386</c:v>
                </c:pt>
                <c:pt idx="352" c:formatCode="m/d/yyyy">
                  <c:v>43387</c:v>
                </c:pt>
                <c:pt idx="353" c:formatCode="m/d/yyyy">
                  <c:v>43388</c:v>
                </c:pt>
                <c:pt idx="354" c:formatCode="m/d/yyyy">
                  <c:v>43389</c:v>
                </c:pt>
                <c:pt idx="355" c:formatCode="m/d/yyyy">
                  <c:v>43390</c:v>
                </c:pt>
                <c:pt idx="356" c:formatCode="m/d/yyyy">
                  <c:v>43391</c:v>
                </c:pt>
                <c:pt idx="357" c:formatCode="m/d/yyyy">
                  <c:v>43392</c:v>
                </c:pt>
                <c:pt idx="358" c:formatCode="m/d/yyyy">
                  <c:v>43393</c:v>
                </c:pt>
                <c:pt idx="359" c:formatCode="m/d/yyyy">
                  <c:v>43394</c:v>
                </c:pt>
                <c:pt idx="360" c:formatCode="m/d/yyyy">
                  <c:v>43395</c:v>
                </c:pt>
                <c:pt idx="361" c:formatCode="m/d/yyyy">
                  <c:v>43396</c:v>
                </c:pt>
                <c:pt idx="362" c:formatCode="m/d/yyyy">
                  <c:v>43397</c:v>
                </c:pt>
                <c:pt idx="363" c:formatCode="m/d/yyyy">
                  <c:v>43398</c:v>
                </c:pt>
                <c:pt idx="364" c:formatCode="m/d/yyyy">
                  <c:v>43399</c:v>
                </c:pt>
                <c:pt idx="365" c:formatCode="m/d/yyyy">
                  <c:v>43400</c:v>
                </c:pt>
                <c:pt idx="366" c:formatCode="m/d/yyyy">
                  <c:v>43401</c:v>
                </c:pt>
                <c:pt idx="367" c:formatCode="m/d/yyyy">
                  <c:v>43402</c:v>
                </c:pt>
                <c:pt idx="368" c:formatCode="m/d/yyyy">
                  <c:v>43403</c:v>
                </c:pt>
                <c:pt idx="369" c:formatCode="m/d/yyyy">
                  <c:v>43404</c:v>
                </c:pt>
                <c:pt idx="370" c:formatCode="m/d/yyyy">
                  <c:v>43405</c:v>
                </c:pt>
                <c:pt idx="371" c:formatCode="m/d/yyyy">
                  <c:v>43406</c:v>
                </c:pt>
                <c:pt idx="372" c:formatCode="m/d/yyyy">
                  <c:v>43407</c:v>
                </c:pt>
                <c:pt idx="373" c:formatCode="m/d/yyyy">
                  <c:v>43408</c:v>
                </c:pt>
                <c:pt idx="374" c:formatCode="m/d/yyyy">
                  <c:v>43409</c:v>
                </c:pt>
                <c:pt idx="375" c:formatCode="m/d/yyyy">
                  <c:v>43410</c:v>
                </c:pt>
                <c:pt idx="376" c:formatCode="m/d/yyyy">
                  <c:v>43411</c:v>
                </c:pt>
                <c:pt idx="377" c:formatCode="m/d/yyyy">
                  <c:v>43412</c:v>
                </c:pt>
                <c:pt idx="378" c:formatCode="m/d/yyyy">
                  <c:v>43413</c:v>
                </c:pt>
                <c:pt idx="379" c:formatCode="m/d/yyyy">
                  <c:v>43414</c:v>
                </c:pt>
                <c:pt idx="380" c:formatCode="m/d/yyyy">
                  <c:v>43415</c:v>
                </c:pt>
                <c:pt idx="381" c:formatCode="m/d/yyyy">
                  <c:v>43416</c:v>
                </c:pt>
                <c:pt idx="382" c:formatCode="m/d/yyyy">
                  <c:v>43417</c:v>
                </c:pt>
                <c:pt idx="383" c:formatCode="m/d/yyyy">
                  <c:v>43418</c:v>
                </c:pt>
                <c:pt idx="384" c:formatCode="m/d/yyyy">
                  <c:v>43419</c:v>
                </c:pt>
                <c:pt idx="385" c:formatCode="m/d/yyyy">
                  <c:v>43420</c:v>
                </c:pt>
                <c:pt idx="386" c:formatCode="m/d/yyyy">
                  <c:v>43421</c:v>
                </c:pt>
                <c:pt idx="387" c:formatCode="m/d/yyyy">
                  <c:v>43422</c:v>
                </c:pt>
                <c:pt idx="388" c:formatCode="m/d/yyyy">
                  <c:v>43423</c:v>
                </c:pt>
                <c:pt idx="389" c:formatCode="m/d/yyyy">
                  <c:v>43424</c:v>
                </c:pt>
                <c:pt idx="390" c:formatCode="m/d/yyyy">
                  <c:v>43425</c:v>
                </c:pt>
                <c:pt idx="391" c:formatCode="m/d/yyyy">
                  <c:v>43426</c:v>
                </c:pt>
                <c:pt idx="392" c:formatCode="m/d/yyyy">
                  <c:v>43427</c:v>
                </c:pt>
                <c:pt idx="393" c:formatCode="m/d/yyyy">
                  <c:v>43428</c:v>
                </c:pt>
                <c:pt idx="394" c:formatCode="m/d/yyyy">
                  <c:v>43429</c:v>
                </c:pt>
                <c:pt idx="395" c:formatCode="m/d/yyyy">
                  <c:v>43430</c:v>
                </c:pt>
                <c:pt idx="396" c:formatCode="m/d/yyyy">
                  <c:v>43431</c:v>
                </c:pt>
                <c:pt idx="397" c:formatCode="m/d/yyyy">
                  <c:v>43432</c:v>
                </c:pt>
                <c:pt idx="398" c:formatCode="m/d/yyyy">
                  <c:v>43433</c:v>
                </c:pt>
                <c:pt idx="399" c:formatCode="m/d/yyyy">
                  <c:v>43434</c:v>
                </c:pt>
                <c:pt idx="400" c:formatCode="m/d/yyyy">
                  <c:v>43435</c:v>
                </c:pt>
                <c:pt idx="401" c:formatCode="m/d/yyyy">
                  <c:v>43436</c:v>
                </c:pt>
                <c:pt idx="402" c:formatCode="m/d/yyyy">
                  <c:v>43437</c:v>
                </c:pt>
                <c:pt idx="403" c:formatCode="m/d/yyyy">
                  <c:v>43438</c:v>
                </c:pt>
                <c:pt idx="404" c:formatCode="m/d/yyyy">
                  <c:v>43439</c:v>
                </c:pt>
                <c:pt idx="405" c:formatCode="m/d/yyyy">
                  <c:v>43440</c:v>
                </c:pt>
                <c:pt idx="406" c:formatCode="m/d/yyyy">
                  <c:v>43441</c:v>
                </c:pt>
                <c:pt idx="407" c:formatCode="m/d/yyyy">
                  <c:v>43442</c:v>
                </c:pt>
                <c:pt idx="408" c:formatCode="m/d/yyyy">
                  <c:v>43443</c:v>
                </c:pt>
                <c:pt idx="409" c:formatCode="m/d/yyyy">
                  <c:v>43444</c:v>
                </c:pt>
                <c:pt idx="410" c:formatCode="m/d/yyyy">
                  <c:v>43445</c:v>
                </c:pt>
                <c:pt idx="411" c:formatCode="m/d/yyyy">
                  <c:v>43446</c:v>
                </c:pt>
                <c:pt idx="412" c:formatCode="m/d/yyyy">
                  <c:v>43447</c:v>
                </c:pt>
                <c:pt idx="413" c:formatCode="m/d/yyyy">
                  <c:v>43448</c:v>
                </c:pt>
                <c:pt idx="414" c:formatCode="m/d/yyyy">
                  <c:v>43449</c:v>
                </c:pt>
                <c:pt idx="415" c:formatCode="m/d/yyyy">
                  <c:v>43450</c:v>
                </c:pt>
                <c:pt idx="416" c:formatCode="m/d/yyyy">
                  <c:v>43451</c:v>
                </c:pt>
                <c:pt idx="417" c:formatCode="m/d/yyyy">
                  <c:v>43452</c:v>
                </c:pt>
                <c:pt idx="418" c:formatCode="m/d/yyyy">
                  <c:v>43453</c:v>
                </c:pt>
                <c:pt idx="419" c:formatCode="m/d/yyyy">
                  <c:v>43454</c:v>
                </c:pt>
                <c:pt idx="420" c:formatCode="m/d/yyyy">
                  <c:v>43455</c:v>
                </c:pt>
                <c:pt idx="421" c:formatCode="m/d/yyyy">
                  <c:v>43456</c:v>
                </c:pt>
                <c:pt idx="422" c:formatCode="m/d/yyyy">
                  <c:v>43457</c:v>
                </c:pt>
                <c:pt idx="423" c:formatCode="m/d/yyyy">
                  <c:v>43458</c:v>
                </c:pt>
                <c:pt idx="424" c:formatCode="m/d/yyyy">
                  <c:v>43459</c:v>
                </c:pt>
                <c:pt idx="425" c:formatCode="m/d/yyyy">
                  <c:v>43460</c:v>
                </c:pt>
                <c:pt idx="426" c:formatCode="m/d/yyyy">
                  <c:v>43461</c:v>
                </c:pt>
                <c:pt idx="427" c:formatCode="m/d/yyyy">
                  <c:v>43462</c:v>
                </c:pt>
                <c:pt idx="428" c:formatCode="m/d/yyyy">
                  <c:v>43463</c:v>
                </c:pt>
                <c:pt idx="429" c:formatCode="m/d/yyyy">
                  <c:v>43464</c:v>
                </c:pt>
                <c:pt idx="430" c:formatCode="m/d/yyyy">
                  <c:v>43465</c:v>
                </c:pt>
                <c:pt idx="431" c:formatCode="m/d/yyyy">
                  <c:v>43466</c:v>
                </c:pt>
                <c:pt idx="432" c:formatCode="m/d/yyyy">
                  <c:v>43467</c:v>
                </c:pt>
                <c:pt idx="433" c:formatCode="m/d/yyyy">
                  <c:v>43468</c:v>
                </c:pt>
                <c:pt idx="434" c:formatCode="m/d/yyyy">
                  <c:v>43469</c:v>
                </c:pt>
                <c:pt idx="435" c:formatCode="m/d/yyyy">
                  <c:v>43470</c:v>
                </c:pt>
                <c:pt idx="436" c:formatCode="m/d/yyyy">
                  <c:v>43471</c:v>
                </c:pt>
                <c:pt idx="437" c:formatCode="m/d/yyyy">
                  <c:v>43472</c:v>
                </c:pt>
                <c:pt idx="438" c:formatCode="m/d/yyyy">
                  <c:v>43473</c:v>
                </c:pt>
                <c:pt idx="439" c:formatCode="m/d/yyyy">
                  <c:v>43474</c:v>
                </c:pt>
                <c:pt idx="440" c:formatCode="m/d/yyyy">
                  <c:v>43475</c:v>
                </c:pt>
                <c:pt idx="441" c:formatCode="m/d/yyyy">
                  <c:v>43476</c:v>
                </c:pt>
                <c:pt idx="442" c:formatCode="m/d/yyyy">
                  <c:v>43477</c:v>
                </c:pt>
                <c:pt idx="443" c:formatCode="m/d/yyyy">
                  <c:v>43478</c:v>
                </c:pt>
                <c:pt idx="444" c:formatCode="m/d/yyyy">
                  <c:v>43479</c:v>
                </c:pt>
                <c:pt idx="445" c:formatCode="m/d/yyyy">
                  <c:v>43480</c:v>
                </c:pt>
                <c:pt idx="446" c:formatCode="m/d/yyyy">
                  <c:v>43481</c:v>
                </c:pt>
                <c:pt idx="447" c:formatCode="m/d/yyyy">
                  <c:v>43482</c:v>
                </c:pt>
                <c:pt idx="448" c:formatCode="m/d/yyyy">
                  <c:v>43483</c:v>
                </c:pt>
                <c:pt idx="449" c:formatCode="m/d/yyyy">
                  <c:v>43484</c:v>
                </c:pt>
                <c:pt idx="450" c:formatCode="m/d/yyyy">
                  <c:v>43485</c:v>
                </c:pt>
                <c:pt idx="451" c:formatCode="m/d/yyyy">
                  <c:v>43486</c:v>
                </c:pt>
                <c:pt idx="452" c:formatCode="m/d/yyyy">
                  <c:v>43487</c:v>
                </c:pt>
                <c:pt idx="453" c:formatCode="m/d/yyyy">
                  <c:v>43488</c:v>
                </c:pt>
                <c:pt idx="454" c:formatCode="m/d/yyyy">
                  <c:v>43489</c:v>
                </c:pt>
                <c:pt idx="455" c:formatCode="m/d/yyyy">
                  <c:v>43490</c:v>
                </c:pt>
                <c:pt idx="456" c:formatCode="m/d/yyyy">
                  <c:v>43491</c:v>
                </c:pt>
                <c:pt idx="457" c:formatCode="m/d/yyyy">
                  <c:v>43492</c:v>
                </c:pt>
                <c:pt idx="458" c:formatCode="m/d/yyyy">
                  <c:v>43493</c:v>
                </c:pt>
                <c:pt idx="459" c:formatCode="m/d/yyyy">
                  <c:v>43494</c:v>
                </c:pt>
                <c:pt idx="460" c:formatCode="m/d/yyyy">
                  <c:v>43495</c:v>
                </c:pt>
                <c:pt idx="461" c:formatCode="m/d/yyyy">
                  <c:v>43496</c:v>
                </c:pt>
                <c:pt idx="462" c:formatCode="m/d/yyyy">
                  <c:v>43497</c:v>
                </c:pt>
                <c:pt idx="463" c:formatCode="m/d/yyyy">
                  <c:v>43498</c:v>
                </c:pt>
                <c:pt idx="464" c:formatCode="m/d/yyyy">
                  <c:v>43499</c:v>
                </c:pt>
                <c:pt idx="465" c:formatCode="m/d/yyyy">
                  <c:v>43500</c:v>
                </c:pt>
                <c:pt idx="466" c:formatCode="m/d/yyyy">
                  <c:v>43501</c:v>
                </c:pt>
                <c:pt idx="467" c:formatCode="m/d/yyyy">
                  <c:v>43502</c:v>
                </c:pt>
                <c:pt idx="468" c:formatCode="m/d/yyyy">
                  <c:v>43503</c:v>
                </c:pt>
                <c:pt idx="469" c:formatCode="m/d/yyyy">
                  <c:v>43504</c:v>
                </c:pt>
                <c:pt idx="470" c:formatCode="m/d/yyyy">
                  <c:v>43505</c:v>
                </c:pt>
                <c:pt idx="471" c:formatCode="m/d/yyyy">
                  <c:v>43506</c:v>
                </c:pt>
                <c:pt idx="472" c:formatCode="m/d/yyyy">
                  <c:v>43507</c:v>
                </c:pt>
                <c:pt idx="473" c:formatCode="m/d/yyyy">
                  <c:v>43508</c:v>
                </c:pt>
                <c:pt idx="474" c:formatCode="m/d/yyyy">
                  <c:v>43509</c:v>
                </c:pt>
                <c:pt idx="475" c:formatCode="m/d/yyyy">
                  <c:v>43510</c:v>
                </c:pt>
                <c:pt idx="476" c:formatCode="m/d/yyyy">
                  <c:v>43511</c:v>
                </c:pt>
                <c:pt idx="477" c:formatCode="m/d/yyyy">
                  <c:v>43512</c:v>
                </c:pt>
                <c:pt idx="478" c:formatCode="m/d/yyyy">
                  <c:v>43513</c:v>
                </c:pt>
                <c:pt idx="479" c:formatCode="m/d/yyyy">
                  <c:v>43514</c:v>
                </c:pt>
                <c:pt idx="480" c:formatCode="m/d/yyyy">
                  <c:v>43515</c:v>
                </c:pt>
                <c:pt idx="481" c:formatCode="m/d/yyyy">
                  <c:v>43516</c:v>
                </c:pt>
                <c:pt idx="482" c:formatCode="m/d/yyyy">
                  <c:v>43517</c:v>
                </c:pt>
                <c:pt idx="483" c:formatCode="m/d/yyyy">
                  <c:v>43518</c:v>
                </c:pt>
                <c:pt idx="484" c:formatCode="m/d/yyyy">
                  <c:v>43519</c:v>
                </c:pt>
                <c:pt idx="485" c:formatCode="m/d/yyyy">
                  <c:v>43520</c:v>
                </c:pt>
                <c:pt idx="486" c:formatCode="m/d/yyyy">
                  <c:v>43521</c:v>
                </c:pt>
                <c:pt idx="487" c:formatCode="m/d/yyyy">
                  <c:v>43522</c:v>
                </c:pt>
                <c:pt idx="488" c:formatCode="m/d/yyyy">
                  <c:v>43523</c:v>
                </c:pt>
                <c:pt idx="489" c:formatCode="m/d/yyyy">
                  <c:v>43524</c:v>
                </c:pt>
                <c:pt idx="490" c:formatCode="m/d/yyyy">
                  <c:v>43525</c:v>
                </c:pt>
                <c:pt idx="491" c:formatCode="m/d/yyyy">
                  <c:v>43526</c:v>
                </c:pt>
                <c:pt idx="492" c:formatCode="m/d/yyyy">
                  <c:v>43527</c:v>
                </c:pt>
                <c:pt idx="493" c:formatCode="m/d/yyyy">
                  <c:v>43528</c:v>
                </c:pt>
                <c:pt idx="494" c:formatCode="m/d/yyyy">
                  <c:v>43529</c:v>
                </c:pt>
                <c:pt idx="495" c:formatCode="m/d/yyyy">
                  <c:v>43530</c:v>
                </c:pt>
                <c:pt idx="496" c:formatCode="m/d/yyyy">
                  <c:v>43531</c:v>
                </c:pt>
                <c:pt idx="497" c:formatCode="m/d/yyyy">
                  <c:v>43532</c:v>
                </c:pt>
                <c:pt idx="498" c:formatCode="m/d/yyyy">
                  <c:v>43533</c:v>
                </c:pt>
                <c:pt idx="499" c:formatCode="m/d/yyyy">
                  <c:v>43534</c:v>
                </c:pt>
                <c:pt idx="500" c:formatCode="m/d/yyyy">
                  <c:v>43535</c:v>
                </c:pt>
                <c:pt idx="501" c:formatCode="m/d/yyyy">
                  <c:v>43536</c:v>
                </c:pt>
                <c:pt idx="502" c:formatCode="m/d/yyyy">
                  <c:v>43537</c:v>
                </c:pt>
                <c:pt idx="503" c:formatCode="m/d/yyyy">
                  <c:v>43538</c:v>
                </c:pt>
                <c:pt idx="504" c:formatCode="m/d/yyyy">
                  <c:v>43539</c:v>
                </c:pt>
                <c:pt idx="505" c:formatCode="m/d/yyyy">
                  <c:v>43540</c:v>
                </c:pt>
                <c:pt idx="506" c:formatCode="m/d/yyyy">
                  <c:v>43541</c:v>
                </c:pt>
                <c:pt idx="507" c:formatCode="m/d/yyyy">
                  <c:v>43542</c:v>
                </c:pt>
                <c:pt idx="508" c:formatCode="m/d/yyyy">
                  <c:v>43543</c:v>
                </c:pt>
                <c:pt idx="509" c:formatCode="m/d/yyyy">
                  <c:v>43544</c:v>
                </c:pt>
                <c:pt idx="510" c:formatCode="m/d/yyyy">
                  <c:v>43545</c:v>
                </c:pt>
                <c:pt idx="511" c:formatCode="m/d/yyyy">
                  <c:v>43546</c:v>
                </c:pt>
                <c:pt idx="512" c:formatCode="m/d/yyyy">
                  <c:v>43547</c:v>
                </c:pt>
                <c:pt idx="513" c:formatCode="m/d/yyyy">
                  <c:v>43548</c:v>
                </c:pt>
                <c:pt idx="514" c:formatCode="m/d/yyyy">
                  <c:v>43549</c:v>
                </c:pt>
                <c:pt idx="515" c:formatCode="m/d/yyyy">
                  <c:v>43550</c:v>
                </c:pt>
                <c:pt idx="516" c:formatCode="m/d/yyyy">
                  <c:v>43551</c:v>
                </c:pt>
                <c:pt idx="517" c:formatCode="m/d/yyyy">
                  <c:v>43552</c:v>
                </c:pt>
                <c:pt idx="518" c:formatCode="m/d/yyyy">
                  <c:v>43553</c:v>
                </c:pt>
                <c:pt idx="519" c:formatCode="m/d/yyyy">
                  <c:v>43554</c:v>
                </c:pt>
                <c:pt idx="520" c:formatCode="m/d/yyyy">
                  <c:v>43555</c:v>
                </c:pt>
                <c:pt idx="521" c:formatCode="m/d/yyyy">
                  <c:v>43556</c:v>
                </c:pt>
                <c:pt idx="522" c:formatCode="m/d/yyyy">
                  <c:v>43557</c:v>
                </c:pt>
                <c:pt idx="523" c:formatCode="m/d/yyyy">
                  <c:v>43558</c:v>
                </c:pt>
                <c:pt idx="524" c:formatCode="m/d/yyyy">
                  <c:v>43559</c:v>
                </c:pt>
                <c:pt idx="525" c:formatCode="m/d/yyyy">
                  <c:v>43560</c:v>
                </c:pt>
                <c:pt idx="526" c:formatCode="m/d/yyyy">
                  <c:v>43561</c:v>
                </c:pt>
                <c:pt idx="527" c:formatCode="m/d/yyyy">
                  <c:v>43562</c:v>
                </c:pt>
                <c:pt idx="528" c:formatCode="m/d/yyyy">
                  <c:v>43563</c:v>
                </c:pt>
                <c:pt idx="529" c:formatCode="m/d/yyyy">
                  <c:v>43564</c:v>
                </c:pt>
                <c:pt idx="530" c:formatCode="m/d/yyyy">
                  <c:v>43565</c:v>
                </c:pt>
                <c:pt idx="531" c:formatCode="m/d/yyyy">
                  <c:v>43566</c:v>
                </c:pt>
                <c:pt idx="532" c:formatCode="m/d/yyyy">
                  <c:v>43567</c:v>
                </c:pt>
                <c:pt idx="533" c:formatCode="m/d/yyyy">
                  <c:v>43568</c:v>
                </c:pt>
                <c:pt idx="534" c:formatCode="m/d/yyyy">
                  <c:v>43569</c:v>
                </c:pt>
                <c:pt idx="535" c:formatCode="m/d/yyyy">
                  <c:v>43570</c:v>
                </c:pt>
                <c:pt idx="536" c:formatCode="m/d/yyyy">
                  <c:v>43571</c:v>
                </c:pt>
                <c:pt idx="537" c:formatCode="m/d/yyyy">
                  <c:v>43572</c:v>
                </c:pt>
                <c:pt idx="538" c:formatCode="m/d/yyyy">
                  <c:v>43573</c:v>
                </c:pt>
                <c:pt idx="539" c:formatCode="m/d/yyyy">
                  <c:v>43574</c:v>
                </c:pt>
                <c:pt idx="540" c:formatCode="m/d/yyyy">
                  <c:v>43575</c:v>
                </c:pt>
                <c:pt idx="541" c:formatCode="m/d/yyyy">
                  <c:v>43576</c:v>
                </c:pt>
                <c:pt idx="542" c:formatCode="m/d/yyyy">
                  <c:v>43577</c:v>
                </c:pt>
                <c:pt idx="543" c:formatCode="m/d/yyyy">
                  <c:v>43578</c:v>
                </c:pt>
                <c:pt idx="544" c:formatCode="m/d/yyyy">
                  <c:v>43579</c:v>
                </c:pt>
                <c:pt idx="545" c:formatCode="m/d/yyyy">
                  <c:v>43580</c:v>
                </c:pt>
                <c:pt idx="546" c:formatCode="m/d/yyyy">
                  <c:v>43581</c:v>
                </c:pt>
                <c:pt idx="547" c:formatCode="m/d/yyyy">
                  <c:v>43582</c:v>
                </c:pt>
                <c:pt idx="548" c:formatCode="m/d/yyyy">
                  <c:v>43583</c:v>
                </c:pt>
                <c:pt idx="549" c:formatCode="m/d/yyyy">
                  <c:v>43584</c:v>
                </c:pt>
                <c:pt idx="550" c:formatCode="m/d/yyyy">
                  <c:v>43585</c:v>
                </c:pt>
                <c:pt idx="551" c:formatCode="m/d/yyyy">
                  <c:v>43586</c:v>
                </c:pt>
                <c:pt idx="552" c:formatCode="m/d/yyyy">
                  <c:v>43587</c:v>
                </c:pt>
                <c:pt idx="553" c:formatCode="m/d/yyyy">
                  <c:v>43588</c:v>
                </c:pt>
                <c:pt idx="554" c:formatCode="m/d/yyyy">
                  <c:v>43589</c:v>
                </c:pt>
                <c:pt idx="555" c:formatCode="m/d/yyyy">
                  <c:v>43590</c:v>
                </c:pt>
                <c:pt idx="556" c:formatCode="m/d/yyyy">
                  <c:v>43591</c:v>
                </c:pt>
                <c:pt idx="557" c:formatCode="m/d/yyyy">
                  <c:v>43592</c:v>
                </c:pt>
                <c:pt idx="558" c:formatCode="m/d/yyyy">
                  <c:v>43593</c:v>
                </c:pt>
                <c:pt idx="559" c:formatCode="m/d/yyyy">
                  <c:v>43594</c:v>
                </c:pt>
                <c:pt idx="560" c:formatCode="m/d/yyyy">
                  <c:v>43595</c:v>
                </c:pt>
                <c:pt idx="561" c:formatCode="m/d/yyyy">
                  <c:v>43596</c:v>
                </c:pt>
                <c:pt idx="562" c:formatCode="m/d/yyyy">
                  <c:v>43597</c:v>
                </c:pt>
                <c:pt idx="563" c:formatCode="m/d/yyyy">
                  <c:v>43598</c:v>
                </c:pt>
                <c:pt idx="564" c:formatCode="m/d/yyyy">
                  <c:v>43599</c:v>
                </c:pt>
                <c:pt idx="565" c:formatCode="m/d/yyyy">
                  <c:v>43600</c:v>
                </c:pt>
                <c:pt idx="566" c:formatCode="m/d/yyyy">
                  <c:v>43601</c:v>
                </c:pt>
                <c:pt idx="567" c:formatCode="m/d/yyyy">
                  <c:v>43602</c:v>
                </c:pt>
                <c:pt idx="568" c:formatCode="m/d/yyyy">
                  <c:v>43603</c:v>
                </c:pt>
                <c:pt idx="569" c:formatCode="m/d/yyyy">
                  <c:v>43604</c:v>
                </c:pt>
                <c:pt idx="570" c:formatCode="m/d/yyyy">
                  <c:v>43605</c:v>
                </c:pt>
                <c:pt idx="571" c:formatCode="m/d/yyyy">
                  <c:v>43606</c:v>
                </c:pt>
                <c:pt idx="572" c:formatCode="m/d/yyyy">
                  <c:v>43607</c:v>
                </c:pt>
                <c:pt idx="573" c:formatCode="m/d/yyyy">
                  <c:v>43608</c:v>
                </c:pt>
                <c:pt idx="574" c:formatCode="m/d/yyyy">
                  <c:v>43609</c:v>
                </c:pt>
                <c:pt idx="575" c:formatCode="m/d/yyyy">
                  <c:v>43610</c:v>
                </c:pt>
                <c:pt idx="576" c:formatCode="m/d/yyyy">
                  <c:v>43611</c:v>
                </c:pt>
                <c:pt idx="577" c:formatCode="m/d/yyyy">
                  <c:v>43612</c:v>
                </c:pt>
                <c:pt idx="578" c:formatCode="m/d/yyyy">
                  <c:v>43613</c:v>
                </c:pt>
                <c:pt idx="579" c:formatCode="m/d/yyyy">
                  <c:v>43614</c:v>
                </c:pt>
                <c:pt idx="580" c:formatCode="m/d/yyyy">
                  <c:v>43615</c:v>
                </c:pt>
                <c:pt idx="581" c:formatCode="m/d/yyyy">
                  <c:v>43616</c:v>
                </c:pt>
                <c:pt idx="582" c:formatCode="m/d/yyyy">
                  <c:v>43617</c:v>
                </c:pt>
                <c:pt idx="583" c:formatCode="m/d/yyyy">
                  <c:v>43618</c:v>
                </c:pt>
                <c:pt idx="584" c:formatCode="m/d/yyyy">
                  <c:v>43619</c:v>
                </c:pt>
                <c:pt idx="585" c:formatCode="m/d/yyyy">
                  <c:v>43620</c:v>
                </c:pt>
                <c:pt idx="586" c:formatCode="m/d/yyyy">
                  <c:v>43621</c:v>
                </c:pt>
                <c:pt idx="587" c:formatCode="m/d/yyyy">
                  <c:v>43622</c:v>
                </c:pt>
                <c:pt idx="588" c:formatCode="m/d/yyyy">
                  <c:v>43623</c:v>
                </c:pt>
                <c:pt idx="589" c:formatCode="m/d/yyyy">
                  <c:v>43624</c:v>
                </c:pt>
                <c:pt idx="590" c:formatCode="m/d/yyyy">
                  <c:v>43625</c:v>
                </c:pt>
                <c:pt idx="591" c:formatCode="m/d/yyyy">
                  <c:v>43626</c:v>
                </c:pt>
                <c:pt idx="592" c:formatCode="m/d/yyyy">
                  <c:v>43627</c:v>
                </c:pt>
                <c:pt idx="593" c:formatCode="m/d/yyyy">
                  <c:v>43628</c:v>
                </c:pt>
                <c:pt idx="594" c:formatCode="m/d/yyyy">
                  <c:v>43629</c:v>
                </c:pt>
                <c:pt idx="595" c:formatCode="m/d/yyyy">
                  <c:v>43630</c:v>
                </c:pt>
                <c:pt idx="596" c:formatCode="m/d/yyyy">
                  <c:v>43631</c:v>
                </c:pt>
                <c:pt idx="597" c:formatCode="m/d/yyyy">
                  <c:v>43632</c:v>
                </c:pt>
                <c:pt idx="598" c:formatCode="m/d/yyyy">
                  <c:v>43633</c:v>
                </c:pt>
                <c:pt idx="599" c:formatCode="m/d/yyyy">
                  <c:v>43634</c:v>
                </c:pt>
                <c:pt idx="600" c:formatCode="m/d/yyyy">
                  <c:v>43635</c:v>
                </c:pt>
                <c:pt idx="601" c:formatCode="m/d/yyyy">
                  <c:v>43636</c:v>
                </c:pt>
                <c:pt idx="602" c:formatCode="m/d/yyyy">
                  <c:v>43637</c:v>
                </c:pt>
                <c:pt idx="603" c:formatCode="m/d/yyyy">
                  <c:v>43638</c:v>
                </c:pt>
                <c:pt idx="604" c:formatCode="m/d/yyyy">
                  <c:v>43639</c:v>
                </c:pt>
                <c:pt idx="605" c:formatCode="m/d/yyyy">
                  <c:v>43640</c:v>
                </c:pt>
                <c:pt idx="606" c:formatCode="m/d/yyyy">
                  <c:v>43641</c:v>
                </c:pt>
                <c:pt idx="607" c:formatCode="m/d/yyyy">
                  <c:v>43642</c:v>
                </c:pt>
                <c:pt idx="608" c:formatCode="m/d/yyyy">
                  <c:v>43643</c:v>
                </c:pt>
                <c:pt idx="609" c:formatCode="m/d/yyyy">
                  <c:v>43644</c:v>
                </c:pt>
                <c:pt idx="610" c:formatCode="m/d/yyyy">
                  <c:v>43645</c:v>
                </c:pt>
                <c:pt idx="611" c:formatCode="m/d/yyyy">
                  <c:v>43646</c:v>
                </c:pt>
                <c:pt idx="612" c:formatCode="m/d/yyyy">
                  <c:v>43647</c:v>
                </c:pt>
                <c:pt idx="613" c:formatCode="m/d/yyyy">
                  <c:v>43648</c:v>
                </c:pt>
                <c:pt idx="614" c:formatCode="m/d/yyyy">
                  <c:v>43649</c:v>
                </c:pt>
                <c:pt idx="615" c:formatCode="m/d/yyyy">
                  <c:v>43650</c:v>
                </c:pt>
                <c:pt idx="616" c:formatCode="m/d/yyyy">
                  <c:v>43651</c:v>
                </c:pt>
                <c:pt idx="617" c:formatCode="m/d/yyyy">
                  <c:v>43652</c:v>
                </c:pt>
                <c:pt idx="618" c:formatCode="m/d/yyyy">
                  <c:v>43653</c:v>
                </c:pt>
                <c:pt idx="619" c:formatCode="m/d/yyyy">
                  <c:v>43654</c:v>
                </c:pt>
                <c:pt idx="620" c:formatCode="m/d/yyyy">
                  <c:v>43655</c:v>
                </c:pt>
                <c:pt idx="621" c:formatCode="m/d/yyyy">
                  <c:v>43656</c:v>
                </c:pt>
                <c:pt idx="622" c:formatCode="m/d/yyyy">
                  <c:v>43657</c:v>
                </c:pt>
                <c:pt idx="623" c:formatCode="m/d/yyyy">
                  <c:v>43658</c:v>
                </c:pt>
                <c:pt idx="624" c:formatCode="m/d/yyyy">
                  <c:v>43659</c:v>
                </c:pt>
                <c:pt idx="625" c:formatCode="m/d/yyyy">
                  <c:v>43660</c:v>
                </c:pt>
                <c:pt idx="626" c:formatCode="m/d/yyyy">
                  <c:v>43661</c:v>
                </c:pt>
                <c:pt idx="627" c:formatCode="m/d/yyyy">
                  <c:v>43662</c:v>
                </c:pt>
                <c:pt idx="628" c:formatCode="m/d/yyyy">
                  <c:v>43663</c:v>
                </c:pt>
                <c:pt idx="629" c:formatCode="m/d/yyyy">
                  <c:v>43664</c:v>
                </c:pt>
                <c:pt idx="630" c:formatCode="m/d/yyyy">
                  <c:v>43665</c:v>
                </c:pt>
                <c:pt idx="631" c:formatCode="m/d/yyyy">
                  <c:v>43666</c:v>
                </c:pt>
                <c:pt idx="632" c:formatCode="m/d/yyyy">
                  <c:v>43667</c:v>
                </c:pt>
                <c:pt idx="633" c:formatCode="m/d/yyyy">
                  <c:v>43668</c:v>
                </c:pt>
                <c:pt idx="634" c:formatCode="m/d/yyyy">
                  <c:v>43669</c:v>
                </c:pt>
                <c:pt idx="635" c:formatCode="m/d/yyyy">
                  <c:v>43670</c:v>
                </c:pt>
                <c:pt idx="636" c:formatCode="m/d/yyyy">
                  <c:v>43671</c:v>
                </c:pt>
                <c:pt idx="637" c:formatCode="m/d/yyyy">
                  <c:v>43672</c:v>
                </c:pt>
                <c:pt idx="638" c:formatCode="m/d/yyyy">
                  <c:v>43673</c:v>
                </c:pt>
                <c:pt idx="639" c:formatCode="m/d/yyyy">
                  <c:v>43674</c:v>
                </c:pt>
                <c:pt idx="640" c:formatCode="m/d/yyyy">
                  <c:v>43675</c:v>
                </c:pt>
                <c:pt idx="641" c:formatCode="m/d/yyyy">
                  <c:v>43676</c:v>
                </c:pt>
                <c:pt idx="642" c:formatCode="m/d/yyyy">
                  <c:v>43677</c:v>
                </c:pt>
                <c:pt idx="643" c:formatCode="m/d/yyyy">
                  <c:v>43678</c:v>
                </c:pt>
                <c:pt idx="644" c:formatCode="m/d/yyyy">
                  <c:v>43679</c:v>
                </c:pt>
                <c:pt idx="645" c:formatCode="m/d/yyyy">
                  <c:v>43680</c:v>
                </c:pt>
                <c:pt idx="646" c:formatCode="m/d/yyyy">
                  <c:v>43681</c:v>
                </c:pt>
                <c:pt idx="647" c:formatCode="m/d/yyyy">
                  <c:v>43682</c:v>
                </c:pt>
                <c:pt idx="648" c:formatCode="m/d/yyyy">
                  <c:v>43683</c:v>
                </c:pt>
                <c:pt idx="649" c:formatCode="m/d/yyyy">
                  <c:v>43684</c:v>
                </c:pt>
                <c:pt idx="650" c:formatCode="m/d/yyyy">
                  <c:v>43685</c:v>
                </c:pt>
                <c:pt idx="651" c:formatCode="m/d/yyyy">
                  <c:v>43686</c:v>
                </c:pt>
                <c:pt idx="652" c:formatCode="m/d/yyyy">
                  <c:v>43687</c:v>
                </c:pt>
                <c:pt idx="653" c:formatCode="m/d/yyyy">
                  <c:v>43688</c:v>
                </c:pt>
                <c:pt idx="654" c:formatCode="m/d/yyyy">
                  <c:v>43689</c:v>
                </c:pt>
                <c:pt idx="655" c:formatCode="m/d/yyyy">
                  <c:v>43690</c:v>
                </c:pt>
                <c:pt idx="656" c:formatCode="m/d/yyyy">
                  <c:v>43691</c:v>
                </c:pt>
                <c:pt idx="657" c:formatCode="m/d/yyyy">
                  <c:v>43692</c:v>
                </c:pt>
                <c:pt idx="658" c:formatCode="m/d/yyyy">
                  <c:v>43693</c:v>
                </c:pt>
                <c:pt idx="659" c:formatCode="m/d/yyyy">
                  <c:v>43694</c:v>
                </c:pt>
                <c:pt idx="660" c:formatCode="m/d/yyyy">
                  <c:v>43695</c:v>
                </c:pt>
                <c:pt idx="661" c:formatCode="m/d/yyyy">
                  <c:v>43696</c:v>
                </c:pt>
                <c:pt idx="662" c:formatCode="m/d/yyyy">
                  <c:v>43697</c:v>
                </c:pt>
                <c:pt idx="663" c:formatCode="m/d/yyyy">
                  <c:v>43698</c:v>
                </c:pt>
                <c:pt idx="664" c:formatCode="m/d/yyyy">
                  <c:v>43699</c:v>
                </c:pt>
                <c:pt idx="665" c:formatCode="m/d/yyyy">
                  <c:v>43700</c:v>
                </c:pt>
                <c:pt idx="666" c:formatCode="m/d/yyyy">
                  <c:v>43701</c:v>
                </c:pt>
                <c:pt idx="667" c:formatCode="m/d/yyyy">
                  <c:v>43702</c:v>
                </c:pt>
                <c:pt idx="668" c:formatCode="m/d/yyyy">
                  <c:v>43703</c:v>
                </c:pt>
                <c:pt idx="669" c:formatCode="m/d/yyyy">
                  <c:v>43704</c:v>
                </c:pt>
                <c:pt idx="670" c:formatCode="m/d/yyyy">
                  <c:v>43705</c:v>
                </c:pt>
                <c:pt idx="671" c:formatCode="m/d/yyyy">
                  <c:v>43706</c:v>
                </c:pt>
                <c:pt idx="672" c:formatCode="m/d/yyyy">
                  <c:v>43707</c:v>
                </c:pt>
                <c:pt idx="673" c:formatCode="m/d/yyyy">
                  <c:v>43708</c:v>
                </c:pt>
                <c:pt idx="674" c:formatCode="m/d/yyyy">
                  <c:v>43709</c:v>
                </c:pt>
                <c:pt idx="675" c:formatCode="m/d/yyyy">
                  <c:v>43710</c:v>
                </c:pt>
                <c:pt idx="676" c:formatCode="m/d/yyyy">
                  <c:v>43711</c:v>
                </c:pt>
                <c:pt idx="677" c:formatCode="m/d/yyyy">
                  <c:v>43712</c:v>
                </c:pt>
                <c:pt idx="678" c:formatCode="m/d/yyyy">
                  <c:v>43713</c:v>
                </c:pt>
                <c:pt idx="679" c:formatCode="m/d/yyyy">
                  <c:v>43714</c:v>
                </c:pt>
                <c:pt idx="680" c:formatCode="m/d/yyyy">
                  <c:v>43715</c:v>
                </c:pt>
                <c:pt idx="681" c:formatCode="m/d/yyyy">
                  <c:v>43716</c:v>
                </c:pt>
                <c:pt idx="682" c:formatCode="m/d/yyyy">
                  <c:v>43717</c:v>
                </c:pt>
                <c:pt idx="683" c:formatCode="m/d/yyyy">
                  <c:v>43718</c:v>
                </c:pt>
                <c:pt idx="684" c:formatCode="m/d/yyyy">
                  <c:v>43719</c:v>
                </c:pt>
                <c:pt idx="685" c:formatCode="m/d/yyyy">
                  <c:v>43720</c:v>
                </c:pt>
                <c:pt idx="686" c:formatCode="m/d/yyyy">
                  <c:v>43721</c:v>
                </c:pt>
                <c:pt idx="687" c:formatCode="m/d/yyyy">
                  <c:v>43722</c:v>
                </c:pt>
                <c:pt idx="688" c:formatCode="m/d/yyyy">
                  <c:v>43723</c:v>
                </c:pt>
                <c:pt idx="689" c:formatCode="m/d/yyyy">
                  <c:v>43724</c:v>
                </c:pt>
                <c:pt idx="690" c:formatCode="m/d/yyyy">
                  <c:v>43725</c:v>
                </c:pt>
                <c:pt idx="691" c:formatCode="m/d/yyyy">
                  <c:v>43726</c:v>
                </c:pt>
                <c:pt idx="692" c:formatCode="m/d/yyyy">
                  <c:v>43727</c:v>
                </c:pt>
                <c:pt idx="693" c:formatCode="m/d/yyyy">
                  <c:v>43728</c:v>
                </c:pt>
                <c:pt idx="694" c:formatCode="m/d/yyyy">
                  <c:v>43729</c:v>
                </c:pt>
                <c:pt idx="695" c:formatCode="m/d/yyyy">
                  <c:v>43730</c:v>
                </c:pt>
                <c:pt idx="696" c:formatCode="m/d/yyyy">
                  <c:v>43731</c:v>
                </c:pt>
                <c:pt idx="697" c:formatCode="m/d/yyyy">
                  <c:v>43732</c:v>
                </c:pt>
                <c:pt idx="698" c:formatCode="m/d/yyyy">
                  <c:v>43733</c:v>
                </c:pt>
                <c:pt idx="699" c:formatCode="m/d/yyyy">
                  <c:v>43734</c:v>
                </c:pt>
                <c:pt idx="700" c:formatCode="m/d/yyyy">
                  <c:v>43735</c:v>
                </c:pt>
                <c:pt idx="701" c:formatCode="m/d/yyyy">
                  <c:v>43736</c:v>
                </c:pt>
                <c:pt idx="702" c:formatCode="m/d/yyyy">
                  <c:v>43737</c:v>
                </c:pt>
                <c:pt idx="703" c:formatCode="m/d/yyyy">
                  <c:v>43738</c:v>
                </c:pt>
                <c:pt idx="704" c:formatCode="m/d/yyyy">
                  <c:v>43739</c:v>
                </c:pt>
                <c:pt idx="705" c:formatCode="m/d/yyyy">
                  <c:v>43740</c:v>
                </c:pt>
                <c:pt idx="706" c:formatCode="m/d/yyyy">
                  <c:v>43741</c:v>
                </c:pt>
                <c:pt idx="707" c:formatCode="m/d/yyyy">
                  <c:v>43742</c:v>
                </c:pt>
                <c:pt idx="708" c:formatCode="m/d/yyyy">
                  <c:v>43743</c:v>
                </c:pt>
                <c:pt idx="709" c:formatCode="m/d/yyyy">
                  <c:v>43744</c:v>
                </c:pt>
                <c:pt idx="710" c:formatCode="m/d/yyyy">
                  <c:v>43745</c:v>
                </c:pt>
                <c:pt idx="711" c:formatCode="m/d/yyyy">
                  <c:v>43746</c:v>
                </c:pt>
                <c:pt idx="712" c:formatCode="m/d/yyyy">
                  <c:v>43747</c:v>
                </c:pt>
                <c:pt idx="713" c:formatCode="m/d/yyyy">
                  <c:v>43748</c:v>
                </c:pt>
                <c:pt idx="714" c:formatCode="m/d/yyyy">
                  <c:v>43749</c:v>
                </c:pt>
                <c:pt idx="715" c:formatCode="m/d/yyyy">
                  <c:v>43750</c:v>
                </c:pt>
                <c:pt idx="716" c:formatCode="m/d/yyyy">
                  <c:v>43751</c:v>
                </c:pt>
                <c:pt idx="717" c:formatCode="m/d/yyyy">
                  <c:v>43752</c:v>
                </c:pt>
                <c:pt idx="718" c:formatCode="m/d/yyyy">
                  <c:v>43753</c:v>
                </c:pt>
                <c:pt idx="719" c:formatCode="m/d/yyyy">
                  <c:v>43754</c:v>
                </c:pt>
                <c:pt idx="720" c:formatCode="m/d/yyyy">
                  <c:v>43755</c:v>
                </c:pt>
                <c:pt idx="721" c:formatCode="m/d/yyyy">
                  <c:v>43756</c:v>
                </c:pt>
                <c:pt idx="722" c:formatCode="m/d/yyyy">
                  <c:v>43757</c:v>
                </c:pt>
                <c:pt idx="723" c:formatCode="m/d/yyyy">
                  <c:v>43758</c:v>
                </c:pt>
                <c:pt idx="724" c:formatCode="m/d/yyyy">
                  <c:v>43759</c:v>
                </c:pt>
                <c:pt idx="725" c:formatCode="m/d/yyyy">
                  <c:v>43760</c:v>
                </c:pt>
                <c:pt idx="726" c:formatCode="m/d/yyyy">
                  <c:v>43761</c:v>
                </c:pt>
                <c:pt idx="727" c:formatCode="m/d/yyyy">
                  <c:v>43762</c:v>
                </c:pt>
                <c:pt idx="728" c:formatCode="m/d/yyyy">
                  <c:v>43763</c:v>
                </c:pt>
                <c:pt idx="729" c:formatCode="m/d/yyyy">
                  <c:v>43764</c:v>
                </c:pt>
                <c:pt idx="730" c:formatCode="m/d/yyyy">
                  <c:v>43765</c:v>
                </c:pt>
                <c:pt idx="731" c:formatCode="m/d/yyyy">
                  <c:v>43766</c:v>
                </c:pt>
                <c:pt idx="732" c:formatCode="m/d/yyyy">
                  <c:v>43767</c:v>
                </c:pt>
                <c:pt idx="733" c:formatCode="m/d/yyyy">
                  <c:v>43768</c:v>
                </c:pt>
                <c:pt idx="734" c:formatCode="m/d/yyyy">
                  <c:v>43769</c:v>
                </c:pt>
                <c:pt idx="735" c:formatCode="m/d/yyyy">
                  <c:v>43770</c:v>
                </c:pt>
                <c:pt idx="736" c:formatCode="m/d/yyyy">
                  <c:v>43771</c:v>
                </c:pt>
                <c:pt idx="737" c:formatCode="m/d/yyyy">
                  <c:v>43772</c:v>
                </c:pt>
                <c:pt idx="738" c:formatCode="m/d/yyyy">
                  <c:v>43773</c:v>
                </c:pt>
                <c:pt idx="739" c:formatCode="m/d/yyyy">
                  <c:v>43774</c:v>
                </c:pt>
                <c:pt idx="740" c:formatCode="m/d/yyyy">
                  <c:v>43775</c:v>
                </c:pt>
                <c:pt idx="741" c:formatCode="m/d/yyyy">
                  <c:v>43776</c:v>
                </c:pt>
                <c:pt idx="742" c:formatCode="m/d/yyyy">
                  <c:v>43777</c:v>
                </c:pt>
                <c:pt idx="743" c:formatCode="m/d/yyyy">
                  <c:v>43778</c:v>
                </c:pt>
                <c:pt idx="744" c:formatCode="m/d/yyyy">
                  <c:v>43779</c:v>
                </c:pt>
                <c:pt idx="745" c:formatCode="m/d/yyyy">
                  <c:v>43780</c:v>
                </c:pt>
                <c:pt idx="746" c:formatCode="m/d/yyyy">
                  <c:v>43781</c:v>
                </c:pt>
                <c:pt idx="747" c:formatCode="m/d/yyyy">
                  <c:v>43782</c:v>
                </c:pt>
                <c:pt idx="748" c:formatCode="m/d/yyyy">
                  <c:v>43783</c:v>
                </c:pt>
                <c:pt idx="749" c:formatCode="m/d/yyyy">
                  <c:v>43784</c:v>
                </c:pt>
                <c:pt idx="750" c:formatCode="m/d/yyyy">
                  <c:v>43785</c:v>
                </c:pt>
                <c:pt idx="751" c:formatCode="m/d/yyyy">
                  <c:v>43786</c:v>
                </c:pt>
                <c:pt idx="752" c:formatCode="m/d/yyyy">
                  <c:v>43787</c:v>
                </c:pt>
                <c:pt idx="753" c:formatCode="m/d/yyyy">
                  <c:v>43788</c:v>
                </c:pt>
                <c:pt idx="754" c:formatCode="m/d/yyyy">
                  <c:v>43789</c:v>
                </c:pt>
                <c:pt idx="755" c:formatCode="m/d/yyyy">
                  <c:v>43790</c:v>
                </c:pt>
                <c:pt idx="756" c:formatCode="m/d/yyyy">
                  <c:v>43791</c:v>
                </c:pt>
                <c:pt idx="757" c:formatCode="m/d/yyyy">
                  <c:v>43792</c:v>
                </c:pt>
                <c:pt idx="758" c:formatCode="m/d/yyyy">
                  <c:v>43793</c:v>
                </c:pt>
                <c:pt idx="759" c:formatCode="m/d/yyyy">
                  <c:v>43794</c:v>
                </c:pt>
                <c:pt idx="760" c:formatCode="m/d/yyyy">
                  <c:v>43795</c:v>
                </c:pt>
                <c:pt idx="761" c:formatCode="m/d/yyyy">
                  <c:v>43796</c:v>
                </c:pt>
                <c:pt idx="762" c:formatCode="m/d/yyyy">
                  <c:v>43797</c:v>
                </c:pt>
                <c:pt idx="763" c:formatCode="m/d/yyyy">
                  <c:v>43798</c:v>
                </c:pt>
                <c:pt idx="764" c:formatCode="m/d/yyyy">
                  <c:v>43799</c:v>
                </c:pt>
                <c:pt idx="765" c:formatCode="m/d/yyyy">
                  <c:v>43800</c:v>
                </c:pt>
                <c:pt idx="766" c:formatCode="m/d/yyyy">
                  <c:v>43801</c:v>
                </c:pt>
                <c:pt idx="767" c:formatCode="m/d/yyyy">
                  <c:v>43802</c:v>
                </c:pt>
                <c:pt idx="768" c:formatCode="m/d/yyyy">
                  <c:v>43803</c:v>
                </c:pt>
                <c:pt idx="769" c:formatCode="m/d/yyyy">
                  <c:v>43804</c:v>
                </c:pt>
                <c:pt idx="770" c:formatCode="m/d/yyyy">
                  <c:v>43805</c:v>
                </c:pt>
                <c:pt idx="771" c:formatCode="m/d/yyyy">
                  <c:v>43806</c:v>
                </c:pt>
                <c:pt idx="772" c:formatCode="m/d/yyyy">
                  <c:v>43807</c:v>
                </c:pt>
                <c:pt idx="773" c:formatCode="m/d/yyyy">
                  <c:v>43808</c:v>
                </c:pt>
                <c:pt idx="774" c:formatCode="m/d/yyyy">
                  <c:v>43809</c:v>
                </c:pt>
                <c:pt idx="775" c:formatCode="m/d/yyyy">
                  <c:v>43810</c:v>
                </c:pt>
                <c:pt idx="776" c:formatCode="m/d/yyyy">
                  <c:v>43811</c:v>
                </c:pt>
                <c:pt idx="777" c:formatCode="m/d/yyyy">
                  <c:v>43812</c:v>
                </c:pt>
                <c:pt idx="778" c:formatCode="m/d/yyyy">
                  <c:v>43813</c:v>
                </c:pt>
                <c:pt idx="779" c:formatCode="m/d/yyyy">
                  <c:v>43814</c:v>
                </c:pt>
                <c:pt idx="780" c:formatCode="m/d/yyyy">
                  <c:v>43815</c:v>
                </c:pt>
                <c:pt idx="781" c:formatCode="m/d/yyyy">
                  <c:v>43816</c:v>
                </c:pt>
                <c:pt idx="782" c:formatCode="m/d/yyyy">
                  <c:v>43817</c:v>
                </c:pt>
                <c:pt idx="783" c:formatCode="m/d/yyyy">
                  <c:v>43818</c:v>
                </c:pt>
                <c:pt idx="784" c:formatCode="m/d/yyyy">
                  <c:v>43819</c:v>
                </c:pt>
                <c:pt idx="785" c:formatCode="m/d/yyyy">
                  <c:v>43820</c:v>
                </c:pt>
                <c:pt idx="786" c:formatCode="m/d/yyyy">
                  <c:v>43821</c:v>
                </c:pt>
                <c:pt idx="787" c:formatCode="m/d/yyyy">
                  <c:v>43822</c:v>
                </c:pt>
                <c:pt idx="788" c:formatCode="m/d/yyyy">
                  <c:v>43823</c:v>
                </c:pt>
                <c:pt idx="789" c:formatCode="m/d/yyyy">
                  <c:v>43824</c:v>
                </c:pt>
                <c:pt idx="790" c:formatCode="m/d/yyyy">
                  <c:v>43825</c:v>
                </c:pt>
                <c:pt idx="791" c:formatCode="m/d/yyyy">
                  <c:v>43826</c:v>
                </c:pt>
                <c:pt idx="792" c:formatCode="m/d/yyyy">
                  <c:v>43827</c:v>
                </c:pt>
                <c:pt idx="793" c:formatCode="m/d/yyyy">
                  <c:v>43828</c:v>
                </c:pt>
                <c:pt idx="794" c:formatCode="m/d/yyyy">
                  <c:v>43829</c:v>
                </c:pt>
                <c:pt idx="795" c:formatCode="m/d/yyyy">
                  <c:v>43830</c:v>
                </c:pt>
                <c:pt idx="796" c:formatCode="m/d/yyyy">
                  <c:v>43831</c:v>
                </c:pt>
                <c:pt idx="797" c:formatCode="m/d/yyyy">
                  <c:v>43832</c:v>
                </c:pt>
                <c:pt idx="798" c:formatCode="m/d/yyyy">
                  <c:v>43833</c:v>
                </c:pt>
                <c:pt idx="799" c:formatCode="m/d/yyyy">
                  <c:v>43834</c:v>
                </c:pt>
                <c:pt idx="800" c:formatCode="m/d/yyyy">
                  <c:v>43835</c:v>
                </c:pt>
                <c:pt idx="801" c:formatCode="m/d/yyyy">
                  <c:v>43836</c:v>
                </c:pt>
                <c:pt idx="802" c:formatCode="m/d/yyyy">
                  <c:v>43837</c:v>
                </c:pt>
                <c:pt idx="803" c:formatCode="m/d/yyyy">
                  <c:v>43838</c:v>
                </c:pt>
                <c:pt idx="804" c:formatCode="m/d/yyyy">
                  <c:v>43839</c:v>
                </c:pt>
                <c:pt idx="805" c:formatCode="m/d/yyyy">
                  <c:v>43840</c:v>
                </c:pt>
                <c:pt idx="806" c:formatCode="m/d/yyyy">
                  <c:v>43841</c:v>
                </c:pt>
                <c:pt idx="807" c:formatCode="m/d/yyyy">
                  <c:v>43842</c:v>
                </c:pt>
                <c:pt idx="808" c:formatCode="m/d/yyyy">
                  <c:v>43843</c:v>
                </c:pt>
                <c:pt idx="809" c:formatCode="m/d/yyyy">
                  <c:v>43844</c:v>
                </c:pt>
                <c:pt idx="810" c:formatCode="m/d/yyyy">
                  <c:v>43845</c:v>
                </c:pt>
                <c:pt idx="811" c:formatCode="m/d/yyyy">
                  <c:v>43846</c:v>
                </c:pt>
                <c:pt idx="812" c:formatCode="m/d/yyyy">
                  <c:v>43847</c:v>
                </c:pt>
                <c:pt idx="813" c:formatCode="m/d/yyyy">
                  <c:v>43848</c:v>
                </c:pt>
                <c:pt idx="814" c:formatCode="m/d/yyyy">
                  <c:v>43849</c:v>
                </c:pt>
                <c:pt idx="815" c:formatCode="m/d/yyyy">
                  <c:v>43850</c:v>
                </c:pt>
                <c:pt idx="816" c:formatCode="m/d/yyyy">
                  <c:v>43851</c:v>
                </c:pt>
                <c:pt idx="817" c:formatCode="m/d/yyyy">
                  <c:v>43852</c:v>
                </c:pt>
                <c:pt idx="818" c:formatCode="m/d/yyyy">
                  <c:v>43853</c:v>
                </c:pt>
                <c:pt idx="819" c:formatCode="m/d/yyyy">
                  <c:v>43854</c:v>
                </c:pt>
                <c:pt idx="820" c:formatCode="m/d/yyyy">
                  <c:v>43855</c:v>
                </c:pt>
                <c:pt idx="821" c:formatCode="m/d/yyyy">
                  <c:v>43856</c:v>
                </c:pt>
                <c:pt idx="822" c:formatCode="m/d/yyyy">
                  <c:v>43857</c:v>
                </c:pt>
                <c:pt idx="823" c:formatCode="m/d/yyyy">
                  <c:v>43858</c:v>
                </c:pt>
                <c:pt idx="824" c:formatCode="m/d/yyyy">
                  <c:v>43859</c:v>
                </c:pt>
                <c:pt idx="825" c:formatCode="m/d/yyyy">
                  <c:v>43860</c:v>
                </c:pt>
                <c:pt idx="826" c:formatCode="m/d/yyyy">
                  <c:v>43861</c:v>
                </c:pt>
                <c:pt idx="827" c:formatCode="m/d/yyyy">
                  <c:v>43862</c:v>
                </c:pt>
                <c:pt idx="828" c:formatCode="m/d/yyyy">
                  <c:v>43863</c:v>
                </c:pt>
                <c:pt idx="829" c:formatCode="m/d/yyyy">
                  <c:v>43864</c:v>
                </c:pt>
                <c:pt idx="830" c:formatCode="m/d/yyyy">
                  <c:v>43865</c:v>
                </c:pt>
                <c:pt idx="831" c:formatCode="m/d/yyyy">
                  <c:v>43866</c:v>
                </c:pt>
                <c:pt idx="832" c:formatCode="m/d/yyyy">
                  <c:v>43867</c:v>
                </c:pt>
                <c:pt idx="833" c:formatCode="m/d/yyyy">
                  <c:v>43868</c:v>
                </c:pt>
                <c:pt idx="834" c:formatCode="m/d/yyyy">
                  <c:v>43869</c:v>
                </c:pt>
                <c:pt idx="835" c:formatCode="m/d/yyyy">
                  <c:v>43870</c:v>
                </c:pt>
                <c:pt idx="836" c:formatCode="m/d/yyyy">
                  <c:v>43871</c:v>
                </c:pt>
                <c:pt idx="837" c:formatCode="m/d/yyyy">
                  <c:v>43872</c:v>
                </c:pt>
                <c:pt idx="838" c:formatCode="m/d/yyyy">
                  <c:v>43873</c:v>
                </c:pt>
                <c:pt idx="839" c:formatCode="m/d/yyyy">
                  <c:v>43874</c:v>
                </c:pt>
                <c:pt idx="840" c:formatCode="m/d/yyyy">
                  <c:v>43875</c:v>
                </c:pt>
                <c:pt idx="841" c:formatCode="m/d/yyyy">
                  <c:v>43876</c:v>
                </c:pt>
                <c:pt idx="842" c:formatCode="m/d/yyyy">
                  <c:v>43877</c:v>
                </c:pt>
                <c:pt idx="843" c:formatCode="m/d/yyyy">
                  <c:v>43878</c:v>
                </c:pt>
                <c:pt idx="844" c:formatCode="m/d/yyyy">
                  <c:v>43879</c:v>
                </c:pt>
                <c:pt idx="845" c:formatCode="m/d/yyyy">
                  <c:v>43880</c:v>
                </c:pt>
                <c:pt idx="846" c:formatCode="m/d/yyyy">
                  <c:v>43881</c:v>
                </c:pt>
                <c:pt idx="847" c:formatCode="m/d/yyyy">
                  <c:v>43882</c:v>
                </c:pt>
                <c:pt idx="848" c:formatCode="m/d/yyyy">
                  <c:v>43883</c:v>
                </c:pt>
                <c:pt idx="849" c:formatCode="m/d/yyyy">
                  <c:v>43884</c:v>
                </c:pt>
                <c:pt idx="850" c:formatCode="m/d/yyyy">
                  <c:v>43885</c:v>
                </c:pt>
                <c:pt idx="851" c:formatCode="m/d/yyyy">
                  <c:v>43886</c:v>
                </c:pt>
                <c:pt idx="852" c:formatCode="m/d/yyyy">
                  <c:v>43887</c:v>
                </c:pt>
                <c:pt idx="853" c:formatCode="m/d/yyyy">
                  <c:v>43888</c:v>
                </c:pt>
                <c:pt idx="854" c:formatCode="m/d/yyyy">
                  <c:v>43889</c:v>
                </c:pt>
                <c:pt idx="855" c:formatCode="m/d/yyyy">
                  <c:v>43890</c:v>
                </c:pt>
                <c:pt idx="856" c:formatCode="m/d/yyyy">
                  <c:v>43891</c:v>
                </c:pt>
                <c:pt idx="857" c:formatCode="m/d/yyyy">
                  <c:v>43892</c:v>
                </c:pt>
                <c:pt idx="858" c:formatCode="m/d/yyyy">
                  <c:v>43893</c:v>
                </c:pt>
                <c:pt idx="859" c:formatCode="m/d/yyyy">
                  <c:v>43894</c:v>
                </c:pt>
                <c:pt idx="860" c:formatCode="m/d/yyyy">
                  <c:v>43895</c:v>
                </c:pt>
                <c:pt idx="861" c:formatCode="m/d/yyyy">
                  <c:v>43896</c:v>
                </c:pt>
                <c:pt idx="862" c:formatCode="m/d/yyyy">
                  <c:v>43897</c:v>
                </c:pt>
                <c:pt idx="863" c:formatCode="m/d/yyyy">
                  <c:v>43898</c:v>
                </c:pt>
                <c:pt idx="864" c:formatCode="m/d/yyyy">
                  <c:v>43899</c:v>
                </c:pt>
                <c:pt idx="865" c:formatCode="m/d/yyyy">
                  <c:v>43900</c:v>
                </c:pt>
                <c:pt idx="866" c:formatCode="m/d/yyyy">
                  <c:v>43901</c:v>
                </c:pt>
                <c:pt idx="867" c:formatCode="m/d/yyyy">
                  <c:v>43902</c:v>
                </c:pt>
                <c:pt idx="868" c:formatCode="m/d/yyyy">
                  <c:v>43903</c:v>
                </c:pt>
                <c:pt idx="869" c:formatCode="m/d/yyyy">
                  <c:v>43904</c:v>
                </c:pt>
                <c:pt idx="870" c:formatCode="m/d/yyyy">
                  <c:v>43905</c:v>
                </c:pt>
                <c:pt idx="871" c:formatCode="m/d/yyyy">
                  <c:v>43906</c:v>
                </c:pt>
                <c:pt idx="872" c:formatCode="m/d/yyyy">
                  <c:v>43907</c:v>
                </c:pt>
                <c:pt idx="873" c:formatCode="m/d/yyyy">
                  <c:v>43908</c:v>
                </c:pt>
                <c:pt idx="874" c:formatCode="m/d/yyyy">
                  <c:v>43909</c:v>
                </c:pt>
                <c:pt idx="875" c:formatCode="m/d/yyyy">
                  <c:v>43910</c:v>
                </c:pt>
                <c:pt idx="876" c:formatCode="m/d/yyyy">
                  <c:v>43911</c:v>
                </c:pt>
                <c:pt idx="877" c:formatCode="m/d/yyyy">
                  <c:v>43912</c:v>
                </c:pt>
                <c:pt idx="878" c:formatCode="m/d/yyyy">
                  <c:v>43913</c:v>
                </c:pt>
                <c:pt idx="879" c:formatCode="m/d/yyyy">
                  <c:v>43914</c:v>
                </c:pt>
                <c:pt idx="880" c:formatCode="m/d/yyyy">
                  <c:v>43915</c:v>
                </c:pt>
                <c:pt idx="881" c:formatCode="m/d/yyyy">
                  <c:v>43916</c:v>
                </c:pt>
                <c:pt idx="882" c:formatCode="m/d/yyyy">
                  <c:v>43917</c:v>
                </c:pt>
                <c:pt idx="883" c:formatCode="m/d/yyyy">
                  <c:v>43918</c:v>
                </c:pt>
                <c:pt idx="884" c:formatCode="m/d/yyyy">
                  <c:v>43919</c:v>
                </c:pt>
                <c:pt idx="885" c:formatCode="m/d/yyyy">
                  <c:v>43920</c:v>
                </c:pt>
                <c:pt idx="886" c:formatCode="m/d/yyyy">
                  <c:v>43921</c:v>
                </c:pt>
                <c:pt idx="887" c:formatCode="m/d/yyyy">
                  <c:v>43922</c:v>
                </c:pt>
                <c:pt idx="888" c:formatCode="m/d/yyyy">
                  <c:v>43923</c:v>
                </c:pt>
                <c:pt idx="889" c:formatCode="m/d/yyyy">
                  <c:v>43924</c:v>
                </c:pt>
                <c:pt idx="890" c:formatCode="m/d/yyyy">
                  <c:v>43925</c:v>
                </c:pt>
                <c:pt idx="891" c:formatCode="m/d/yyyy">
                  <c:v>43926</c:v>
                </c:pt>
                <c:pt idx="892" c:formatCode="m/d/yyyy">
                  <c:v>43927</c:v>
                </c:pt>
                <c:pt idx="893" c:formatCode="m/d/yyyy">
                  <c:v>43928</c:v>
                </c:pt>
                <c:pt idx="894" c:formatCode="m/d/yyyy">
                  <c:v>43929</c:v>
                </c:pt>
                <c:pt idx="895" c:formatCode="m/d/yyyy">
                  <c:v>43930</c:v>
                </c:pt>
                <c:pt idx="896" c:formatCode="m/d/yyyy">
                  <c:v>43931</c:v>
                </c:pt>
                <c:pt idx="897" c:formatCode="m/d/yyyy">
                  <c:v>43932</c:v>
                </c:pt>
                <c:pt idx="898" c:formatCode="m/d/yyyy">
                  <c:v>43933</c:v>
                </c:pt>
                <c:pt idx="899" c:formatCode="m/d/yyyy">
                  <c:v>43934</c:v>
                </c:pt>
                <c:pt idx="900" c:formatCode="m/d/yyyy">
                  <c:v>43935</c:v>
                </c:pt>
                <c:pt idx="901" c:formatCode="m/d/yyyy">
                  <c:v>43936</c:v>
                </c:pt>
                <c:pt idx="902" c:formatCode="m/d/yyyy">
                  <c:v>43937</c:v>
                </c:pt>
                <c:pt idx="903" c:formatCode="m/d/yyyy">
                  <c:v>43938</c:v>
                </c:pt>
                <c:pt idx="904" c:formatCode="m/d/yyyy">
                  <c:v>43939</c:v>
                </c:pt>
                <c:pt idx="905" c:formatCode="m/d/yyyy">
                  <c:v>43940</c:v>
                </c:pt>
                <c:pt idx="906" c:formatCode="m/d/yyyy">
                  <c:v>43941</c:v>
                </c:pt>
                <c:pt idx="907" c:formatCode="m/d/yyyy">
                  <c:v>43942</c:v>
                </c:pt>
                <c:pt idx="908" c:formatCode="m/d/yyyy">
                  <c:v>43943</c:v>
                </c:pt>
                <c:pt idx="909" c:formatCode="m/d/yyyy">
                  <c:v>43944</c:v>
                </c:pt>
                <c:pt idx="910" c:formatCode="m/d/yyyy">
                  <c:v>43945</c:v>
                </c:pt>
                <c:pt idx="911" c:formatCode="m/d/yyyy">
                  <c:v>43946</c:v>
                </c:pt>
                <c:pt idx="912" c:formatCode="m/d/yyyy">
                  <c:v>43947</c:v>
                </c:pt>
                <c:pt idx="913" c:formatCode="m/d/yyyy">
                  <c:v>43948</c:v>
                </c:pt>
                <c:pt idx="914" c:formatCode="m/d/yyyy">
                  <c:v>43949</c:v>
                </c:pt>
                <c:pt idx="915" c:formatCode="m/d/yyyy">
                  <c:v>43950</c:v>
                </c:pt>
                <c:pt idx="916" c:formatCode="m/d/yyyy">
                  <c:v>43951</c:v>
                </c:pt>
                <c:pt idx="917" c:formatCode="m/d/yyyy">
                  <c:v>43952</c:v>
                </c:pt>
                <c:pt idx="918" c:formatCode="m/d/yyyy">
                  <c:v>43953</c:v>
                </c:pt>
                <c:pt idx="919" c:formatCode="m/d/yyyy">
                  <c:v>43954</c:v>
                </c:pt>
                <c:pt idx="920" c:formatCode="m/d/yyyy">
                  <c:v>43955</c:v>
                </c:pt>
                <c:pt idx="921" c:formatCode="m/d/yyyy">
                  <c:v>43956</c:v>
                </c:pt>
                <c:pt idx="922" c:formatCode="m/d/yyyy">
                  <c:v>43957</c:v>
                </c:pt>
                <c:pt idx="923" c:formatCode="m/d/yyyy">
                  <c:v>43958</c:v>
                </c:pt>
                <c:pt idx="924" c:formatCode="m/d/yyyy">
                  <c:v>43959</c:v>
                </c:pt>
                <c:pt idx="925" c:formatCode="m/d/yyyy">
                  <c:v>43960</c:v>
                </c:pt>
                <c:pt idx="926" c:formatCode="m/d/yyyy">
                  <c:v>43961</c:v>
                </c:pt>
                <c:pt idx="927" c:formatCode="m/d/yyyy">
                  <c:v>43962</c:v>
                </c:pt>
                <c:pt idx="928" c:formatCode="m/d/yyyy">
                  <c:v>43963</c:v>
                </c:pt>
                <c:pt idx="929" c:formatCode="m/d/yyyy">
                  <c:v>43964</c:v>
                </c:pt>
                <c:pt idx="930" c:formatCode="m/d/yyyy">
                  <c:v>43965</c:v>
                </c:pt>
                <c:pt idx="931" c:formatCode="m/d/yyyy">
                  <c:v>43966</c:v>
                </c:pt>
                <c:pt idx="932" c:formatCode="m/d/yyyy">
                  <c:v>43967</c:v>
                </c:pt>
                <c:pt idx="933" c:formatCode="m/d/yyyy">
                  <c:v>43968</c:v>
                </c:pt>
                <c:pt idx="934" c:formatCode="m/d/yyyy">
                  <c:v>43969</c:v>
                </c:pt>
                <c:pt idx="935" c:formatCode="m/d/yyyy">
                  <c:v>43970</c:v>
                </c:pt>
                <c:pt idx="936" c:formatCode="m/d/yyyy">
                  <c:v>43971</c:v>
                </c:pt>
                <c:pt idx="937" c:formatCode="m/d/yyyy">
                  <c:v>43972</c:v>
                </c:pt>
                <c:pt idx="938" c:formatCode="m/d/yyyy">
                  <c:v>43973</c:v>
                </c:pt>
                <c:pt idx="939" c:formatCode="m/d/yyyy">
                  <c:v>43974</c:v>
                </c:pt>
                <c:pt idx="940" c:formatCode="m/d/yyyy">
                  <c:v>43975</c:v>
                </c:pt>
                <c:pt idx="941" c:formatCode="m/d/yyyy">
                  <c:v>43976</c:v>
                </c:pt>
                <c:pt idx="942" c:formatCode="m/d/yyyy">
                  <c:v>43977</c:v>
                </c:pt>
                <c:pt idx="943" c:formatCode="m/d/yyyy">
                  <c:v>43978</c:v>
                </c:pt>
                <c:pt idx="944" c:formatCode="m/d/yyyy">
                  <c:v>43979</c:v>
                </c:pt>
                <c:pt idx="945" c:formatCode="m/d/yyyy">
                  <c:v>43980</c:v>
                </c:pt>
                <c:pt idx="946" c:formatCode="m/d/yyyy">
                  <c:v>43981</c:v>
                </c:pt>
                <c:pt idx="947" c:formatCode="m/d/yyyy">
                  <c:v>43982</c:v>
                </c:pt>
                <c:pt idx="948" c:formatCode="m/d/yyyy">
                  <c:v>43983</c:v>
                </c:pt>
                <c:pt idx="949" c:formatCode="m/d/yyyy">
                  <c:v>43984</c:v>
                </c:pt>
                <c:pt idx="950" c:formatCode="m/d/yyyy">
                  <c:v>43985</c:v>
                </c:pt>
                <c:pt idx="951" c:formatCode="m/d/yyyy">
                  <c:v>43986</c:v>
                </c:pt>
                <c:pt idx="952" c:formatCode="m/d/yyyy">
                  <c:v>43987</c:v>
                </c:pt>
                <c:pt idx="953" c:formatCode="m/d/yyyy">
                  <c:v>43988</c:v>
                </c:pt>
                <c:pt idx="954" c:formatCode="m/d/yyyy">
                  <c:v>43989</c:v>
                </c:pt>
                <c:pt idx="955" c:formatCode="m/d/yyyy">
                  <c:v>43990</c:v>
                </c:pt>
                <c:pt idx="956" c:formatCode="m/d/yyyy">
                  <c:v>43991</c:v>
                </c:pt>
                <c:pt idx="957" c:formatCode="m/d/yyyy">
                  <c:v>43992</c:v>
                </c:pt>
                <c:pt idx="958" c:formatCode="m/d/yyyy">
                  <c:v>43993</c:v>
                </c:pt>
                <c:pt idx="959" c:formatCode="m/d/yyyy">
                  <c:v>43994</c:v>
                </c:pt>
                <c:pt idx="960" c:formatCode="m/d/yyyy">
                  <c:v>43995</c:v>
                </c:pt>
                <c:pt idx="961" c:formatCode="m/d/yyyy">
                  <c:v>43996</c:v>
                </c:pt>
                <c:pt idx="962" c:formatCode="m/d/yyyy">
                  <c:v>43997</c:v>
                </c:pt>
                <c:pt idx="963" c:formatCode="m/d/yyyy">
                  <c:v>43998</c:v>
                </c:pt>
                <c:pt idx="964" c:formatCode="m/d/yyyy">
                  <c:v>43999</c:v>
                </c:pt>
                <c:pt idx="965" c:formatCode="m/d/yyyy">
                  <c:v>44000</c:v>
                </c:pt>
                <c:pt idx="966" c:formatCode="m/d/yyyy">
                  <c:v>44001</c:v>
                </c:pt>
                <c:pt idx="967" c:formatCode="m/d/yyyy">
                  <c:v>44002</c:v>
                </c:pt>
                <c:pt idx="968" c:formatCode="m/d/yyyy">
                  <c:v>44003</c:v>
                </c:pt>
                <c:pt idx="969" c:formatCode="m/d/yyyy">
                  <c:v>44004</c:v>
                </c:pt>
                <c:pt idx="970" c:formatCode="m/d/yyyy">
                  <c:v>44005</c:v>
                </c:pt>
                <c:pt idx="971" c:formatCode="m/d/yyyy">
                  <c:v>44006</c:v>
                </c:pt>
                <c:pt idx="972" c:formatCode="m/d/yyyy">
                  <c:v>44007</c:v>
                </c:pt>
                <c:pt idx="973" c:formatCode="m/d/yyyy">
                  <c:v>44008</c:v>
                </c:pt>
                <c:pt idx="974" c:formatCode="m/d/yyyy">
                  <c:v>44009</c:v>
                </c:pt>
                <c:pt idx="975" c:formatCode="m/d/yyyy">
                  <c:v>44010</c:v>
                </c:pt>
                <c:pt idx="976" c:formatCode="m/d/yyyy">
                  <c:v>44011</c:v>
                </c:pt>
                <c:pt idx="977" c:formatCode="m/d/yyyy">
                  <c:v>44012</c:v>
                </c:pt>
                <c:pt idx="978" c:formatCode="m/d/yyyy">
                  <c:v>44013</c:v>
                </c:pt>
                <c:pt idx="979" c:formatCode="m/d/yyyy">
                  <c:v>44014</c:v>
                </c:pt>
                <c:pt idx="980" c:formatCode="m/d/yyyy">
                  <c:v>44015</c:v>
                </c:pt>
                <c:pt idx="981" c:formatCode="m/d/yyyy">
                  <c:v>44016</c:v>
                </c:pt>
                <c:pt idx="982" c:formatCode="m/d/yyyy">
                  <c:v>44017</c:v>
                </c:pt>
                <c:pt idx="983" c:formatCode="m/d/yyyy">
                  <c:v>44018</c:v>
                </c:pt>
                <c:pt idx="984" c:formatCode="m/d/yyyy">
                  <c:v>44019</c:v>
                </c:pt>
                <c:pt idx="985" c:formatCode="m/d/yyyy">
                  <c:v>44020</c:v>
                </c:pt>
                <c:pt idx="986" c:formatCode="m/d/yyyy">
                  <c:v>44021</c:v>
                </c:pt>
                <c:pt idx="987" c:formatCode="m/d/yyyy">
                  <c:v>44022</c:v>
                </c:pt>
                <c:pt idx="988" c:formatCode="m/d/yyyy">
                  <c:v>44023</c:v>
                </c:pt>
                <c:pt idx="989" c:formatCode="m/d/yyyy">
                  <c:v>44024</c:v>
                </c:pt>
                <c:pt idx="990" c:formatCode="m/d/yyyy">
                  <c:v>44025</c:v>
                </c:pt>
                <c:pt idx="991" c:formatCode="m/d/yyyy">
                  <c:v>44026</c:v>
                </c:pt>
                <c:pt idx="992" c:formatCode="m/d/yyyy">
                  <c:v>44027</c:v>
                </c:pt>
                <c:pt idx="993" c:formatCode="m/d/yyyy">
                  <c:v>44028</c:v>
                </c:pt>
                <c:pt idx="994" c:formatCode="m/d/yyyy">
                  <c:v>44029</c:v>
                </c:pt>
                <c:pt idx="995" c:formatCode="m/d/yyyy">
                  <c:v>44030</c:v>
                </c:pt>
                <c:pt idx="996" c:formatCode="m/d/yyyy">
                  <c:v>44031</c:v>
                </c:pt>
                <c:pt idx="997" c:formatCode="m/d/yyyy">
                  <c:v>44032</c:v>
                </c:pt>
                <c:pt idx="998" c:formatCode="m/d/yyyy">
                  <c:v>44033</c:v>
                </c:pt>
                <c:pt idx="999" c:formatCode="m/d/yyyy">
                  <c:v>44034</c:v>
                </c:pt>
                <c:pt idx="1000" c:formatCode="m/d/yyyy">
                  <c:v>44035</c:v>
                </c:pt>
                <c:pt idx="1001" c:formatCode="m/d/yyyy">
                  <c:v>44036</c:v>
                </c:pt>
                <c:pt idx="1002" c:formatCode="m/d/yyyy">
                  <c:v>44037</c:v>
                </c:pt>
                <c:pt idx="1003" c:formatCode="m/d/yyyy">
                  <c:v>44038</c:v>
                </c:pt>
                <c:pt idx="1004" c:formatCode="m/d/yyyy">
                  <c:v>44039</c:v>
                </c:pt>
                <c:pt idx="1005" c:formatCode="m/d/yyyy">
                  <c:v>44040</c:v>
                </c:pt>
                <c:pt idx="1006" c:formatCode="m/d/yyyy">
                  <c:v>44041</c:v>
                </c:pt>
                <c:pt idx="1007" c:formatCode="m/d/yyyy">
                  <c:v>44042</c:v>
                </c:pt>
                <c:pt idx="1008" c:formatCode="m/d/yyyy">
                  <c:v>44043</c:v>
                </c:pt>
                <c:pt idx="1009" c:formatCode="m/d/yyyy">
                  <c:v>44044</c:v>
                </c:pt>
                <c:pt idx="1010" c:formatCode="m/d/yyyy">
                  <c:v>44045</c:v>
                </c:pt>
                <c:pt idx="1011" c:formatCode="m/d/yyyy">
                  <c:v>44046</c:v>
                </c:pt>
                <c:pt idx="1012" c:formatCode="m/d/yyyy">
                  <c:v>44047</c:v>
                </c:pt>
                <c:pt idx="1013" c:formatCode="m/d/yyyy">
                  <c:v>44048</c:v>
                </c:pt>
                <c:pt idx="1014" c:formatCode="m/d/yyyy">
                  <c:v>44049</c:v>
                </c:pt>
                <c:pt idx="1015" c:formatCode="m/d/yyyy">
                  <c:v>44050</c:v>
                </c:pt>
                <c:pt idx="1016" c:formatCode="m/d/yyyy">
                  <c:v>44051</c:v>
                </c:pt>
                <c:pt idx="1017" c:formatCode="m/d/yyyy">
                  <c:v>44052</c:v>
                </c:pt>
                <c:pt idx="1018" c:formatCode="m/d/yyyy">
                  <c:v>44053</c:v>
                </c:pt>
                <c:pt idx="1019" c:formatCode="m/d/yyyy">
                  <c:v>44054</c:v>
                </c:pt>
                <c:pt idx="1020" c:formatCode="m/d/yyyy">
                  <c:v>44055</c:v>
                </c:pt>
                <c:pt idx="1021" c:formatCode="m/d/yyyy">
                  <c:v>44056</c:v>
                </c:pt>
                <c:pt idx="1022" c:formatCode="m/d/yyyy">
                  <c:v>44057</c:v>
                </c:pt>
                <c:pt idx="1023" c:formatCode="m/d/yyyy">
                  <c:v>44058</c:v>
                </c:pt>
                <c:pt idx="1024" c:formatCode="m/d/yyyy">
                  <c:v>44059</c:v>
                </c:pt>
                <c:pt idx="1025" c:formatCode="m/d/yyyy">
                  <c:v>44060</c:v>
                </c:pt>
                <c:pt idx="1026" c:formatCode="m/d/yyyy">
                  <c:v>44061</c:v>
                </c:pt>
                <c:pt idx="1027" c:formatCode="m/d/yyyy">
                  <c:v>44062</c:v>
                </c:pt>
                <c:pt idx="1028" c:formatCode="m/d/yyyy">
                  <c:v>44063</c:v>
                </c:pt>
                <c:pt idx="1029" c:formatCode="m/d/yyyy">
                  <c:v>44064</c:v>
                </c:pt>
                <c:pt idx="1030" c:formatCode="m/d/yyyy">
                  <c:v>44065</c:v>
                </c:pt>
                <c:pt idx="1031" c:formatCode="m/d/yyyy">
                  <c:v>44066</c:v>
                </c:pt>
                <c:pt idx="1032" c:formatCode="m/d/yyyy">
                  <c:v>44067</c:v>
                </c:pt>
                <c:pt idx="1033" c:formatCode="m/d/yyyy">
                  <c:v>44068</c:v>
                </c:pt>
                <c:pt idx="1034" c:formatCode="m/d/yyyy">
                  <c:v>44069</c:v>
                </c:pt>
                <c:pt idx="1035" c:formatCode="m/d/yyyy">
                  <c:v>44070</c:v>
                </c:pt>
                <c:pt idx="1036" c:formatCode="m/d/yyyy">
                  <c:v>44071</c:v>
                </c:pt>
                <c:pt idx="1037" c:formatCode="m/d/yyyy">
                  <c:v>44072</c:v>
                </c:pt>
                <c:pt idx="1038" c:formatCode="m/d/yyyy">
                  <c:v>44073</c:v>
                </c:pt>
                <c:pt idx="1039" c:formatCode="m/d/yyyy">
                  <c:v>44074</c:v>
                </c:pt>
                <c:pt idx="1040" c:formatCode="m/d/yyyy">
                  <c:v>44075</c:v>
                </c:pt>
                <c:pt idx="1041" c:formatCode="m/d/yyyy">
                  <c:v>44076</c:v>
                </c:pt>
                <c:pt idx="1042" c:formatCode="m/d/yyyy">
                  <c:v>44077</c:v>
                </c:pt>
                <c:pt idx="1043" c:formatCode="m/d/yyyy">
                  <c:v>44078</c:v>
                </c:pt>
                <c:pt idx="1044" c:formatCode="m/d/yyyy">
                  <c:v>44079</c:v>
                </c:pt>
                <c:pt idx="1045" c:formatCode="m/d/yyyy">
                  <c:v>44080</c:v>
                </c:pt>
                <c:pt idx="1046" c:formatCode="m/d/yyyy">
                  <c:v>44081</c:v>
                </c:pt>
                <c:pt idx="1047" c:formatCode="m/d/yyyy">
                  <c:v>44082</c:v>
                </c:pt>
                <c:pt idx="1048" c:formatCode="m/d/yyyy">
                  <c:v>44083</c:v>
                </c:pt>
                <c:pt idx="1049" c:formatCode="m/d/yyyy">
                  <c:v>44084</c:v>
                </c:pt>
                <c:pt idx="1050" c:formatCode="m/d/yyyy">
                  <c:v>44085</c:v>
                </c:pt>
                <c:pt idx="1051" c:formatCode="m/d/yyyy">
                  <c:v>44086</c:v>
                </c:pt>
                <c:pt idx="1052" c:formatCode="m/d/yyyy">
                  <c:v>44087</c:v>
                </c:pt>
                <c:pt idx="1053" c:formatCode="m/d/yyyy">
                  <c:v>44088</c:v>
                </c:pt>
                <c:pt idx="1054" c:formatCode="m/d/yyyy">
                  <c:v>44089</c:v>
                </c:pt>
                <c:pt idx="1055" c:formatCode="m/d/yyyy">
                  <c:v>44090</c:v>
                </c:pt>
                <c:pt idx="1056" c:formatCode="m/d/yyyy">
                  <c:v>44091</c:v>
                </c:pt>
                <c:pt idx="1057" c:formatCode="m/d/yyyy">
                  <c:v>44092</c:v>
                </c:pt>
                <c:pt idx="1058" c:formatCode="m/d/yyyy">
                  <c:v>44093</c:v>
                </c:pt>
                <c:pt idx="1059" c:formatCode="m/d/yyyy">
                  <c:v>44094</c:v>
                </c:pt>
                <c:pt idx="1060" c:formatCode="m/d/yyyy">
                  <c:v>44095</c:v>
                </c:pt>
                <c:pt idx="1061" c:formatCode="m/d/yyyy">
                  <c:v>44096</c:v>
                </c:pt>
                <c:pt idx="1062" c:formatCode="m/d/yyyy">
                  <c:v>44097</c:v>
                </c:pt>
                <c:pt idx="1063" c:formatCode="m/d/yyyy">
                  <c:v>44098</c:v>
                </c:pt>
                <c:pt idx="1064" c:formatCode="m/d/yyyy">
                  <c:v>44099</c:v>
                </c:pt>
                <c:pt idx="1065" c:formatCode="m/d/yyyy">
                  <c:v>44100</c:v>
                </c:pt>
                <c:pt idx="1066" c:formatCode="m/d/yyyy">
                  <c:v>44101</c:v>
                </c:pt>
                <c:pt idx="1067" c:formatCode="m/d/yyyy">
                  <c:v>44102</c:v>
                </c:pt>
                <c:pt idx="1068" c:formatCode="m/d/yyyy">
                  <c:v>44103</c:v>
                </c:pt>
                <c:pt idx="1069" c:formatCode="m/d/yyyy">
                  <c:v>44104</c:v>
                </c:pt>
                <c:pt idx="1070" c:formatCode="m/d/yyyy">
                  <c:v>44105</c:v>
                </c:pt>
                <c:pt idx="1071" c:formatCode="m/d/yyyy">
                  <c:v>44106</c:v>
                </c:pt>
                <c:pt idx="1072" c:formatCode="m/d/yyyy">
                  <c:v>44107</c:v>
                </c:pt>
                <c:pt idx="1073" c:formatCode="m/d/yyyy">
                  <c:v>44108</c:v>
                </c:pt>
                <c:pt idx="1074" c:formatCode="m/d/yyyy">
                  <c:v>44109</c:v>
                </c:pt>
                <c:pt idx="1075" c:formatCode="m/d/yyyy">
                  <c:v>44110</c:v>
                </c:pt>
                <c:pt idx="1076" c:formatCode="m/d/yyyy">
                  <c:v>44111</c:v>
                </c:pt>
                <c:pt idx="1077" c:formatCode="m/d/yyyy">
                  <c:v>44112</c:v>
                </c:pt>
                <c:pt idx="1078" c:formatCode="m/d/yyyy">
                  <c:v>44113</c:v>
                </c:pt>
                <c:pt idx="1079" c:formatCode="m/d/yyyy">
                  <c:v>44114</c:v>
                </c:pt>
                <c:pt idx="1080" c:formatCode="m/d/yyyy">
                  <c:v>44115</c:v>
                </c:pt>
                <c:pt idx="1081" c:formatCode="m/d/yyyy">
                  <c:v>44116</c:v>
                </c:pt>
                <c:pt idx="1082" c:formatCode="m/d/yyyy">
                  <c:v>44117</c:v>
                </c:pt>
                <c:pt idx="1083" c:formatCode="m/d/yyyy">
                  <c:v>44118</c:v>
                </c:pt>
                <c:pt idx="1084" c:formatCode="m/d/yyyy">
                  <c:v>44119</c:v>
                </c:pt>
                <c:pt idx="1085" c:formatCode="m/d/yyyy">
                  <c:v>44120</c:v>
                </c:pt>
                <c:pt idx="1086" c:formatCode="m/d/yyyy">
                  <c:v>44121</c:v>
                </c:pt>
                <c:pt idx="1087" c:formatCode="m/d/yyyy">
                  <c:v>44122</c:v>
                </c:pt>
                <c:pt idx="1088" c:formatCode="m/d/yyyy">
                  <c:v>44123</c:v>
                </c:pt>
                <c:pt idx="1089" c:formatCode="m/d/yyyy">
                  <c:v>44124</c:v>
                </c:pt>
                <c:pt idx="1090" c:formatCode="m/d/yyyy">
                  <c:v>44125</c:v>
                </c:pt>
                <c:pt idx="1091" c:formatCode="m/d/yyyy">
                  <c:v>44126</c:v>
                </c:pt>
                <c:pt idx="1092" c:formatCode="m/d/yyyy">
                  <c:v>44127</c:v>
                </c:pt>
                <c:pt idx="1093" c:formatCode="m/d/yyyy">
                  <c:v>44128</c:v>
                </c:pt>
                <c:pt idx="1094" c:formatCode="m/d/yyyy">
                  <c:v>44129</c:v>
                </c:pt>
                <c:pt idx="1095" c:formatCode="m/d/yyyy">
                  <c:v>44130</c:v>
                </c:pt>
                <c:pt idx="1096" c:formatCode="m/d/yyyy">
                  <c:v>44131</c:v>
                </c:pt>
                <c:pt idx="1097" c:formatCode="m/d/yyyy">
                  <c:v>44132</c:v>
                </c:pt>
                <c:pt idx="1098" c:formatCode="m/d/yyyy">
                  <c:v>44133</c:v>
                </c:pt>
                <c:pt idx="1099" c:formatCode="m/d/yyyy">
                  <c:v>44134</c:v>
                </c:pt>
                <c:pt idx="1100" c:formatCode="m/d/yyyy">
                  <c:v>44135</c:v>
                </c:pt>
                <c:pt idx="1101" c:formatCode="m/d/yyyy">
                  <c:v>44136</c:v>
                </c:pt>
                <c:pt idx="1102" c:formatCode="m/d/yyyy">
                  <c:v>44137</c:v>
                </c:pt>
                <c:pt idx="1103" c:formatCode="m/d/yyyy">
                  <c:v>44138</c:v>
                </c:pt>
                <c:pt idx="1104" c:formatCode="m/d/yyyy">
                  <c:v>44139</c:v>
                </c:pt>
                <c:pt idx="1105" c:formatCode="m/d/yyyy">
                  <c:v>44140</c:v>
                </c:pt>
                <c:pt idx="1106" c:formatCode="m/d/yyyy">
                  <c:v>44141</c:v>
                </c:pt>
                <c:pt idx="1107" c:formatCode="m/d/yyyy">
                  <c:v>44142</c:v>
                </c:pt>
                <c:pt idx="1108" c:formatCode="m/d/yyyy">
                  <c:v>44143</c:v>
                </c:pt>
                <c:pt idx="1109" c:formatCode="m/d/yyyy">
                  <c:v>44144</c:v>
                </c:pt>
                <c:pt idx="1110" c:formatCode="m/d/yyyy">
                  <c:v>44145</c:v>
                </c:pt>
                <c:pt idx="1111" c:formatCode="m/d/yyyy">
                  <c:v>44146</c:v>
                </c:pt>
                <c:pt idx="1112" c:formatCode="m/d/yyyy">
                  <c:v>44147</c:v>
                </c:pt>
                <c:pt idx="1113" c:formatCode="m/d/yyyy">
                  <c:v>44148</c:v>
                </c:pt>
                <c:pt idx="1114" c:formatCode="m/d/yyyy">
                  <c:v>44149</c:v>
                </c:pt>
                <c:pt idx="1115" c:formatCode="m/d/yyyy">
                  <c:v>44150</c:v>
                </c:pt>
                <c:pt idx="1116" c:formatCode="m/d/yyyy">
                  <c:v>44151</c:v>
                </c:pt>
                <c:pt idx="1117" c:formatCode="m/d/yyyy">
                  <c:v>44152</c:v>
                </c:pt>
                <c:pt idx="1118" c:formatCode="m/d/yyyy">
                  <c:v>44153</c:v>
                </c:pt>
                <c:pt idx="1119" c:formatCode="m/d/yyyy">
                  <c:v>44154</c:v>
                </c:pt>
                <c:pt idx="1120" c:formatCode="m/d/yyyy">
                  <c:v>44155</c:v>
                </c:pt>
                <c:pt idx="1121" c:formatCode="m/d/yyyy">
                  <c:v>44156</c:v>
                </c:pt>
                <c:pt idx="1122" c:formatCode="m/d/yyyy">
                  <c:v>44157</c:v>
                </c:pt>
                <c:pt idx="1123" c:formatCode="m/d/yyyy">
                  <c:v>44158</c:v>
                </c:pt>
                <c:pt idx="1124" c:formatCode="m/d/yyyy">
                  <c:v>44159</c:v>
                </c:pt>
                <c:pt idx="1125" c:formatCode="m/d/yyyy">
                  <c:v>44160</c:v>
                </c:pt>
                <c:pt idx="1126" c:formatCode="m/d/yyyy">
                  <c:v>44161</c:v>
                </c:pt>
                <c:pt idx="1127" c:formatCode="m/d/yyyy">
                  <c:v>44162</c:v>
                </c:pt>
                <c:pt idx="1128" c:formatCode="m/d/yyyy">
                  <c:v>44163</c:v>
                </c:pt>
                <c:pt idx="1129" c:formatCode="m/d/yyyy">
                  <c:v>44164</c:v>
                </c:pt>
                <c:pt idx="1130" c:formatCode="m/d/yyyy">
                  <c:v>44165</c:v>
                </c:pt>
                <c:pt idx="1131" c:formatCode="m/d/yyyy">
                  <c:v>44166</c:v>
                </c:pt>
                <c:pt idx="1132" c:formatCode="m/d/yyyy">
                  <c:v>44167</c:v>
                </c:pt>
                <c:pt idx="1133" c:formatCode="m/d/yyyy">
                  <c:v>44168</c:v>
                </c:pt>
                <c:pt idx="1134" c:formatCode="m/d/yyyy">
                  <c:v>44169</c:v>
                </c:pt>
                <c:pt idx="1135" c:formatCode="m/d/yyyy">
                  <c:v>44170</c:v>
                </c:pt>
                <c:pt idx="1136" c:formatCode="m/d/yyyy">
                  <c:v>44171</c:v>
                </c:pt>
                <c:pt idx="1137" c:formatCode="m/d/yyyy">
                  <c:v>44172</c:v>
                </c:pt>
                <c:pt idx="1138" c:formatCode="m/d/yyyy">
                  <c:v>44173</c:v>
                </c:pt>
                <c:pt idx="1139" c:formatCode="m/d/yyyy">
                  <c:v>44174</c:v>
                </c:pt>
                <c:pt idx="1140" c:formatCode="m/d/yyyy">
                  <c:v>44175</c:v>
                </c:pt>
                <c:pt idx="1141" c:formatCode="m/d/yyyy">
                  <c:v>44176</c:v>
                </c:pt>
                <c:pt idx="1142" c:formatCode="m/d/yyyy">
                  <c:v>44177</c:v>
                </c:pt>
                <c:pt idx="1143" c:formatCode="m/d/yyyy">
                  <c:v>44178</c:v>
                </c:pt>
                <c:pt idx="1144" c:formatCode="m/d/yyyy">
                  <c:v>44179</c:v>
                </c:pt>
                <c:pt idx="1145" c:formatCode="m/d/yyyy">
                  <c:v>44180</c:v>
                </c:pt>
                <c:pt idx="1146" c:formatCode="m/d/yyyy">
                  <c:v>44181</c:v>
                </c:pt>
                <c:pt idx="1147" c:formatCode="m/d/yyyy">
                  <c:v>44182</c:v>
                </c:pt>
                <c:pt idx="1148" c:formatCode="m/d/yyyy">
                  <c:v>44183</c:v>
                </c:pt>
                <c:pt idx="1149" c:formatCode="m/d/yyyy">
                  <c:v>44184</c:v>
                </c:pt>
                <c:pt idx="1150" c:formatCode="m/d/yyyy">
                  <c:v>44185</c:v>
                </c:pt>
                <c:pt idx="1151" c:formatCode="m/d/yyyy">
                  <c:v>44186</c:v>
                </c:pt>
                <c:pt idx="1152" c:formatCode="m/d/yyyy">
                  <c:v>44187</c:v>
                </c:pt>
                <c:pt idx="1153" c:formatCode="m/d/yyyy">
                  <c:v>44188</c:v>
                </c:pt>
                <c:pt idx="1154" c:formatCode="m/d/yyyy">
                  <c:v>44189</c:v>
                </c:pt>
                <c:pt idx="1155" c:formatCode="m/d/yyyy">
                  <c:v>44190</c:v>
                </c:pt>
                <c:pt idx="1156" c:formatCode="m/d/yyyy">
                  <c:v>44191</c:v>
                </c:pt>
                <c:pt idx="1157" c:formatCode="m/d/yyyy">
                  <c:v>44192</c:v>
                </c:pt>
                <c:pt idx="1158" c:formatCode="m/d/yyyy">
                  <c:v>44193</c:v>
                </c:pt>
                <c:pt idx="1159" c:formatCode="m/d/yyyy">
                  <c:v>44194</c:v>
                </c:pt>
                <c:pt idx="1160" c:formatCode="m/d/yyyy">
                  <c:v>44195</c:v>
                </c:pt>
                <c:pt idx="1161" c:formatCode="m/d/yyyy">
                  <c:v>44196</c:v>
                </c:pt>
                <c:pt idx="1162" c:formatCode="m/d/yyyy">
                  <c:v>44197</c:v>
                </c:pt>
                <c:pt idx="1163" c:formatCode="m/d/yyyy">
                  <c:v>44198</c:v>
                </c:pt>
                <c:pt idx="1164" c:formatCode="m/d/yyyy">
                  <c:v>44199</c:v>
                </c:pt>
                <c:pt idx="1165" c:formatCode="m/d/yyyy">
                  <c:v>44200</c:v>
                </c:pt>
                <c:pt idx="1166" c:formatCode="m/d/yyyy">
                  <c:v>44201</c:v>
                </c:pt>
                <c:pt idx="1167" c:formatCode="m/d/yyyy">
                  <c:v>44202</c:v>
                </c:pt>
                <c:pt idx="1168" c:formatCode="m/d/yyyy">
                  <c:v>44203</c:v>
                </c:pt>
                <c:pt idx="1169" c:formatCode="m/d/yyyy">
                  <c:v>44204</c:v>
                </c:pt>
                <c:pt idx="1170" c:formatCode="m/d/yyyy">
                  <c:v>44205</c:v>
                </c:pt>
                <c:pt idx="1171" c:formatCode="m/d/yyyy">
                  <c:v>44206</c:v>
                </c:pt>
                <c:pt idx="1172" c:formatCode="m/d/yyyy">
                  <c:v>44207</c:v>
                </c:pt>
                <c:pt idx="1173" c:formatCode="m/d/yyyy">
                  <c:v>44208</c:v>
                </c:pt>
                <c:pt idx="1174" c:formatCode="m/d/yyyy">
                  <c:v>44209</c:v>
                </c:pt>
                <c:pt idx="1175" c:formatCode="m/d/yyyy">
                  <c:v>44210</c:v>
                </c:pt>
                <c:pt idx="1176" c:formatCode="m/d/yyyy">
                  <c:v>44211</c:v>
                </c:pt>
                <c:pt idx="1177" c:formatCode="m/d/yyyy">
                  <c:v>44212</c:v>
                </c:pt>
                <c:pt idx="1178" c:formatCode="m/d/yyyy">
                  <c:v>44213</c:v>
                </c:pt>
                <c:pt idx="1179" c:formatCode="m/d/yyyy">
                  <c:v>44214</c:v>
                </c:pt>
                <c:pt idx="1180" c:formatCode="m/d/yyyy">
                  <c:v>44215</c:v>
                </c:pt>
                <c:pt idx="1181" c:formatCode="m/d/yyyy">
                  <c:v>44216</c:v>
                </c:pt>
                <c:pt idx="1182" c:formatCode="m/d/yyyy">
                  <c:v>44217</c:v>
                </c:pt>
                <c:pt idx="1183" c:formatCode="m/d/yyyy">
                  <c:v>44218</c:v>
                </c:pt>
                <c:pt idx="1184" c:formatCode="m/d/yyyy">
                  <c:v>44219</c:v>
                </c:pt>
                <c:pt idx="1185" c:formatCode="m/d/yyyy">
                  <c:v>44220</c:v>
                </c:pt>
                <c:pt idx="1186" c:formatCode="m/d/yyyy">
                  <c:v>44221</c:v>
                </c:pt>
                <c:pt idx="1187" c:formatCode="m/d/yyyy">
                  <c:v>44222</c:v>
                </c:pt>
                <c:pt idx="1188" c:formatCode="m/d/yyyy">
                  <c:v>44223</c:v>
                </c:pt>
                <c:pt idx="1189" c:formatCode="m/d/yyyy">
                  <c:v>44224</c:v>
                </c:pt>
                <c:pt idx="1190" c:formatCode="m/d/yyyy">
                  <c:v>44225</c:v>
                </c:pt>
                <c:pt idx="1191" c:formatCode="m/d/yyyy">
                  <c:v>44226</c:v>
                </c:pt>
                <c:pt idx="1192" c:formatCode="m/d/yyyy">
                  <c:v>44227</c:v>
                </c:pt>
                <c:pt idx="1193" c:formatCode="m/d/yyyy">
                  <c:v>44228</c:v>
                </c:pt>
                <c:pt idx="1194" c:formatCode="m/d/yyyy">
                  <c:v>44229</c:v>
                </c:pt>
                <c:pt idx="1195" c:formatCode="m/d/yyyy">
                  <c:v>44230</c:v>
                </c:pt>
                <c:pt idx="1196" c:formatCode="m/d/yyyy">
                  <c:v>44231</c:v>
                </c:pt>
                <c:pt idx="1197" c:formatCode="m/d/yyyy">
                  <c:v>44232</c:v>
                </c:pt>
                <c:pt idx="1198" c:formatCode="m/d/yyyy">
                  <c:v>44233</c:v>
                </c:pt>
                <c:pt idx="1199" c:formatCode="m/d/yyyy">
                  <c:v>44234</c:v>
                </c:pt>
                <c:pt idx="1200" c:formatCode="m/d/yyyy">
                  <c:v>44235</c:v>
                </c:pt>
                <c:pt idx="1201" c:formatCode="m/d/yyyy">
                  <c:v>44236</c:v>
                </c:pt>
                <c:pt idx="1202" c:formatCode="m/d/yyyy">
                  <c:v>44237</c:v>
                </c:pt>
                <c:pt idx="1203" c:formatCode="m/d/yyyy">
                  <c:v>44238</c:v>
                </c:pt>
                <c:pt idx="1204" c:formatCode="m/d/yyyy">
                  <c:v>44239</c:v>
                </c:pt>
                <c:pt idx="1205" c:formatCode="m/d/yyyy">
                  <c:v>44240</c:v>
                </c:pt>
                <c:pt idx="1206" c:formatCode="m/d/yyyy">
                  <c:v>44241</c:v>
                </c:pt>
                <c:pt idx="1207" c:formatCode="m/d/yyyy">
                  <c:v>44242</c:v>
                </c:pt>
                <c:pt idx="1208" c:formatCode="m/d/yyyy">
                  <c:v>44243</c:v>
                </c:pt>
                <c:pt idx="1209" c:formatCode="m/d/yyyy">
                  <c:v>44244</c:v>
                </c:pt>
                <c:pt idx="1210" c:formatCode="m/d/yyyy">
                  <c:v>44245</c:v>
                </c:pt>
                <c:pt idx="1211" c:formatCode="m/d/yyyy">
                  <c:v>44246</c:v>
                </c:pt>
                <c:pt idx="1212" c:formatCode="m/d/yyyy">
                  <c:v>44247</c:v>
                </c:pt>
                <c:pt idx="1213" c:formatCode="m/d/yyyy">
                  <c:v>44248</c:v>
                </c:pt>
                <c:pt idx="1214" c:formatCode="m/d/yyyy">
                  <c:v>44249</c:v>
                </c:pt>
                <c:pt idx="1215" c:formatCode="m/d/yyyy">
                  <c:v>44250</c:v>
                </c:pt>
                <c:pt idx="1216" c:formatCode="m/d/yyyy">
                  <c:v>44251</c:v>
                </c:pt>
                <c:pt idx="1217" c:formatCode="m/d/yyyy">
                  <c:v>44252</c:v>
                </c:pt>
                <c:pt idx="1218" c:formatCode="m/d/yyyy">
                  <c:v>44253</c:v>
                </c:pt>
                <c:pt idx="1219" c:formatCode="m/d/yyyy">
                  <c:v>44254</c:v>
                </c:pt>
                <c:pt idx="1220" c:formatCode="m/d/yyyy">
                  <c:v>44255</c:v>
                </c:pt>
                <c:pt idx="1221" c:formatCode="m/d/yyyy">
                  <c:v>44256</c:v>
                </c:pt>
                <c:pt idx="1222" c:formatCode="m/d/yyyy">
                  <c:v>44257</c:v>
                </c:pt>
                <c:pt idx="1223" c:formatCode="m/d/yyyy">
                  <c:v>44258</c:v>
                </c:pt>
                <c:pt idx="1224" c:formatCode="m/d/yyyy">
                  <c:v>44259</c:v>
                </c:pt>
                <c:pt idx="1225" c:formatCode="m/d/yyyy">
                  <c:v>44260</c:v>
                </c:pt>
                <c:pt idx="1226" c:formatCode="m/d/yyyy">
                  <c:v>44261</c:v>
                </c:pt>
                <c:pt idx="1227" c:formatCode="m/d/yyyy">
                  <c:v>44262</c:v>
                </c:pt>
                <c:pt idx="1228" c:formatCode="m/d/yyyy">
                  <c:v>44263</c:v>
                </c:pt>
                <c:pt idx="1229" c:formatCode="m/d/yyyy">
                  <c:v>44264</c:v>
                </c:pt>
                <c:pt idx="1230" c:formatCode="m/d/yyyy">
                  <c:v>44265</c:v>
                </c:pt>
                <c:pt idx="1231" c:formatCode="m/d/yyyy">
                  <c:v>44266</c:v>
                </c:pt>
                <c:pt idx="1232" c:formatCode="m/d/yyyy">
                  <c:v>44267</c:v>
                </c:pt>
                <c:pt idx="1233" c:formatCode="m/d/yyyy">
                  <c:v>44268</c:v>
                </c:pt>
                <c:pt idx="1234" c:formatCode="m/d/yyyy">
                  <c:v>44269</c:v>
                </c:pt>
                <c:pt idx="1235" c:formatCode="m/d/yyyy">
                  <c:v>44270</c:v>
                </c:pt>
                <c:pt idx="1236" c:formatCode="m/d/yyyy">
                  <c:v>44271</c:v>
                </c:pt>
                <c:pt idx="1237" c:formatCode="m/d/yyyy">
                  <c:v>44272</c:v>
                </c:pt>
                <c:pt idx="1238" c:formatCode="m/d/yyyy">
                  <c:v>44273</c:v>
                </c:pt>
                <c:pt idx="1239" c:formatCode="m/d/yyyy">
                  <c:v>44274</c:v>
                </c:pt>
                <c:pt idx="1240" c:formatCode="m/d/yyyy">
                  <c:v>44275</c:v>
                </c:pt>
                <c:pt idx="1241" c:formatCode="m/d/yyyy">
                  <c:v>44276</c:v>
                </c:pt>
                <c:pt idx="1242" c:formatCode="m/d/yyyy">
                  <c:v>44277</c:v>
                </c:pt>
                <c:pt idx="1243" c:formatCode="m/d/yyyy">
                  <c:v>44278</c:v>
                </c:pt>
                <c:pt idx="1244" c:formatCode="m/d/yyyy">
                  <c:v>44279</c:v>
                </c:pt>
                <c:pt idx="1245" c:formatCode="m/d/yyyy">
                  <c:v>44280</c:v>
                </c:pt>
                <c:pt idx="1246" c:formatCode="m/d/yyyy">
                  <c:v>44281</c:v>
                </c:pt>
                <c:pt idx="1247" c:formatCode="m/d/yyyy">
                  <c:v>44282</c:v>
                </c:pt>
                <c:pt idx="1248" c:formatCode="m/d/yyyy">
                  <c:v>44283</c:v>
                </c:pt>
                <c:pt idx="1249" c:formatCode="m/d/yyyy">
                  <c:v>44284</c:v>
                </c:pt>
                <c:pt idx="1250" c:formatCode="m/d/yyyy">
                  <c:v>44285</c:v>
                </c:pt>
                <c:pt idx="1251" c:formatCode="m/d/yyyy">
                  <c:v>44286</c:v>
                </c:pt>
                <c:pt idx="1252" c:formatCode="m/d/yyyy">
                  <c:v>44287</c:v>
                </c:pt>
                <c:pt idx="1253" c:formatCode="m/d/yyyy">
                  <c:v>44288</c:v>
                </c:pt>
                <c:pt idx="1254" c:formatCode="m/d/yyyy">
                  <c:v>44289</c:v>
                </c:pt>
                <c:pt idx="1255" c:formatCode="m/d/yyyy">
                  <c:v>44290</c:v>
                </c:pt>
                <c:pt idx="1256" c:formatCode="m/d/yyyy">
                  <c:v>44291</c:v>
                </c:pt>
                <c:pt idx="1257" c:formatCode="m/d/yyyy">
                  <c:v>44292</c:v>
                </c:pt>
                <c:pt idx="1258" c:formatCode="m/d/yyyy">
                  <c:v>44293</c:v>
                </c:pt>
                <c:pt idx="1259" c:formatCode="m/d/yyyy">
                  <c:v>44294</c:v>
                </c:pt>
                <c:pt idx="1260" c:formatCode="m/d/yyyy">
                  <c:v>44295</c:v>
                </c:pt>
                <c:pt idx="1261" c:formatCode="m/d/yyyy">
                  <c:v>44296</c:v>
                </c:pt>
                <c:pt idx="1262" c:formatCode="m/d/yyyy">
                  <c:v>44297</c:v>
                </c:pt>
                <c:pt idx="1263" c:formatCode="m/d/yyyy">
                  <c:v>44298</c:v>
                </c:pt>
                <c:pt idx="1264" c:formatCode="m/d/yyyy">
                  <c:v>44299</c:v>
                </c:pt>
                <c:pt idx="1265" c:formatCode="m/d/yyyy">
                  <c:v>44300</c:v>
                </c:pt>
                <c:pt idx="1266" c:formatCode="m/d/yyyy">
                  <c:v>44301</c:v>
                </c:pt>
                <c:pt idx="1267" c:formatCode="m/d/yyyy">
                  <c:v>44302</c:v>
                </c:pt>
                <c:pt idx="1268" c:formatCode="m/d/yyyy">
                  <c:v>44303</c:v>
                </c:pt>
                <c:pt idx="1269" c:formatCode="m/d/yyyy">
                  <c:v>44304</c:v>
                </c:pt>
                <c:pt idx="1270" c:formatCode="m/d/yyyy">
                  <c:v>44305</c:v>
                </c:pt>
                <c:pt idx="1271" c:formatCode="m/d/yyyy">
                  <c:v>44306</c:v>
                </c:pt>
                <c:pt idx="1272" c:formatCode="m/d/yyyy">
                  <c:v>44307</c:v>
                </c:pt>
                <c:pt idx="1273" c:formatCode="m/d/yyyy">
                  <c:v>44308</c:v>
                </c:pt>
                <c:pt idx="1274" c:formatCode="m/d/yyyy">
                  <c:v>44309</c:v>
                </c:pt>
                <c:pt idx="1275" c:formatCode="m/d/yyyy">
                  <c:v>44310</c:v>
                </c:pt>
                <c:pt idx="1276" c:formatCode="m/d/yyyy">
                  <c:v>44311</c:v>
                </c:pt>
                <c:pt idx="1277" c:formatCode="m/d/yyyy">
                  <c:v>44312</c:v>
                </c:pt>
                <c:pt idx="1278" c:formatCode="m/d/yyyy">
                  <c:v>44313</c:v>
                </c:pt>
                <c:pt idx="1279" c:formatCode="m/d/yyyy">
                  <c:v>44314</c:v>
                </c:pt>
                <c:pt idx="1280" c:formatCode="m/d/yyyy">
                  <c:v>44315</c:v>
                </c:pt>
                <c:pt idx="1281" c:formatCode="m/d/yyyy">
                  <c:v>44316</c:v>
                </c:pt>
                <c:pt idx="1282" c:formatCode="m/d/yyyy">
                  <c:v>44317</c:v>
                </c:pt>
                <c:pt idx="1283" c:formatCode="m/d/yyyy">
                  <c:v>44318</c:v>
                </c:pt>
                <c:pt idx="1284" c:formatCode="m/d/yyyy">
                  <c:v>44319</c:v>
                </c:pt>
                <c:pt idx="1285" c:formatCode="m/d/yyyy">
                  <c:v>44320</c:v>
                </c:pt>
                <c:pt idx="1286" c:formatCode="m/d/yyyy">
                  <c:v>44321</c:v>
                </c:pt>
                <c:pt idx="1287" c:formatCode="m/d/yyyy">
                  <c:v>44322</c:v>
                </c:pt>
                <c:pt idx="1288" c:formatCode="m/d/yyyy">
                  <c:v>44323</c:v>
                </c:pt>
                <c:pt idx="1289" c:formatCode="m/d/yyyy">
                  <c:v>44324</c:v>
                </c:pt>
                <c:pt idx="1290" c:formatCode="m/d/yyyy">
                  <c:v>44325</c:v>
                </c:pt>
                <c:pt idx="1291" c:formatCode="m/d/yyyy">
                  <c:v>44326</c:v>
                </c:pt>
                <c:pt idx="1292" c:formatCode="m/d/yyyy">
                  <c:v>44327</c:v>
                </c:pt>
                <c:pt idx="1293" c:formatCode="m/d/yyyy">
                  <c:v>44328</c:v>
                </c:pt>
                <c:pt idx="1294" c:formatCode="m/d/yyyy">
                  <c:v>44329</c:v>
                </c:pt>
                <c:pt idx="1295" c:formatCode="m/d/yyyy">
                  <c:v>44330</c:v>
                </c:pt>
                <c:pt idx="1296" c:formatCode="m/d/yyyy">
                  <c:v>44331</c:v>
                </c:pt>
                <c:pt idx="1297" c:formatCode="m/d/yyyy">
                  <c:v>44332</c:v>
                </c:pt>
                <c:pt idx="1298" c:formatCode="m/d/yyyy">
                  <c:v>44333</c:v>
                </c:pt>
                <c:pt idx="1299" c:formatCode="m/d/yyyy">
                  <c:v>44334</c:v>
                </c:pt>
                <c:pt idx="1300" c:formatCode="m/d/yyyy">
                  <c:v>44335</c:v>
                </c:pt>
                <c:pt idx="1301" c:formatCode="m/d/yyyy">
                  <c:v>44336</c:v>
                </c:pt>
                <c:pt idx="1302" c:formatCode="m/d/yyyy">
                  <c:v>44337</c:v>
                </c:pt>
                <c:pt idx="1303" c:formatCode="m/d/yyyy">
                  <c:v>44338</c:v>
                </c:pt>
                <c:pt idx="1304" c:formatCode="m/d/yyyy">
                  <c:v>44339</c:v>
                </c:pt>
                <c:pt idx="1305" c:formatCode="m/d/yyyy">
                  <c:v>44340</c:v>
                </c:pt>
                <c:pt idx="1306" c:formatCode="m/d/yyyy">
                  <c:v>44341</c:v>
                </c:pt>
                <c:pt idx="1307" c:formatCode="m/d/yyyy">
                  <c:v>44342</c:v>
                </c:pt>
              </c:numCache>
            </c:numRef>
          </c:cat>
          <c:val>
            <c:numRef>
              <c:f>Binance_USDT.csv!$Q$2:$Q$1309</c:f>
              <c:numCache>
                <c:formatCode>General</c:formatCode>
                <c:ptCount val="1308"/>
                <c:pt idx="0">
                  <c:v>1.10787281108095</c:v>
                </c:pt>
                <c:pt idx="1">
                  <c:v>4.76007993811957</c:v>
                </c:pt>
                <c:pt idx="2">
                  <c:v>5.17553421526801</c:v>
                </c:pt>
                <c:pt idx="3">
                  <c:v>2.69527607983506</c:v>
                </c:pt>
                <c:pt idx="4">
                  <c:v>5.3685319785285</c:v>
                </c:pt>
                <c:pt idx="5">
                  <c:v>6.81901896951171</c:v>
                </c:pt>
                <c:pt idx="6">
                  <c:v>6.53805881110443</c:v>
                </c:pt>
                <c:pt idx="7">
                  <c:v>6.45514252479118</c:v>
                </c:pt>
                <c:pt idx="8">
                  <c:v>6.0603261065416</c:v>
                </c:pt>
                <c:pt idx="9">
                  <c:v>5.68357303630948</c:v>
                </c:pt>
                <c:pt idx="10">
                  <c:v>5.32936950209995</c:v>
                </c:pt>
                <c:pt idx="11">
                  <c:v>6.74878544932653</c:v>
                </c:pt>
                <c:pt idx="12">
                  <c:v>7.51632919426914</c:v>
                </c:pt>
                <c:pt idx="13">
                  <c:v>5.40121592010396</c:v>
                </c:pt>
                <c:pt idx="14">
                  <c:v>4.78517499628773</c:v>
                </c:pt>
                <c:pt idx="15">
                  <c:v>4.73694829057848</c:v>
                </c:pt>
                <c:pt idx="16">
                  <c:v>6.22702520250986</c:v>
                </c:pt>
                <c:pt idx="17">
                  <c:v>7.10682272022355</c:v>
                </c:pt>
                <c:pt idx="18">
                  <c:v>7.79134256948835</c:v>
                </c:pt>
                <c:pt idx="19">
                  <c:v>5.41385180390125</c:v>
                </c:pt>
                <c:pt idx="20">
                  <c:v>4.8603746424</c:v>
                </c:pt>
                <c:pt idx="21">
                  <c:v>4.31580435108974</c:v>
                </c:pt>
                <c:pt idx="22">
                  <c:v>2.97481207587471</c:v>
                </c:pt>
                <c:pt idx="23">
                  <c:v>1.46005032232431</c:v>
                </c:pt>
                <c:pt idx="24">
                  <c:v>1.61910788149218</c:v>
                </c:pt>
                <c:pt idx="25">
                  <c:v>1.64483345417904</c:v>
                </c:pt>
                <c:pt idx="26">
                  <c:v>1.65241994300396</c:v>
                </c:pt>
                <c:pt idx="27">
                  <c:v>1.82361262913582</c:v>
                </c:pt>
                <c:pt idx="28">
                  <c:v>1.92825679855213</c:v>
                </c:pt>
                <c:pt idx="29">
                  <c:v>1.55571713953113</c:v>
                </c:pt>
                <c:pt idx="30">
                  <c:v>1.75656252234908</c:v>
                </c:pt>
                <c:pt idx="31">
                  <c:v>2.05919431909712</c:v>
                </c:pt>
                <c:pt idx="32">
                  <c:v>1.52446416625138</c:v>
                </c:pt>
                <c:pt idx="33">
                  <c:v>2.04916292304731</c:v>
                </c:pt>
                <c:pt idx="34">
                  <c:v>1.96144104146668</c:v>
                </c:pt>
                <c:pt idx="35">
                  <c:v>2.97871119260125</c:v>
                </c:pt>
                <c:pt idx="36">
                  <c:v>2.47544268971098</c:v>
                </c:pt>
                <c:pt idx="37">
                  <c:v>2.70738842756976</c:v>
                </c:pt>
                <c:pt idx="38">
                  <c:v>2.36508297907576</c:v>
                </c:pt>
                <c:pt idx="39">
                  <c:v>2.44779832919275</c:v>
                </c:pt>
                <c:pt idx="40">
                  <c:v>2.93760955056391</c:v>
                </c:pt>
                <c:pt idx="41">
                  <c:v>2.83910010840505</c:v>
                </c:pt>
                <c:pt idx="42">
                  <c:v>2.14844731414815</c:v>
                </c:pt>
                <c:pt idx="43">
                  <c:v>1.38445778963748</c:v>
                </c:pt>
                <c:pt idx="44">
                  <c:v>1.82615450052107</c:v>
                </c:pt>
                <c:pt idx="45">
                  <c:v>1.78002290402795</c:v>
                </c:pt>
                <c:pt idx="46">
                  <c:v>2.81892946717183</c:v>
                </c:pt>
                <c:pt idx="47">
                  <c:v>1.87157488311909</c:v>
                </c:pt>
                <c:pt idx="48">
                  <c:v>2.30095354132162</c:v>
                </c:pt>
                <c:pt idx="49">
                  <c:v>2.38339599215811</c:v>
                </c:pt>
                <c:pt idx="50">
                  <c:v>3.96386198016641</c:v>
                </c:pt>
                <c:pt idx="51">
                  <c:v>3.45612691303353</c:v>
                </c:pt>
                <c:pt idx="52">
                  <c:v>3.02767876153019</c:v>
                </c:pt>
                <c:pt idx="53">
                  <c:v>2.73911939238874</c:v>
                </c:pt>
                <c:pt idx="54">
                  <c:v>3.44331397715946</c:v>
                </c:pt>
                <c:pt idx="55">
                  <c:v>3.14123537521622</c:v>
                </c:pt>
                <c:pt idx="56">
                  <c:v>2.72471510897448</c:v>
                </c:pt>
                <c:pt idx="57">
                  <c:v>3.80092838975132</c:v>
                </c:pt>
                <c:pt idx="58">
                  <c:v>2.47039022163395</c:v>
                </c:pt>
                <c:pt idx="59">
                  <c:v>3.44911934164941</c:v>
                </c:pt>
                <c:pt idx="60">
                  <c:v>2.97463775724892</c:v>
                </c:pt>
                <c:pt idx="61">
                  <c:v>3.08571625705422</c:v>
                </c:pt>
                <c:pt idx="62">
                  <c:v>3.39280180225979</c:v>
                </c:pt>
                <c:pt idx="63">
                  <c:v>2.96352958905523</c:v>
                </c:pt>
                <c:pt idx="64">
                  <c:v>4.25636077509497</c:v>
                </c:pt>
                <c:pt idx="65">
                  <c:v>5.35092732201433</c:v>
                </c:pt>
                <c:pt idx="66">
                  <c:v>5.78427001112245</c:v>
                </c:pt>
                <c:pt idx="67">
                  <c:v>3.3801411198414</c:v>
                </c:pt>
                <c:pt idx="68">
                  <c:v>3.53184471451667</c:v>
                </c:pt>
                <c:pt idx="69">
                  <c:v>3.49124346088649</c:v>
                </c:pt>
                <c:pt idx="70">
                  <c:v>3.30476967158958</c:v>
                </c:pt>
                <c:pt idx="71">
                  <c:v>3.28029653827462</c:v>
                </c:pt>
                <c:pt idx="72">
                  <c:v>3.63422281512808</c:v>
                </c:pt>
                <c:pt idx="73">
                  <c:v>3.70182694464725</c:v>
                </c:pt>
                <c:pt idx="74">
                  <c:v>5.30908542884562</c:v>
                </c:pt>
                <c:pt idx="75">
                  <c:v>6.53704313436332</c:v>
                </c:pt>
                <c:pt idx="76">
                  <c:v>5.22398613821812</c:v>
                </c:pt>
                <c:pt idx="77">
                  <c:v>5.75800354132939</c:v>
                </c:pt>
                <c:pt idx="78">
                  <c:v>5.53456263002848</c:v>
                </c:pt>
                <c:pt idx="79">
                  <c:v>5.42355936098899</c:v>
                </c:pt>
                <c:pt idx="80">
                  <c:v>6.36736024200303</c:v>
                </c:pt>
                <c:pt idx="81">
                  <c:v>5.26805894608396</c:v>
                </c:pt>
                <c:pt idx="82">
                  <c:v>4.82032353387884</c:v>
                </c:pt>
                <c:pt idx="83">
                  <c:v>4.49439030486751</c:v>
                </c:pt>
                <c:pt idx="84">
                  <c:v>4.67106388124399</c:v>
                </c:pt>
                <c:pt idx="85">
                  <c:v>3.88933475747115</c:v>
                </c:pt>
                <c:pt idx="86">
                  <c:v>4.31213694268829</c:v>
                </c:pt>
                <c:pt idx="87">
                  <c:v>4.23440402820846</c:v>
                </c:pt>
                <c:pt idx="88">
                  <c:v>3.4375697680486</c:v>
                </c:pt>
                <c:pt idx="89">
                  <c:v>4.72704815634408</c:v>
                </c:pt>
                <c:pt idx="90">
                  <c:v>4.92289740545271</c:v>
                </c:pt>
                <c:pt idx="91">
                  <c:v>4.85738190657915</c:v>
                </c:pt>
                <c:pt idx="92">
                  <c:v>5.01170890559866</c:v>
                </c:pt>
                <c:pt idx="93">
                  <c:v>5.90402384911143</c:v>
                </c:pt>
                <c:pt idx="94">
                  <c:v>5.41317415147661</c:v>
                </c:pt>
                <c:pt idx="95">
                  <c:v>5.27956326162224</c:v>
                </c:pt>
                <c:pt idx="96">
                  <c:v>5.66745747094675</c:v>
                </c:pt>
                <c:pt idx="97">
                  <c:v>4.60890979188433</c:v>
                </c:pt>
                <c:pt idx="98">
                  <c:v>4.47473349571598</c:v>
                </c:pt>
                <c:pt idx="99">
                  <c:v>4.17192951469764</c:v>
                </c:pt>
                <c:pt idx="100">
                  <c:v>3.84920760931018</c:v>
                </c:pt>
                <c:pt idx="101">
                  <c:v>4.14187039580538</c:v>
                </c:pt>
                <c:pt idx="102">
                  <c:v>4.42958542948256</c:v>
                </c:pt>
                <c:pt idx="103">
                  <c:v>3.76720968994564</c:v>
                </c:pt>
                <c:pt idx="104">
                  <c:v>2.06134885731801</c:v>
                </c:pt>
                <c:pt idx="105">
                  <c:v>2.95227901084744</c:v>
                </c:pt>
                <c:pt idx="106">
                  <c:v>3.04824054070444</c:v>
                </c:pt>
                <c:pt idx="107">
                  <c:v>3.8238642815174</c:v>
                </c:pt>
                <c:pt idx="108">
                  <c:v>3.27268558699083</c:v>
                </c:pt>
                <c:pt idx="109">
                  <c:v>4.0287298948831</c:v>
                </c:pt>
                <c:pt idx="110">
                  <c:v>4.42738562856194</c:v>
                </c:pt>
                <c:pt idx="111">
                  <c:v>4.08186005467976</c:v>
                </c:pt>
                <c:pt idx="112">
                  <c:v>4.48372914167706</c:v>
                </c:pt>
                <c:pt idx="113">
                  <c:v>4.56198608909583</c:v>
                </c:pt>
                <c:pt idx="114">
                  <c:v>3.32265283807499</c:v>
                </c:pt>
                <c:pt idx="115">
                  <c:v>3.45051165723304</c:v>
                </c:pt>
                <c:pt idx="116">
                  <c:v>3.55849857161278</c:v>
                </c:pt>
                <c:pt idx="117">
                  <c:v>3.37541965838541</c:v>
                </c:pt>
                <c:pt idx="118">
                  <c:v>3.48043449372576</c:v>
                </c:pt>
                <c:pt idx="119">
                  <c:v>3.73954186241815</c:v>
                </c:pt>
                <c:pt idx="120">
                  <c:v>4.08845417412849</c:v>
                </c:pt>
                <c:pt idx="121">
                  <c:v>4.5920569418128</c:v>
                </c:pt>
                <c:pt idx="122">
                  <c:v>3.58531998733639</c:v>
                </c:pt>
                <c:pt idx="123">
                  <c:v>3.98322114839631</c:v>
                </c:pt>
                <c:pt idx="124">
                  <c:v>3.46445219635269</c:v>
                </c:pt>
                <c:pt idx="125">
                  <c:v>3.2851378401118</c:v>
                </c:pt>
                <c:pt idx="126">
                  <c:v>3.83006519446622</c:v>
                </c:pt>
                <c:pt idx="127">
                  <c:v>5.6527598850149</c:v>
                </c:pt>
                <c:pt idx="128">
                  <c:v>4.55993651418672</c:v>
                </c:pt>
                <c:pt idx="129">
                  <c:v>4.98197787075583</c:v>
                </c:pt>
                <c:pt idx="130">
                  <c:v>4.18790958066351</c:v>
                </c:pt>
                <c:pt idx="131">
                  <c:v>3.67363060490697</c:v>
                </c:pt>
                <c:pt idx="132">
                  <c:v>4.31923101888062</c:v>
                </c:pt>
                <c:pt idx="133">
                  <c:v>3.93406574452275</c:v>
                </c:pt>
                <c:pt idx="134">
                  <c:v>3.86492332872708</c:v>
                </c:pt>
                <c:pt idx="135">
                  <c:v>3.68496718020765</c:v>
                </c:pt>
                <c:pt idx="136">
                  <c:v>3.68059138797575</c:v>
                </c:pt>
                <c:pt idx="137">
                  <c:v>3.70431118438848</c:v>
                </c:pt>
                <c:pt idx="138">
                  <c:v>3.63228360033349</c:v>
                </c:pt>
                <c:pt idx="139">
                  <c:v>3.97568384241772</c:v>
                </c:pt>
                <c:pt idx="140">
                  <c:v>3.39995073296623</c:v>
                </c:pt>
                <c:pt idx="141">
                  <c:v>4.13675863297883</c:v>
                </c:pt>
                <c:pt idx="142">
                  <c:v>4.08725317677594</c:v>
                </c:pt>
                <c:pt idx="143">
                  <c:v>3.76995565239509</c:v>
                </c:pt>
                <c:pt idx="144">
                  <c:v>4.19356457225324</c:v>
                </c:pt>
                <c:pt idx="145">
                  <c:v>4.08713875441419</c:v>
                </c:pt>
                <c:pt idx="146">
                  <c:v>3.12849649726616</c:v>
                </c:pt>
                <c:pt idx="147">
                  <c:v>3.2993456129003</c:v>
                </c:pt>
                <c:pt idx="148">
                  <c:v>3.84104361630713</c:v>
                </c:pt>
                <c:pt idx="149">
                  <c:v>3.50722072629261</c:v>
                </c:pt>
                <c:pt idx="150">
                  <c:v>2.97298347721478</c:v>
                </c:pt>
                <c:pt idx="151">
                  <c:v>3.60669955613057</c:v>
                </c:pt>
                <c:pt idx="152">
                  <c:v>2.964038955277</c:v>
                </c:pt>
                <c:pt idx="153">
                  <c:v>3.81245326666329</c:v>
                </c:pt>
                <c:pt idx="154">
                  <c:v>3.87351136661727</c:v>
                </c:pt>
                <c:pt idx="155">
                  <c:v>3.20852872463502</c:v>
                </c:pt>
                <c:pt idx="156">
                  <c:v>3.38367897352372</c:v>
                </c:pt>
                <c:pt idx="157">
                  <c:v>3.44675056527002</c:v>
                </c:pt>
                <c:pt idx="158">
                  <c:v>3.33224003716835</c:v>
                </c:pt>
                <c:pt idx="159">
                  <c:v>3.28056471887698</c:v>
                </c:pt>
                <c:pt idx="160">
                  <c:v>3.37817151897467</c:v>
                </c:pt>
                <c:pt idx="161">
                  <c:v>3.49991580333703</c:v>
                </c:pt>
                <c:pt idx="162">
                  <c:v>4.03755419705108</c:v>
                </c:pt>
                <c:pt idx="163">
                  <c:v>4.90345428108788</c:v>
                </c:pt>
                <c:pt idx="164">
                  <c:v>3.88030273864563</c:v>
                </c:pt>
                <c:pt idx="165">
                  <c:v>3.78877502595501</c:v>
                </c:pt>
                <c:pt idx="166">
                  <c:v>4.09765277337494</c:v>
                </c:pt>
                <c:pt idx="167">
                  <c:v>4.05860051489592</c:v>
                </c:pt>
                <c:pt idx="168">
                  <c:v>3.70703469811882</c:v>
                </c:pt>
                <c:pt idx="169">
                  <c:v>3.00604608512711</c:v>
                </c:pt>
                <c:pt idx="170">
                  <c:v>2.84136503240945</c:v>
                </c:pt>
                <c:pt idx="171">
                  <c:v>3.17454605929787</c:v>
                </c:pt>
                <c:pt idx="172">
                  <c:v>3.68450495245689</c:v>
                </c:pt>
                <c:pt idx="173">
                  <c:v>3.16472419169117</c:v>
                </c:pt>
                <c:pt idx="174">
                  <c:v>3.05268257617404</c:v>
                </c:pt>
                <c:pt idx="175">
                  <c:v>3.24762191953213</c:v>
                </c:pt>
                <c:pt idx="176">
                  <c:v>3.14411225831077</c:v>
                </c:pt>
                <c:pt idx="177">
                  <c:v>2.74165897435019</c:v>
                </c:pt>
                <c:pt idx="178">
                  <c:v>3.30913030191434</c:v>
                </c:pt>
                <c:pt idx="179">
                  <c:v>2.7711593562733</c:v>
                </c:pt>
                <c:pt idx="180">
                  <c:v>2.22481117430342</c:v>
                </c:pt>
                <c:pt idx="181">
                  <c:v>2.41157376836377</c:v>
                </c:pt>
                <c:pt idx="182">
                  <c:v>2.94746071251291</c:v>
                </c:pt>
                <c:pt idx="183">
                  <c:v>3.11522986699992</c:v>
                </c:pt>
                <c:pt idx="184">
                  <c:v>3.0491395992782</c:v>
                </c:pt>
                <c:pt idx="185">
                  <c:v>2.4004629206429</c:v>
                </c:pt>
                <c:pt idx="186">
                  <c:v>2.20298869358407</c:v>
                </c:pt>
                <c:pt idx="187">
                  <c:v>2.65116142423524</c:v>
                </c:pt>
                <c:pt idx="188">
                  <c:v>2.58159677887596</c:v>
                </c:pt>
                <c:pt idx="189">
                  <c:v>3.02058144965828</c:v>
                </c:pt>
                <c:pt idx="190">
                  <c:v>3.71685358018022</c:v>
                </c:pt>
                <c:pt idx="191">
                  <c:v>3.06926285307556</c:v>
                </c:pt>
                <c:pt idx="192">
                  <c:v>2.41461419374466</c:v>
                </c:pt>
                <c:pt idx="193">
                  <c:v>3.24565717552803</c:v>
                </c:pt>
                <c:pt idx="194">
                  <c:v>3.38766196624442</c:v>
                </c:pt>
                <c:pt idx="195">
                  <c:v>3.17258650105144</c:v>
                </c:pt>
                <c:pt idx="196">
                  <c:v>2.68800270057313</c:v>
                </c:pt>
                <c:pt idx="197">
                  <c:v>3.09836238584049</c:v>
                </c:pt>
                <c:pt idx="198">
                  <c:v>3.06818374025957</c:v>
                </c:pt>
                <c:pt idx="199">
                  <c:v>2.69365556142962</c:v>
                </c:pt>
                <c:pt idx="200">
                  <c:v>2.9142258417648</c:v>
                </c:pt>
                <c:pt idx="201">
                  <c:v>3.15590124935261</c:v>
                </c:pt>
                <c:pt idx="202">
                  <c:v>3.20768905724226</c:v>
                </c:pt>
                <c:pt idx="203">
                  <c:v>2.62877446885453</c:v>
                </c:pt>
                <c:pt idx="204">
                  <c:v>2.56791758826463</c:v>
                </c:pt>
                <c:pt idx="205">
                  <c:v>3.31407792545798</c:v>
                </c:pt>
                <c:pt idx="206">
                  <c:v>3.1408640029537</c:v>
                </c:pt>
                <c:pt idx="207">
                  <c:v>2.99586385115575</c:v>
                </c:pt>
                <c:pt idx="208">
                  <c:v>2.8442411317452</c:v>
                </c:pt>
                <c:pt idx="209">
                  <c:v>3.13690948851696</c:v>
                </c:pt>
                <c:pt idx="210">
                  <c:v>2.95988175766364</c:v>
                </c:pt>
                <c:pt idx="211">
                  <c:v>2.29962283541067</c:v>
                </c:pt>
                <c:pt idx="212">
                  <c:v>2.94748881772213</c:v>
                </c:pt>
                <c:pt idx="213">
                  <c:v>2.54419216941777</c:v>
                </c:pt>
                <c:pt idx="214">
                  <c:v>2.5444330317063</c:v>
                </c:pt>
                <c:pt idx="215">
                  <c:v>2.93031990870342</c:v>
                </c:pt>
                <c:pt idx="216">
                  <c:v>2.85498569665943</c:v>
                </c:pt>
                <c:pt idx="217">
                  <c:v>2.69615203259861</c:v>
                </c:pt>
                <c:pt idx="218">
                  <c:v>2.33306257695042</c:v>
                </c:pt>
                <c:pt idx="219">
                  <c:v>2.13938401932282</c:v>
                </c:pt>
                <c:pt idx="220">
                  <c:v>2.38142176676221</c:v>
                </c:pt>
                <c:pt idx="221">
                  <c:v>2.4671868535849</c:v>
                </c:pt>
                <c:pt idx="222">
                  <c:v>2.72727963280328</c:v>
                </c:pt>
                <c:pt idx="223">
                  <c:v>3.33683537916437</c:v>
                </c:pt>
                <c:pt idx="224">
                  <c:v>3.67242999360744</c:v>
                </c:pt>
                <c:pt idx="225">
                  <c:v>3.76564765377102</c:v>
                </c:pt>
                <c:pt idx="226">
                  <c:v>2.96908529639225</c:v>
                </c:pt>
                <c:pt idx="227">
                  <c:v>2.57845536410492</c:v>
                </c:pt>
                <c:pt idx="228">
                  <c:v>2.34869042016114</c:v>
                </c:pt>
                <c:pt idx="229">
                  <c:v>2.83357579877911</c:v>
                </c:pt>
                <c:pt idx="230">
                  <c:v>2.72200239797859</c:v>
                </c:pt>
                <c:pt idx="231">
                  <c:v>2.90697884797833</c:v>
                </c:pt>
                <c:pt idx="232">
                  <c:v>3.00235650736451</c:v>
                </c:pt>
                <c:pt idx="233">
                  <c:v>3.05892404527303</c:v>
                </c:pt>
                <c:pt idx="234">
                  <c:v>2.40088308398292</c:v>
                </c:pt>
                <c:pt idx="235">
                  <c:v>3.43831252315022</c:v>
                </c:pt>
                <c:pt idx="236">
                  <c:v>3.18066459441023</c:v>
                </c:pt>
                <c:pt idx="237">
                  <c:v>3.00760234940964</c:v>
                </c:pt>
                <c:pt idx="238">
                  <c:v>2.78715104248934</c:v>
                </c:pt>
                <c:pt idx="239">
                  <c:v>2.90691459232499</c:v>
                </c:pt>
                <c:pt idx="240">
                  <c:v>2.59242059036281</c:v>
                </c:pt>
                <c:pt idx="241">
                  <c:v>3.3905158186955</c:v>
                </c:pt>
                <c:pt idx="242">
                  <c:v>4.56723165034656</c:v>
                </c:pt>
                <c:pt idx="243">
                  <c:v>5.62020964121253</c:v>
                </c:pt>
                <c:pt idx="244">
                  <c:v>3.33309265279887</c:v>
                </c:pt>
                <c:pt idx="245">
                  <c:v>4.47790246833134</c:v>
                </c:pt>
                <c:pt idx="246">
                  <c:v>4.84556742632174</c:v>
                </c:pt>
                <c:pt idx="247">
                  <c:v>4.5427469343931</c:v>
                </c:pt>
                <c:pt idx="248">
                  <c:v>3.06074108757149</c:v>
                </c:pt>
                <c:pt idx="249">
                  <c:v>2.46335403608745</c:v>
                </c:pt>
                <c:pt idx="250">
                  <c:v>3.39070632013497</c:v>
                </c:pt>
                <c:pt idx="251">
                  <c:v>3.35279818621591</c:v>
                </c:pt>
                <c:pt idx="252">
                  <c:v>3.17938210541311</c:v>
                </c:pt>
                <c:pt idx="253">
                  <c:v>4.57773916516466</c:v>
                </c:pt>
                <c:pt idx="254">
                  <c:v>4.13691733173886</c:v>
                </c:pt>
                <c:pt idx="255">
                  <c:v>4.1339143616897</c:v>
                </c:pt>
                <c:pt idx="256">
                  <c:v>2.6557288655179</c:v>
                </c:pt>
                <c:pt idx="257">
                  <c:v>3.12911008731603</c:v>
                </c:pt>
                <c:pt idx="258">
                  <c:v>4.03385703310922</c:v>
                </c:pt>
                <c:pt idx="259">
                  <c:v>4.88075206885108</c:v>
                </c:pt>
                <c:pt idx="260">
                  <c:v>4.0508710865561</c:v>
                </c:pt>
                <c:pt idx="261">
                  <c:v>3.15210733877603</c:v>
                </c:pt>
                <c:pt idx="262">
                  <c:v>2.48981936819911</c:v>
                </c:pt>
                <c:pt idx="263">
                  <c:v>2.25078521281612</c:v>
                </c:pt>
                <c:pt idx="264">
                  <c:v>2.22402090202829</c:v>
                </c:pt>
                <c:pt idx="265">
                  <c:v>1.98417971300205</c:v>
                </c:pt>
                <c:pt idx="266">
                  <c:v>2.05322748667999</c:v>
                </c:pt>
                <c:pt idx="267">
                  <c:v>2.41437835159343</c:v>
                </c:pt>
                <c:pt idx="268">
                  <c:v>3.09201778571112</c:v>
                </c:pt>
                <c:pt idx="269">
                  <c:v>2.75520297561676</c:v>
                </c:pt>
                <c:pt idx="270">
                  <c:v>2.72384054993939</c:v>
                </c:pt>
                <c:pt idx="271">
                  <c:v>3.05671414301224</c:v>
                </c:pt>
                <c:pt idx="272">
                  <c:v>2.63939024728123</c:v>
                </c:pt>
                <c:pt idx="273">
                  <c:v>2.86442103475315</c:v>
                </c:pt>
                <c:pt idx="274">
                  <c:v>2.87415868210952</c:v>
                </c:pt>
                <c:pt idx="275">
                  <c:v>3.0787555316342</c:v>
                </c:pt>
                <c:pt idx="276">
                  <c:v>3.00221324941427</c:v>
                </c:pt>
                <c:pt idx="277">
                  <c:v>2.82330136091868</c:v>
                </c:pt>
                <c:pt idx="278">
                  <c:v>2.59228678657311</c:v>
                </c:pt>
                <c:pt idx="279">
                  <c:v>2.77924122620221</c:v>
                </c:pt>
                <c:pt idx="280">
                  <c:v>2.82368945597328</c:v>
                </c:pt>
                <c:pt idx="281">
                  <c:v>3.58142737037583</c:v>
                </c:pt>
                <c:pt idx="282">
                  <c:v>4.09777091064062</c:v>
                </c:pt>
                <c:pt idx="283">
                  <c:v>3.47708281411688</c:v>
                </c:pt>
                <c:pt idx="284">
                  <c:v>2.98710456525268</c:v>
                </c:pt>
                <c:pt idx="285">
                  <c:v>2.86239482002381</c:v>
                </c:pt>
                <c:pt idx="286">
                  <c:v>2.94414249142854</c:v>
                </c:pt>
                <c:pt idx="287">
                  <c:v>3.0072185023207</c:v>
                </c:pt>
                <c:pt idx="288">
                  <c:v>2.61403808691969</c:v>
                </c:pt>
                <c:pt idx="289">
                  <c:v>3.11079467260714</c:v>
                </c:pt>
                <c:pt idx="290">
                  <c:v>2.53811632509343</c:v>
                </c:pt>
                <c:pt idx="291">
                  <c:v>2.67821111294988</c:v>
                </c:pt>
                <c:pt idx="292">
                  <c:v>3.01136519763243</c:v>
                </c:pt>
                <c:pt idx="293">
                  <c:v>3.0939654444789</c:v>
                </c:pt>
                <c:pt idx="294">
                  <c:v>3.13869741319906</c:v>
                </c:pt>
                <c:pt idx="295">
                  <c:v>3.45232483732105</c:v>
                </c:pt>
                <c:pt idx="296">
                  <c:v>4.7868759877949</c:v>
                </c:pt>
                <c:pt idx="297">
                  <c:v>3.69508554147584</c:v>
                </c:pt>
                <c:pt idx="298">
                  <c:v>3.85434974801691</c:v>
                </c:pt>
                <c:pt idx="299">
                  <c:v>3.11585364011705</c:v>
                </c:pt>
                <c:pt idx="300">
                  <c:v>3.21590304772331</c:v>
                </c:pt>
                <c:pt idx="301">
                  <c:v>3.43431886532357</c:v>
                </c:pt>
                <c:pt idx="302">
                  <c:v>3.00080258736575</c:v>
                </c:pt>
                <c:pt idx="303">
                  <c:v>2.20684231402464</c:v>
                </c:pt>
                <c:pt idx="304">
                  <c:v>3.00040101920641</c:v>
                </c:pt>
                <c:pt idx="305">
                  <c:v>2.95950066137698</c:v>
                </c:pt>
                <c:pt idx="306">
                  <c:v>2.54443713544913</c:v>
                </c:pt>
                <c:pt idx="307">
                  <c:v>2.65428263749774</c:v>
                </c:pt>
                <c:pt idx="308">
                  <c:v>3.63999005471279</c:v>
                </c:pt>
                <c:pt idx="309">
                  <c:v>2.94865125393332</c:v>
                </c:pt>
                <c:pt idx="310">
                  <c:v>2.9325202594106</c:v>
                </c:pt>
                <c:pt idx="311">
                  <c:v>3.82123658371221</c:v>
                </c:pt>
                <c:pt idx="312">
                  <c:v>3.15792938276018</c:v>
                </c:pt>
                <c:pt idx="313">
                  <c:v>3.73502845802936</c:v>
                </c:pt>
                <c:pt idx="314">
                  <c:v>3.43641566935465</c:v>
                </c:pt>
                <c:pt idx="315">
                  <c:v>2.68216770342011</c:v>
                </c:pt>
                <c:pt idx="316">
                  <c:v>3.13226204045022</c:v>
                </c:pt>
                <c:pt idx="317">
                  <c:v>3.50353832685342</c:v>
                </c:pt>
                <c:pt idx="318">
                  <c:v>3.91386392679159</c:v>
                </c:pt>
                <c:pt idx="319">
                  <c:v>3.4441491168333</c:v>
                </c:pt>
                <c:pt idx="320">
                  <c:v>3.69343594419319</c:v>
                </c:pt>
                <c:pt idx="321">
                  <c:v>3.71345929232308</c:v>
                </c:pt>
                <c:pt idx="322">
                  <c:v>4.13403545267884</c:v>
                </c:pt>
                <c:pt idx="323">
                  <c:v>4.51305865240276</c:v>
                </c:pt>
                <c:pt idx="324">
                  <c:v>4.19067242246057</c:v>
                </c:pt>
                <c:pt idx="325">
                  <c:v>3.06389030777616</c:v>
                </c:pt>
                <c:pt idx="326">
                  <c:v>3.81513588398573</c:v>
                </c:pt>
                <c:pt idx="327">
                  <c:v>4.02061243494358</c:v>
                </c:pt>
                <c:pt idx="328">
                  <c:v>4.55264310547489</c:v>
                </c:pt>
                <c:pt idx="329">
                  <c:v>3.6783812315875</c:v>
                </c:pt>
                <c:pt idx="330">
                  <c:v>2.72801600808824</c:v>
                </c:pt>
                <c:pt idx="331">
                  <c:v>3.25754805580679</c:v>
                </c:pt>
                <c:pt idx="332">
                  <c:v>3.70862992285666</c:v>
                </c:pt>
                <c:pt idx="333">
                  <c:v>3.28857853863745</c:v>
                </c:pt>
                <c:pt idx="334">
                  <c:v>2.80717443868957</c:v>
                </c:pt>
                <c:pt idx="335">
                  <c:v>3.73985507905793</c:v>
                </c:pt>
                <c:pt idx="336">
                  <c:v>3.64946195979429</c:v>
                </c:pt>
                <c:pt idx="337">
                  <c:v>3.81422813676123</c:v>
                </c:pt>
                <c:pt idx="338">
                  <c:v>4.01618294128453</c:v>
                </c:pt>
                <c:pt idx="339">
                  <c:v>14.4131413606325</c:v>
                </c:pt>
                <c:pt idx="340">
                  <c:v>23.9645555118144</c:v>
                </c:pt>
                <c:pt idx="341">
                  <c:v>25.7739154149387</c:v>
                </c:pt>
                <c:pt idx="342">
                  <c:v>24.0839947644914</c:v>
                </c:pt>
                <c:pt idx="343">
                  <c:v>24.9887920238693</c:v>
                </c:pt>
                <c:pt idx="344">
                  <c:v>22.6848593178731</c:v>
                </c:pt>
                <c:pt idx="345">
                  <c:v>30.1574763766744</c:v>
                </c:pt>
                <c:pt idx="346">
                  <c:v>26.0923432451154</c:v>
                </c:pt>
                <c:pt idx="347">
                  <c:v>23.6388242119684</c:v>
                </c:pt>
                <c:pt idx="348">
                  <c:v>23.0850633302992</c:v>
                </c:pt>
                <c:pt idx="349">
                  <c:v>22.5794962810041</c:v>
                </c:pt>
                <c:pt idx="350">
                  <c:v>25.3435336971108</c:v>
                </c:pt>
                <c:pt idx="351">
                  <c:v>26.7545472064795</c:v>
                </c:pt>
                <c:pt idx="352">
                  <c:v>24.6026107064448</c:v>
                </c:pt>
                <c:pt idx="353">
                  <c:v>21.5476403588593</c:v>
                </c:pt>
                <c:pt idx="354">
                  <c:v>22.9277047162554</c:v>
                </c:pt>
                <c:pt idx="355">
                  <c:v>24.779340212914</c:v>
                </c:pt>
                <c:pt idx="356">
                  <c:v>23.9495971389003</c:v>
                </c:pt>
                <c:pt idx="357">
                  <c:v>26.624372515123</c:v>
                </c:pt>
                <c:pt idx="358">
                  <c:v>26.4449226563839</c:v>
                </c:pt>
                <c:pt idx="359">
                  <c:v>21.1032460992049</c:v>
                </c:pt>
                <c:pt idx="360">
                  <c:v>23.2870092519774</c:v>
                </c:pt>
                <c:pt idx="361">
                  <c:v>19.290630036832</c:v>
                </c:pt>
                <c:pt idx="362">
                  <c:v>20.1088404445656</c:v>
                </c:pt>
                <c:pt idx="363">
                  <c:v>20.4072721769247</c:v>
                </c:pt>
                <c:pt idx="364">
                  <c:v>21.2340053960341</c:v>
                </c:pt>
                <c:pt idx="365">
                  <c:v>20.1019964649746</c:v>
                </c:pt>
                <c:pt idx="366">
                  <c:v>20.0688934627632</c:v>
                </c:pt>
                <c:pt idx="367">
                  <c:v>20.6050853230023</c:v>
                </c:pt>
                <c:pt idx="368">
                  <c:v>22.4556969321829</c:v>
                </c:pt>
                <c:pt idx="369">
                  <c:v>20.4085675844671</c:v>
                </c:pt>
                <c:pt idx="370">
                  <c:v>20.9505367532939</c:v>
                </c:pt>
                <c:pt idx="371">
                  <c:v>21.0300477033794</c:v>
                </c:pt>
                <c:pt idx="372">
                  <c:v>20.0964832897359</c:v>
                </c:pt>
                <c:pt idx="373">
                  <c:v>21.0959923361435</c:v>
                </c:pt>
                <c:pt idx="374">
                  <c:v>23.6708830747031</c:v>
                </c:pt>
                <c:pt idx="375">
                  <c:v>23.3343489647113</c:v>
                </c:pt>
                <c:pt idx="376">
                  <c:v>22.4944428561313</c:v>
                </c:pt>
                <c:pt idx="377">
                  <c:v>22.1090149275148</c:v>
                </c:pt>
                <c:pt idx="378">
                  <c:v>21.1207863306532</c:v>
                </c:pt>
                <c:pt idx="379">
                  <c:v>22.9414603964277</c:v>
                </c:pt>
                <c:pt idx="380">
                  <c:v>23.5757965671176</c:v>
                </c:pt>
                <c:pt idx="381">
                  <c:v>21.3678401734764</c:v>
                </c:pt>
                <c:pt idx="382">
                  <c:v>21.1528612574655</c:v>
                </c:pt>
                <c:pt idx="383">
                  <c:v>19.7626173320941</c:v>
                </c:pt>
                <c:pt idx="384">
                  <c:v>22.8097321066532</c:v>
                </c:pt>
                <c:pt idx="385">
                  <c:v>21.020584623971</c:v>
                </c:pt>
                <c:pt idx="386">
                  <c:v>20.5062418769407</c:v>
                </c:pt>
                <c:pt idx="387">
                  <c:v>21.6142491310975</c:v>
                </c:pt>
                <c:pt idx="388">
                  <c:v>21.6775579201384</c:v>
                </c:pt>
                <c:pt idx="389">
                  <c:v>22.5359869991633</c:v>
                </c:pt>
                <c:pt idx="390">
                  <c:v>22.3097220543362</c:v>
                </c:pt>
                <c:pt idx="391">
                  <c:v>22.426372205276</c:v>
                </c:pt>
                <c:pt idx="392">
                  <c:v>21.9453988627326</c:v>
                </c:pt>
                <c:pt idx="393">
                  <c:v>21.179768403247</c:v>
                </c:pt>
                <c:pt idx="394">
                  <c:v>21.3393146971759</c:v>
                </c:pt>
                <c:pt idx="395">
                  <c:v>21.4357906031882</c:v>
                </c:pt>
                <c:pt idx="396">
                  <c:v>22.3388191695045</c:v>
                </c:pt>
                <c:pt idx="397">
                  <c:v>22.1152895097703</c:v>
                </c:pt>
                <c:pt idx="398">
                  <c:v>22.100942881584</c:v>
                </c:pt>
                <c:pt idx="399">
                  <c:v>21.5709281043239</c:v>
                </c:pt>
                <c:pt idx="400">
                  <c:v>22.309950402153</c:v>
                </c:pt>
                <c:pt idx="401">
                  <c:v>23.7933460227685</c:v>
                </c:pt>
                <c:pt idx="402">
                  <c:v>24.0622941420538</c:v>
                </c:pt>
                <c:pt idx="403">
                  <c:v>23.2425933361998</c:v>
                </c:pt>
                <c:pt idx="404">
                  <c:v>23.0792033991497</c:v>
                </c:pt>
                <c:pt idx="405">
                  <c:v>22.4825565010797</c:v>
                </c:pt>
                <c:pt idx="406">
                  <c:v>22.9769975396059</c:v>
                </c:pt>
                <c:pt idx="407">
                  <c:v>22.9754674517764</c:v>
                </c:pt>
                <c:pt idx="408">
                  <c:v>22.4910865191606</c:v>
                </c:pt>
                <c:pt idx="409">
                  <c:v>15.8779772850853</c:v>
                </c:pt>
                <c:pt idx="410">
                  <c:v>6.33893543491886</c:v>
                </c:pt>
                <c:pt idx="411">
                  <c:v>5.56071375105724</c:v>
                </c:pt>
                <c:pt idx="412">
                  <c:v>5.03140745644791</c:v>
                </c:pt>
                <c:pt idx="413">
                  <c:v>5.39981516081675</c:v>
                </c:pt>
                <c:pt idx="414">
                  <c:v>5.76194854438056</c:v>
                </c:pt>
                <c:pt idx="415">
                  <c:v>5.39189117960835</c:v>
                </c:pt>
                <c:pt idx="416">
                  <c:v>6.12620049753161</c:v>
                </c:pt>
                <c:pt idx="417">
                  <c:v>6.67511471002347</c:v>
                </c:pt>
                <c:pt idx="418">
                  <c:v>6.21177621058481</c:v>
                </c:pt>
                <c:pt idx="419">
                  <c:v>6.59307021599178</c:v>
                </c:pt>
                <c:pt idx="420">
                  <c:v>6.29650844405581</c:v>
                </c:pt>
                <c:pt idx="421">
                  <c:v>6.27709853259764</c:v>
                </c:pt>
                <c:pt idx="422">
                  <c:v>7.35026958936862</c:v>
                </c:pt>
                <c:pt idx="423">
                  <c:v>7.03712432525315</c:v>
                </c:pt>
                <c:pt idx="424">
                  <c:v>6.04012917767223</c:v>
                </c:pt>
                <c:pt idx="425">
                  <c:v>6.5023465271214</c:v>
                </c:pt>
                <c:pt idx="426">
                  <c:v>6.42760829242073</c:v>
                </c:pt>
                <c:pt idx="427">
                  <c:v>5.27002689533532</c:v>
                </c:pt>
                <c:pt idx="428">
                  <c:v>5.32789823915587</c:v>
                </c:pt>
                <c:pt idx="429">
                  <c:v>6.00748772230777</c:v>
                </c:pt>
                <c:pt idx="430">
                  <c:v>5.68332111724517</c:v>
                </c:pt>
                <c:pt idx="431">
                  <c:v>4.54875347417621</c:v>
                </c:pt>
                <c:pt idx="432">
                  <c:v>5.56312295639996</c:v>
                </c:pt>
                <c:pt idx="433">
                  <c:v>5.14943812449845</c:v>
                </c:pt>
                <c:pt idx="434">
                  <c:v>6.1066158184335</c:v>
                </c:pt>
                <c:pt idx="435">
                  <c:v>6.81605133286731</c:v>
                </c:pt>
                <c:pt idx="436">
                  <c:v>5.48054833894703</c:v>
                </c:pt>
                <c:pt idx="437">
                  <c:v>5.29401227345242</c:v>
                </c:pt>
                <c:pt idx="438">
                  <c:v>5.32945868312018</c:v>
                </c:pt>
                <c:pt idx="439">
                  <c:v>6.96229450615709</c:v>
                </c:pt>
                <c:pt idx="440">
                  <c:v>6.05866667900299</c:v>
                </c:pt>
                <c:pt idx="441">
                  <c:v>6.43759991717574</c:v>
                </c:pt>
                <c:pt idx="442">
                  <c:v>5.80457198067939</c:v>
                </c:pt>
                <c:pt idx="443">
                  <c:v>5.54083433953796</c:v>
                </c:pt>
                <c:pt idx="444">
                  <c:v>4.03163516798921</c:v>
                </c:pt>
                <c:pt idx="445">
                  <c:v>3.27738166920498</c:v>
                </c:pt>
                <c:pt idx="446">
                  <c:v>3.51168099613262</c:v>
                </c:pt>
                <c:pt idx="447">
                  <c:v>4.2140338291639</c:v>
                </c:pt>
                <c:pt idx="448">
                  <c:v>3.96212639126928</c:v>
                </c:pt>
                <c:pt idx="449">
                  <c:v>3.58639170157263</c:v>
                </c:pt>
                <c:pt idx="450">
                  <c:v>3.13216505842274</c:v>
                </c:pt>
                <c:pt idx="451">
                  <c:v>3.22829935174727</c:v>
                </c:pt>
                <c:pt idx="452">
                  <c:v>2.73333959706817</c:v>
                </c:pt>
                <c:pt idx="453">
                  <c:v>2.93141554470258</c:v>
                </c:pt>
                <c:pt idx="454">
                  <c:v>3.3049680689161</c:v>
                </c:pt>
                <c:pt idx="455">
                  <c:v>3.5534759487544</c:v>
                </c:pt>
                <c:pt idx="456">
                  <c:v>3.1787707778074</c:v>
                </c:pt>
                <c:pt idx="457">
                  <c:v>3.36424805364772</c:v>
                </c:pt>
                <c:pt idx="458">
                  <c:v>3.72166571667219</c:v>
                </c:pt>
                <c:pt idx="459">
                  <c:v>3.95668326374125</c:v>
                </c:pt>
                <c:pt idx="460">
                  <c:v>3.23243277237162</c:v>
                </c:pt>
                <c:pt idx="461">
                  <c:v>4.27815047649746</c:v>
                </c:pt>
                <c:pt idx="462">
                  <c:v>4.09999808832818</c:v>
                </c:pt>
                <c:pt idx="463">
                  <c:v>5.25895932850006</c:v>
                </c:pt>
                <c:pt idx="464">
                  <c:v>4.32263047345078</c:v>
                </c:pt>
                <c:pt idx="465">
                  <c:v>4.56505767785281</c:v>
                </c:pt>
                <c:pt idx="466">
                  <c:v>5.56903168047246</c:v>
                </c:pt>
                <c:pt idx="467">
                  <c:v>5.9873103142423</c:v>
                </c:pt>
                <c:pt idx="468">
                  <c:v>5.45071967014377</c:v>
                </c:pt>
                <c:pt idx="469">
                  <c:v>4.48691597701194</c:v>
                </c:pt>
                <c:pt idx="470">
                  <c:v>4.85190973312456</c:v>
                </c:pt>
                <c:pt idx="471">
                  <c:v>4.30031071026784</c:v>
                </c:pt>
                <c:pt idx="472">
                  <c:v>5.07152025753122</c:v>
                </c:pt>
                <c:pt idx="473">
                  <c:v>4.71786161835713</c:v>
                </c:pt>
                <c:pt idx="474">
                  <c:v>4.52797110129077</c:v>
                </c:pt>
                <c:pt idx="475">
                  <c:v>4.90292370335597</c:v>
                </c:pt>
                <c:pt idx="476">
                  <c:v>4.67527736398388</c:v>
                </c:pt>
                <c:pt idx="477">
                  <c:v>3.98053883808001</c:v>
                </c:pt>
                <c:pt idx="478">
                  <c:v>4.15987104424444</c:v>
                </c:pt>
                <c:pt idx="479">
                  <c:v>4.0546638524079</c:v>
                </c:pt>
                <c:pt idx="480">
                  <c:v>3.46535012810071</c:v>
                </c:pt>
                <c:pt idx="481">
                  <c:v>4.22602451120717</c:v>
                </c:pt>
                <c:pt idx="482">
                  <c:v>3.65611362797126</c:v>
                </c:pt>
                <c:pt idx="483">
                  <c:v>4.26132466747185</c:v>
                </c:pt>
                <c:pt idx="484">
                  <c:v>3.39445787894648</c:v>
                </c:pt>
                <c:pt idx="485">
                  <c:v>3.60447143807259</c:v>
                </c:pt>
                <c:pt idx="486">
                  <c:v>11.5468757845935</c:v>
                </c:pt>
                <c:pt idx="487">
                  <c:v>21.7431425559661</c:v>
                </c:pt>
                <c:pt idx="488">
                  <c:v>21.4317925291471</c:v>
                </c:pt>
                <c:pt idx="489">
                  <c:v>20.5630173217712</c:v>
                </c:pt>
                <c:pt idx="490">
                  <c:v>21.412959809558</c:v>
                </c:pt>
                <c:pt idx="491">
                  <c:v>21.6969167743099</c:v>
                </c:pt>
                <c:pt idx="492">
                  <c:v>21.6359651010564</c:v>
                </c:pt>
                <c:pt idx="493">
                  <c:v>20.7875006257272</c:v>
                </c:pt>
                <c:pt idx="494">
                  <c:v>21.227058315684</c:v>
                </c:pt>
                <c:pt idx="495">
                  <c:v>19.4250274063677</c:v>
                </c:pt>
                <c:pt idx="496">
                  <c:v>21.328835299028</c:v>
                </c:pt>
                <c:pt idx="497">
                  <c:v>21.9084282530504</c:v>
                </c:pt>
                <c:pt idx="498">
                  <c:v>20.0210608783153</c:v>
                </c:pt>
                <c:pt idx="499">
                  <c:v>19.9028538552958</c:v>
                </c:pt>
                <c:pt idx="500">
                  <c:v>22.1891618323479</c:v>
                </c:pt>
                <c:pt idx="501">
                  <c:v>20.2390249466812</c:v>
                </c:pt>
                <c:pt idx="502">
                  <c:v>20.0035386609716</c:v>
                </c:pt>
                <c:pt idx="503">
                  <c:v>20.1443323616061</c:v>
                </c:pt>
                <c:pt idx="504">
                  <c:v>21.0425880757866</c:v>
                </c:pt>
                <c:pt idx="505">
                  <c:v>20.8465754851394</c:v>
                </c:pt>
                <c:pt idx="506">
                  <c:v>19.9230321219001</c:v>
                </c:pt>
                <c:pt idx="507">
                  <c:v>20.7314843689883</c:v>
                </c:pt>
                <c:pt idx="508">
                  <c:v>20.993414856865</c:v>
                </c:pt>
                <c:pt idx="509">
                  <c:v>20.4525815891767</c:v>
                </c:pt>
                <c:pt idx="510">
                  <c:v>20.3890121594263</c:v>
                </c:pt>
                <c:pt idx="511">
                  <c:v>20.3363642502034</c:v>
                </c:pt>
                <c:pt idx="512">
                  <c:v>21.0260491189636</c:v>
                </c:pt>
                <c:pt idx="513">
                  <c:v>18.1821555832805</c:v>
                </c:pt>
                <c:pt idx="514">
                  <c:v>19.383630088468</c:v>
                </c:pt>
                <c:pt idx="515">
                  <c:v>20.8969339754222</c:v>
                </c:pt>
                <c:pt idx="516">
                  <c:v>21.0621649877845</c:v>
                </c:pt>
                <c:pt idx="517">
                  <c:v>19.8277011376028</c:v>
                </c:pt>
                <c:pt idx="518">
                  <c:v>23.3315653338307</c:v>
                </c:pt>
                <c:pt idx="519">
                  <c:v>20.7340197398668</c:v>
                </c:pt>
                <c:pt idx="520">
                  <c:v>20.8678453391734</c:v>
                </c:pt>
                <c:pt idx="521">
                  <c:v>22.4726493407443</c:v>
                </c:pt>
                <c:pt idx="522">
                  <c:v>20.9002087845109</c:v>
                </c:pt>
                <c:pt idx="523">
                  <c:v>20.781151365856</c:v>
                </c:pt>
                <c:pt idx="524">
                  <c:v>20.8343894865337</c:v>
                </c:pt>
                <c:pt idx="525">
                  <c:v>21.5317743625862</c:v>
                </c:pt>
                <c:pt idx="526">
                  <c:v>20.9171840345468</c:v>
                </c:pt>
                <c:pt idx="527">
                  <c:v>22.1523144966521</c:v>
                </c:pt>
                <c:pt idx="528">
                  <c:v>20.6816129089928</c:v>
                </c:pt>
                <c:pt idx="529">
                  <c:v>22.1711785334249</c:v>
                </c:pt>
                <c:pt idx="530">
                  <c:v>22.1707126435797</c:v>
                </c:pt>
                <c:pt idx="531">
                  <c:v>21.9505754930694</c:v>
                </c:pt>
                <c:pt idx="532">
                  <c:v>21.1842906249476</c:v>
                </c:pt>
                <c:pt idx="533">
                  <c:v>21.0790254694824</c:v>
                </c:pt>
                <c:pt idx="534">
                  <c:v>21.295921338457</c:v>
                </c:pt>
                <c:pt idx="535">
                  <c:v>20.9530033183467</c:v>
                </c:pt>
                <c:pt idx="536">
                  <c:v>20.9448604097273</c:v>
                </c:pt>
                <c:pt idx="537">
                  <c:v>21.6392990041907</c:v>
                </c:pt>
                <c:pt idx="538">
                  <c:v>15.0067765671144</c:v>
                </c:pt>
                <c:pt idx="539">
                  <c:v>3.77537848677107</c:v>
                </c:pt>
                <c:pt idx="540">
                  <c:v>3.94838968103611</c:v>
                </c:pt>
                <c:pt idx="541">
                  <c:v>3.55349222188361</c:v>
                </c:pt>
                <c:pt idx="542">
                  <c:v>3.26883112829143</c:v>
                </c:pt>
                <c:pt idx="543">
                  <c:v>3.37350276251917</c:v>
                </c:pt>
                <c:pt idx="544">
                  <c:v>3.35491306724439</c:v>
                </c:pt>
                <c:pt idx="545">
                  <c:v>4.30391754005216</c:v>
                </c:pt>
                <c:pt idx="546">
                  <c:v>2.67828409944101</c:v>
                </c:pt>
                <c:pt idx="547">
                  <c:v>3.08448418092308</c:v>
                </c:pt>
                <c:pt idx="548">
                  <c:v>3.52523788860881</c:v>
                </c:pt>
                <c:pt idx="549">
                  <c:v>4.36713288608049</c:v>
                </c:pt>
                <c:pt idx="550">
                  <c:v>2.91402139668428</c:v>
                </c:pt>
                <c:pt idx="551">
                  <c:v>3.38818690465068</c:v>
                </c:pt>
                <c:pt idx="552">
                  <c:v>3.06909150887884</c:v>
                </c:pt>
                <c:pt idx="553">
                  <c:v>3.20881805883368</c:v>
                </c:pt>
                <c:pt idx="554">
                  <c:v>3.11426737949964</c:v>
                </c:pt>
                <c:pt idx="555">
                  <c:v>5.16928207501543</c:v>
                </c:pt>
                <c:pt idx="556">
                  <c:v>2.81501820299401</c:v>
                </c:pt>
                <c:pt idx="557">
                  <c:v>3.30026393121706</c:v>
                </c:pt>
                <c:pt idx="558">
                  <c:v>2.84390622651767</c:v>
                </c:pt>
                <c:pt idx="559">
                  <c:v>3.36780385101264</c:v>
                </c:pt>
                <c:pt idx="560">
                  <c:v>2.50756260907814</c:v>
                </c:pt>
                <c:pt idx="561">
                  <c:v>3.08156858780651</c:v>
                </c:pt>
                <c:pt idx="562">
                  <c:v>2.54227393123158</c:v>
                </c:pt>
                <c:pt idx="563">
                  <c:v>2.45655895616712</c:v>
                </c:pt>
                <c:pt idx="564">
                  <c:v>2.63286359463071</c:v>
                </c:pt>
                <c:pt idx="565">
                  <c:v>2.32392745506757</c:v>
                </c:pt>
                <c:pt idx="566">
                  <c:v>2.32246093118996</c:v>
                </c:pt>
                <c:pt idx="567">
                  <c:v>2.2868900532985</c:v>
                </c:pt>
                <c:pt idx="568">
                  <c:v>1.75858347781346</c:v>
                </c:pt>
                <c:pt idx="569">
                  <c:v>2.64361168271181</c:v>
                </c:pt>
                <c:pt idx="570">
                  <c:v>2.4413600022583</c:v>
                </c:pt>
                <c:pt idx="571">
                  <c:v>2.80274498137117</c:v>
                </c:pt>
                <c:pt idx="572">
                  <c:v>2.27429983906876</c:v>
                </c:pt>
                <c:pt idx="573">
                  <c:v>2.44913630849067</c:v>
                </c:pt>
                <c:pt idx="574">
                  <c:v>2.27257283623171</c:v>
                </c:pt>
                <c:pt idx="575">
                  <c:v>2.4422006269201</c:v>
                </c:pt>
                <c:pt idx="576">
                  <c:v>2.46696334849157</c:v>
                </c:pt>
                <c:pt idx="577">
                  <c:v>3.60249071709708</c:v>
                </c:pt>
                <c:pt idx="578">
                  <c:v>2.16297058159809</c:v>
                </c:pt>
                <c:pt idx="579">
                  <c:v>3.18747385788885</c:v>
                </c:pt>
                <c:pt idx="580">
                  <c:v>3.42986005317553</c:v>
                </c:pt>
                <c:pt idx="581">
                  <c:v>3.03017284701322</c:v>
                </c:pt>
                <c:pt idx="582">
                  <c:v>2.92314046543415</c:v>
                </c:pt>
                <c:pt idx="583">
                  <c:v>3.12601791661449</c:v>
                </c:pt>
                <c:pt idx="584">
                  <c:v>2.61395059774382</c:v>
                </c:pt>
                <c:pt idx="585">
                  <c:v>3.85321035251533</c:v>
                </c:pt>
                <c:pt idx="586">
                  <c:v>3.65111470188234</c:v>
                </c:pt>
                <c:pt idx="587">
                  <c:v>2.63669186836507</c:v>
                </c:pt>
                <c:pt idx="588">
                  <c:v>3.62398831204295</c:v>
                </c:pt>
                <c:pt idx="589">
                  <c:v>2.8082752795489</c:v>
                </c:pt>
                <c:pt idx="590">
                  <c:v>3.01045773376706</c:v>
                </c:pt>
                <c:pt idx="591">
                  <c:v>3.33735906450294</c:v>
                </c:pt>
                <c:pt idx="592">
                  <c:v>2.26272828982757</c:v>
                </c:pt>
                <c:pt idx="593">
                  <c:v>3.56480704079202</c:v>
                </c:pt>
                <c:pt idx="594">
                  <c:v>2.79235949335975</c:v>
                </c:pt>
                <c:pt idx="595">
                  <c:v>3.04601615935891</c:v>
                </c:pt>
                <c:pt idx="596">
                  <c:v>3.24689258446903</c:v>
                </c:pt>
                <c:pt idx="597">
                  <c:v>4.24924279437399</c:v>
                </c:pt>
                <c:pt idx="598">
                  <c:v>3.14071630137536</c:v>
                </c:pt>
                <c:pt idx="599">
                  <c:v>6.12408825151094</c:v>
                </c:pt>
                <c:pt idx="600">
                  <c:v>3.21520389266599</c:v>
                </c:pt>
                <c:pt idx="601">
                  <c:v>3.25048859710326</c:v>
                </c:pt>
                <c:pt idx="602">
                  <c:v>4.32407836190894</c:v>
                </c:pt>
                <c:pt idx="603">
                  <c:v>5.04543327845908</c:v>
                </c:pt>
                <c:pt idx="604">
                  <c:v>3.58172207111401</c:v>
                </c:pt>
                <c:pt idx="605">
                  <c:v>3.34308158671453</c:v>
                </c:pt>
                <c:pt idx="606">
                  <c:v>3.519195874815</c:v>
                </c:pt>
                <c:pt idx="607">
                  <c:v>3.39933353616601</c:v>
                </c:pt>
                <c:pt idx="608">
                  <c:v>3.26198407292594</c:v>
                </c:pt>
                <c:pt idx="609">
                  <c:v>3.43348927061622</c:v>
                </c:pt>
                <c:pt idx="610">
                  <c:v>3.15563570441421</c:v>
                </c:pt>
                <c:pt idx="611">
                  <c:v>4.14050889446504</c:v>
                </c:pt>
                <c:pt idx="612">
                  <c:v>3.73088192438656</c:v>
                </c:pt>
                <c:pt idx="613">
                  <c:v>3.87538826929171</c:v>
                </c:pt>
                <c:pt idx="614">
                  <c:v>4.35227024415078</c:v>
                </c:pt>
                <c:pt idx="615">
                  <c:v>3.93158656127149</c:v>
                </c:pt>
                <c:pt idx="616">
                  <c:v>4.05188312509319</c:v>
                </c:pt>
                <c:pt idx="617">
                  <c:v>4.24774988009634</c:v>
                </c:pt>
                <c:pt idx="618">
                  <c:v>5.50639383997867</c:v>
                </c:pt>
                <c:pt idx="619">
                  <c:v>4.81137290981218</c:v>
                </c:pt>
                <c:pt idx="620">
                  <c:v>6.43612348562787</c:v>
                </c:pt>
                <c:pt idx="621">
                  <c:v>5.01572934597301</c:v>
                </c:pt>
                <c:pt idx="622">
                  <c:v>3.9919799022153</c:v>
                </c:pt>
                <c:pt idx="623">
                  <c:v>4.46184635488262</c:v>
                </c:pt>
                <c:pt idx="624">
                  <c:v>3.62753780155723</c:v>
                </c:pt>
                <c:pt idx="625">
                  <c:v>4.16251222566033</c:v>
                </c:pt>
                <c:pt idx="626">
                  <c:v>2.6723568873779</c:v>
                </c:pt>
                <c:pt idx="627">
                  <c:v>3.24238044142789</c:v>
                </c:pt>
                <c:pt idx="628">
                  <c:v>2.57022012309439</c:v>
                </c:pt>
                <c:pt idx="629">
                  <c:v>3.03440162270001</c:v>
                </c:pt>
                <c:pt idx="630">
                  <c:v>2.69522250256558</c:v>
                </c:pt>
                <c:pt idx="631">
                  <c:v>3.38280939247381</c:v>
                </c:pt>
                <c:pt idx="632">
                  <c:v>2.94833525639763</c:v>
                </c:pt>
                <c:pt idx="633">
                  <c:v>3.46040575365539</c:v>
                </c:pt>
                <c:pt idx="634">
                  <c:v>3.05534075722571</c:v>
                </c:pt>
                <c:pt idx="635">
                  <c:v>3.60958981328858</c:v>
                </c:pt>
                <c:pt idx="636">
                  <c:v>2.90210446986262</c:v>
                </c:pt>
                <c:pt idx="637">
                  <c:v>3.26078558001668</c:v>
                </c:pt>
                <c:pt idx="638">
                  <c:v>3.48498524074818</c:v>
                </c:pt>
                <c:pt idx="639">
                  <c:v>6.32894967838405</c:v>
                </c:pt>
                <c:pt idx="640">
                  <c:v>3.71353211798521</c:v>
                </c:pt>
                <c:pt idx="641">
                  <c:v>5.76318332776101</c:v>
                </c:pt>
                <c:pt idx="642">
                  <c:v>3.98893377520129</c:v>
                </c:pt>
                <c:pt idx="643">
                  <c:v>3.13670869325352</c:v>
                </c:pt>
                <c:pt idx="644">
                  <c:v>3.35073808162138</c:v>
                </c:pt>
                <c:pt idx="645">
                  <c:v>3.06247995849429</c:v>
                </c:pt>
                <c:pt idx="646">
                  <c:v>3.7070297989684</c:v>
                </c:pt>
                <c:pt idx="647">
                  <c:v>4.64022424237153</c:v>
                </c:pt>
                <c:pt idx="648">
                  <c:v>4.79903549880142</c:v>
                </c:pt>
                <c:pt idx="649">
                  <c:v>5.04978844843723</c:v>
                </c:pt>
                <c:pt idx="650">
                  <c:v>4.78843883043642</c:v>
                </c:pt>
                <c:pt idx="651">
                  <c:v>4.38926230115793</c:v>
                </c:pt>
                <c:pt idx="652">
                  <c:v>4.79094742722738</c:v>
                </c:pt>
                <c:pt idx="653">
                  <c:v>4.43869117006809</c:v>
                </c:pt>
                <c:pt idx="654">
                  <c:v>2.36483385287611</c:v>
                </c:pt>
                <c:pt idx="655">
                  <c:v>4.55682353220587</c:v>
                </c:pt>
                <c:pt idx="656">
                  <c:v>2.98507956954277</c:v>
                </c:pt>
                <c:pt idx="657">
                  <c:v>3.20880442776002</c:v>
                </c:pt>
                <c:pt idx="658">
                  <c:v>3.59674102121259</c:v>
                </c:pt>
                <c:pt idx="659">
                  <c:v>3.32424913256729</c:v>
                </c:pt>
                <c:pt idx="660">
                  <c:v>4.03233503119243</c:v>
                </c:pt>
                <c:pt idx="661">
                  <c:v>4.58782630709539</c:v>
                </c:pt>
                <c:pt idx="662">
                  <c:v>4.34049802263002</c:v>
                </c:pt>
                <c:pt idx="663">
                  <c:v>4.19473292282941</c:v>
                </c:pt>
                <c:pt idx="664">
                  <c:v>2.79182812392888</c:v>
                </c:pt>
                <c:pt idx="665">
                  <c:v>3.50780515464772</c:v>
                </c:pt>
                <c:pt idx="666">
                  <c:v>3.17801243945542</c:v>
                </c:pt>
                <c:pt idx="667">
                  <c:v>3.56546881869314</c:v>
                </c:pt>
                <c:pt idx="668">
                  <c:v>3.76560060584154</c:v>
                </c:pt>
                <c:pt idx="669">
                  <c:v>4.07342768104346</c:v>
                </c:pt>
                <c:pt idx="670">
                  <c:v>3.67178066734738</c:v>
                </c:pt>
                <c:pt idx="671">
                  <c:v>3.04329149009192</c:v>
                </c:pt>
                <c:pt idx="672">
                  <c:v>2.1399702504699</c:v>
                </c:pt>
                <c:pt idx="673">
                  <c:v>2.50453573083087</c:v>
                </c:pt>
                <c:pt idx="674">
                  <c:v>5.54665082712247</c:v>
                </c:pt>
                <c:pt idx="675">
                  <c:v>3.09579576496705</c:v>
                </c:pt>
                <c:pt idx="676">
                  <c:v>2.90341099929464</c:v>
                </c:pt>
                <c:pt idx="677">
                  <c:v>2.0429873980861</c:v>
                </c:pt>
                <c:pt idx="678">
                  <c:v>3.53091305657743</c:v>
                </c:pt>
                <c:pt idx="679">
                  <c:v>5.12258433704716</c:v>
                </c:pt>
                <c:pt idx="680">
                  <c:v>3.26681356074421</c:v>
                </c:pt>
                <c:pt idx="681">
                  <c:v>3.33641513028236</c:v>
                </c:pt>
                <c:pt idx="682">
                  <c:v>4.32767895017083</c:v>
                </c:pt>
                <c:pt idx="683">
                  <c:v>2.67541186835985</c:v>
                </c:pt>
                <c:pt idx="684">
                  <c:v>2.88883615493325</c:v>
                </c:pt>
                <c:pt idx="685">
                  <c:v>2.34519006274256</c:v>
                </c:pt>
                <c:pt idx="686">
                  <c:v>3.17611912529565</c:v>
                </c:pt>
                <c:pt idx="687">
                  <c:v>2.33001452545179</c:v>
                </c:pt>
                <c:pt idx="688">
                  <c:v>3.05639714483083</c:v>
                </c:pt>
                <c:pt idx="689">
                  <c:v>3.57855653901322</c:v>
                </c:pt>
                <c:pt idx="690">
                  <c:v>2.8984959301969</c:v>
                </c:pt>
                <c:pt idx="691">
                  <c:v>2.76872252942377</c:v>
                </c:pt>
                <c:pt idx="692">
                  <c:v>3.07222994458559</c:v>
                </c:pt>
                <c:pt idx="693">
                  <c:v>3.52057043987695</c:v>
                </c:pt>
                <c:pt idx="694">
                  <c:v>3.01773498685469</c:v>
                </c:pt>
                <c:pt idx="695">
                  <c:v>3.09079548632074</c:v>
                </c:pt>
                <c:pt idx="696">
                  <c:v>2.56128398334591</c:v>
                </c:pt>
                <c:pt idx="697">
                  <c:v>2.18884616382468</c:v>
                </c:pt>
                <c:pt idx="698">
                  <c:v>3.55574829431736</c:v>
                </c:pt>
                <c:pt idx="699">
                  <c:v>3.14095215969683</c:v>
                </c:pt>
                <c:pt idx="700">
                  <c:v>2.74847398857273</c:v>
                </c:pt>
                <c:pt idx="701">
                  <c:v>2.91688101154358</c:v>
                </c:pt>
                <c:pt idx="702">
                  <c:v>3.6082101789686</c:v>
                </c:pt>
                <c:pt idx="703">
                  <c:v>3.31968359153462</c:v>
                </c:pt>
                <c:pt idx="704">
                  <c:v>3.54436393493749</c:v>
                </c:pt>
                <c:pt idx="705">
                  <c:v>2.96517448596415</c:v>
                </c:pt>
                <c:pt idx="706">
                  <c:v>3.40440623586096</c:v>
                </c:pt>
                <c:pt idx="707">
                  <c:v>3.39945960830746</c:v>
                </c:pt>
                <c:pt idx="708">
                  <c:v>3.75554684516896</c:v>
                </c:pt>
                <c:pt idx="709">
                  <c:v>3.0877095299213</c:v>
                </c:pt>
                <c:pt idx="710">
                  <c:v>3.09048592436392</c:v>
                </c:pt>
                <c:pt idx="711">
                  <c:v>3.68054650867912</c:v>
                </c:pt>
                <c:pt idx="712">
                  <c:v>2.68176990809235</c:v>
                </c:pt>
                <c:pt idx="713">
                  <c:v>2.93070777163073</c:v>
                </c:pt>
                <c:pt idx="714">
                  <c:v>2.67541048990864</c:v>
                </c:pt>
                <c:pt idx="715">
                  <c:v>2.51998034933379</c:v>
                </c:pt>
                <c:pt idx="716">
                  <c:v>2.66537142017113</c:v>
                </c:pt>
                <c:pt idx="717">
                  <c:v>3.21686841807916</c:v>
                </c:pt>
                <c:pt idx="718">
                  <c:v>2.70666660664427</c:v>
                </c:pt>
                <c:pt idx="719">
                  <c:v>2.24361468110364</c:v>
                </c:pt>
                <c:pt idx="720">
                  <c:v>3.44784758618727</c:v>
                </c:pt>
                <c:pt idx="721">
                  <c:v>2.54883877087975</c:v>
                </c:pt>
                <c:pt idx="722">
                  <c:v>2.93976708887095</c:v>
                </c:pt>
                <c:pt idx="723">
                  <c:v>3.11173426025036</c:v>
                </c:pt>
                <c:pt idx="724">
                  <c:v>3.31220961753761</c:v>
                </c:pt>
                <c:pt idx="725">
                  <c:v>3.52095510719151</c:v>
                </c:pt>
                <c:pt idx="726">
                  <c:v>2.96415984768183</c:v>
                </c:pt>
                <c:pt idx="727">
                  <c:v>3.19805097915028</c:v>
                </c:pt>
                <c:pt idx="728">
                  <c:v>3.46539550714553</c:v>
                </c:pt>
                <c:pt idx="729">
                  <c:v>2.9762049599503</c:v>
                </c:pt>
                <c:pt idx="730">
                  <c:v>3.02050497108397</c:v>
                </c:pt>
                <c:pt idx="731">
                  <c:v>2.73727616279463</c:v>
                </c:pt>
                <c:pt idx="732">
                  <c:v>2.65515025615899</c:v>
                </c:pt>
                <c:pt idx="733">
                  <c:v>2.68896567708494</c:v>
                </c:pt>
                <c:pt idx="734">
                  <c:v>2.30086757025584</c:v>
                </c:pt>
                <c:pt idx="735">
                  <c:v>2.99783019737494</c:v>
                </c:pt>
                <c:pt idx="736">
                  <c:v>2.93713192119489</c:v>
                </c:pt>
                <c:pt idx="737">
                  <c:v>2.91390427469271</c:v>
                </c:pt>
                <c:pt idx="738">
                  <c:v>3.12198587933776</c:v>
                </c:pt>
                <c:pt idx="739">
                  <c:v>3.96602086513903</c:v>
                </c:pt>
                <c:pt idx="740">
                  <c:v>3.77766737019137</c:v>
                </c:pt>
                <c:pt idx="741">
                  <c:v>3.93264914539373</c:v>
                </c:pt>
                <c:pt idx="742">
                  <c:v>3.69020940105947</c:v>
                </c:pt>
                <c:pt idx="743">
                  <c:v>4.01072446047509</c:v>
                </c:pt>
                <c:pt idx="744">
                  <c:v>4.16432393447597</c:v>
                </c:pt>
                <c:pt idx="745">
                  <c:v>4.05770262806078</c:v>
                </c:pt>
                <c:pt idx="746">
                  <c:v>4.14613489263996</c:v>
                </c:pt>
                <c:pt idx="747">
                  <c:v>3.75418776819389</c:v>
                </c:pt>
                <c:pt idx="748">
                  <c:v>4.79287885678335</c:v>
                </c:pt>
                <c:pt idx="749">
                  <c:v>4.65594529392109</c:v>
                </c:pt>
                <c:pt idx="750">
                  <c:v>3.32397758822377</c:v>
                </c:pt>
                <c:pt idx="751">
                  <c:v>4.50861353555659</c:v>
                </c:pt>
                <c:pt idx="752">
                  <c:v>3.73243364787117</c:v>
                </c:pt>
                <c:pt idx="753">
                  <c:v>4.43966235465021</c:v>
                </c:pt>
                <c:pt idx="754">
                  <c:v>4.21251369800626</c:v>
                </c:pt>
                <c:pt idx="755">
                  <c:v>3.59633151691367</c:v>
                </c:pt>
                <c:pt idx="756">
                  <c:v>3.51141537391524</c:v>
                </c:pt>
                <c:pt idx="757">
                  <c:v>3.97594546401725</c:v>
                </c:pt>
                <c:pt idx="758">
                  <c:v>4.07970783313479</c:v>
                </c:pt>
                <c:pt idx="759">
                  <c:v>4.40727338763618</c:v>
                </c:pt>
                <c:pt idx="760">
                  <c:v>4.91755228666878</c:v>
                </c:pt>
                <c:pt idx="761">
                  <c:v>4.70934094596974</c:v>
                </c:pt>
                <c:pt idx="762">
                  <c:v>4.29766186976053</c:v>
                </c:pt>
                <c:pt idx="763">
                  <c:v>4.38766629139386</c:v>
                </c:pt>
                <c:pt idx="764">
                  <c:v>3.88518150397679</c:v>
                </c:pt>
                <c:pt idx="765">
                  <c:v>4.19797083955829</c:v>
                </c:pt>
                <c:pt idx="766">
                  <c:v>4.31390041120299</c:v>
                </c:pt>
                <c:pt idx="767">
                  <c:v>4.98235175143337</c:v>
                </c:pt>
                <c:pt idx="768">
                  <c:v>4.01959337039634</c:v>
                </c:pt>
                <c:pt idx="769">
                  <c:v>3.85662287308514</c:v>
                </c:pt>
                <c:pt idx="770">
                  <c:v>4.07301649109184</c:v>
                </c:pt>
                <c:pt idx="771">
                  <c:v>4.52736933591215</c:v>
                </c:pt>
                <c:pt idx="772">
                  <c:v>4.21264818051813</c:v>
                </c:pt>
                <c:pt idx="773">
                  <c:v>4.81676625015566</c:v>
                </c:pt>
                <c:pt idx="774">
                  <c:v>5.59245988543628</c:v>
                </c:pt>
                <c:pt idx="775">
                  <c:v>4.49465406897318</c:v>
                </c:pt>
                <c:pt idx="776">
                  <c:v>4.97038597054423</c:v>
                </c:pt>
                <c:pt idx="777">
                  <c:v>4.36715687095238</c:v>
                </c:pt>
                <c:pt idx="778">
                  <c:v>4.34838529416782</c:v>
                </c:pt>
                <c:pt idx="779">
                  <c:v>3.99256403055562</c:v>
                </c:pt>
                <c:pt idx="780">
                  <c:v>3.90654460833006</c:v>
                </c:pt>
                <c:pt idx="781">
                  <c:v>4.08730572390312</c:v>
                </c:pt>
                <c:pt idx="782">
                  <c:v>3.71410642000505</c:v>
                </c:pt>
                <c:pt idx="783">
                  <c:v>4.53719141450284</c:v>
                </c:pt>
                <c:pt idx="784">
                  <c:v>4.21096460353156</c:v>
                </c:pt>
                <c:pt idx="785">
                  <c:v>4.51126041482434</c:v>
                </c:pt>
                <c:pt idx="786">
                  <c:v>3.20420326206478</c:v>
                </c:pt>
                <c:pt idx="787">
                  <c:v>3.85041403577423</c:v>
                </c:pt>
                <c:pt idx="788">
                  <c:v>3.74654480786464</c:v>
                </c:pt>
                <c:pt idx="789">
                  <c:v>3.54600021301729</c:v>
                </c:pt>
                <c:pt idx="790">
                  <c:v>3.92685193243551</c:v>
                </c:pt>
                <c:pt idx="791">
                  <c:v>4.10148427623754</c:v>
                </c:pt>
                <c:pt idx="792">
                  <c:v>4.58511965573436</c:v>
                </c:pt>
                <c:pt idx="793">
                  <c:v>4.2419636776623</c:v>
                </c:pt>
                <c:pt idx="794">
                  <c:v>4.56736123450898</c:v>
                </c:pt>
                <c:pt idx="795">
                  <c:v>5.54533097305329</c:v>
                </c:pt>
                <c:pt idx="796">
                  <c:v>5.34222552827883</c:v>
                </c:pt>
                <c:pt idx="797">
                  <c:v>4.258528220333</c:v>
                </c:pt>
                <c:pt idx="798">
                  <c:v>4.54243430248408</c:v>
                </c:pt>
                <c:pt idx="799">
                  <c:v>4.31416916850033</c:v>
                </c:pt>
                <c:pt idx="800">
                  <c:v>4.42853528791836</c:v>
                </c:pt>
                <c:pt idx="801">
                  <c:v>4.85287338976591</c:v>
                </c:pt>
                <c:pt idx="802">
                  <c:v>4.06623947006038</c:v>
                </c:pt>
                <c:pt idx="803">
                  <c:v>4.73392172793391</c:v>
                </c:pt>
                <c:pt idx="804">
                  <c:v>3.22366436683795</c:v>
                </c:pt>
                <c:pt idx="805">
                  <c:v>3.71836013719001</c:v>
                </c:pt>
                <c:pt idx="806">
                  <c:v>4.47784576447452</c:v>
                </c:pt>
                <c:pt idx="807">
                  <c:v>4.01925208485154</c:v>
                </c:pt>
                <c:pt idx="808">
                  <c:v>4.49842965091778</c:v>
                </c:pt>
                <c:pt idx="809">
                  <c:v>4.15291114772764</c:v>
                </c:pt>
                <c:pt idx="810">
                  <c:v>5.45327410237588</c:v>
                </c:pt>
                <c:pt idx="811">
                  <c:v>5.20929729376968</c:v>
                </c:pt>
                <c:pt idx="812">
                  <c:v>5.05126347663605</c:v>
                </c:pt>
                <c:pt idx="813">
                  <c:v>4.42764479282243</c:v>
                </c:pt>
                <c:pt idx="814">
                  <c:v>4.45106250686041</c:v>
                </c:pt>
                <c:pt idx="815">
                  <c:v>3.69041387824945</c:v>
                </c:pt>
                <c:pt idx="816">
                  <c:v>4.36148184355927</c:v>
                </c:pt>
                <c:pt idx="817">
                  <c:v>4.25045245030216</c:v>
                </c:pt>
                <c:pt idx="818">
                  <c:v>3.78686105100499</c:v>
                </c:pt>
                <c:pt idx="819">
                  <c:v>3.4915118954378</c:v>
                </c:pt>
                <c:pt idx="820">
                  <c:v>4.39468423608241</c:v>
                </c:pt>
                <c:pt idx="821">
                  <c:v>3.49873651631313</c:v>
                </c:pt>
                <c:pt idx="822">
                  <c:v>3.79243289699261</c:v>
                </c:pt>
                <c:pt idx="823">
                  <c:v>5.01790144049069</c:v>
                </c:pt>
                <c:pt idx="824">
                  <c:v>5.32600910637559</c:v>
                </c:pt>
                <c:pt idx="825">
                  <c:v>4.52680925162729</c:v>
                </c:pt>
                <c:pt idx="826">
                  <c:v>4.86211942762757</c:v>
                </c:pt>
                <c:pt idx="827">
                  <c:v>4.61484142986921</c:v>
                </c:pt>
                <c:pt idx="828">
                  <c:v>5.52900979644606</c:v>
                </c:pt>
                <c:pt idx="829">
                  <c:v>4.84496576998127</c:v>
                </c:pt>
                <c:pt idx="830">
                  <c:v>4.98414375262931</c:v>
                </c:pt>
                <c:pt idx="831">
                  <c:v>5.35358062071809</c:v>
                </c:pt>
                <c:pt idx="832">
                  <c:v>6.72436232344135</c:v>
                </c:pt>
                <c:pt idx="833">
                  <c:v>6.50184285814976</c:v>
                </c:pt>
                <c:pt idx="834">
                  <c:v>5.5469987834628</c:v>
                </c:pt>
                <c:pt idx="835">
                  <c:v>5.5923108520968</c:v>
                </c:pt>
                <c:pt idx="836">
                  <c:v>4.25741917547716</c:v>
                </c:pt>
                <c:pt idx="837">
                  <c:v>4.04533355695255</c:v>
                </c:pt>
                <c:pt idx="838">
                  <c:v>5.79971820264852</c:v>
                </c:pt>
                <c:pt idx="839">
                  <c:v>4.17247760227239</c:v>
                </c:pt>
                <c:pt idx="840">
                  <c:v>4.48020047799085</c:v>
                </c:pt>
                <c:pt idx="841">
                  <c:v>4.48246250042015</c:v>
                </c:pt>
                <c:pt idx="842">
                  <c:v>4.72835686415481</c:v>
                </c:pt>
                <c:pt idx="843">
                  <c:v>4.63359865170921</c:v>
                </c:pt>
                <c:pt idx="844">
                  <c:v>4.50064785307733</c:v>
                </c:pt>
                <c:pt idx="845">
                  <c:v>4.26967137423946</c:v>
                </c:pt>
                <c:pt idx="846">
                  <c:v>5.85997153475531</c:v>
                </c:pt>
                <c:pt idx="847">
                  <c:v>4.93715544342581</c:v>
                </c:pt>
                <c:pt idx="848">
                  <c:v>4.73294477679836</c:v>
                </c:pt>
                <c:pt idx="849">
                  <c:v>5.13432779499092</c:v>
                </c:pt>
                <c:pt idx="850">
                  <c:v>4.08714956362892</c:v>
                </c:pt>
                <c:pt idx="851">
                  <c:v>4.63375254354866</c:v>
                </c:pt>
                <c:pt idx="852">
                  <c:v>4.3452435657178</c:v>
                </c:pt>
                <c:pt idx="853">
                  <c:v>4.67482313115205</c:v>
                </c:pt>
                <c:pt idx="854">
                  <c:v>4.37760268162965</c:v>
                </c:pt>
                <c:pt idx="855">
                  <c:v>5.11935248003375</c:v>
                </c:pt>
                <c:pt idx="856">
                  <c:v>5.34002754519605</c:v>
                </c:pt>
                <c:pt idx="857">
                  <c:v>4.56259576141737</c:v>
                </c:pt>
                <c:pt idx="858">
                  <c:v>4.69364409613249</c:v>
                </c:pt>
                <c:pt idx="859">
                  <c:v>5.68244527907501</c:v>
                </c:pt>
                <c:pt idx="860">
                  <c:v>5.20565226698671</c:v>
                </c:pt>
                <c:pt idx="861">
                  <c:v>5.29562209817094</c:v>
                </c:pt>
                <c:pt idx="862">
                  <c:v>5.42252897677323</c:v>
                </c:pt>
                <c:pt idx="863">
                  <c:v>5.80987603920858</c:v>
                </c:pt>
                <c:pt idx="864">
                  <c:v>6.54065051478897</c:v>
                </c:pt>
                <c:pt idx="865">
                  <c:v>5.5885224726632</c:v>
                </c:pt>
                <c:pt idx="866">
                  <c:v>5.56097881813619</c:v>
                </c:pt>
                <c:pt idx="867">
                  <c:v>5.38950813139778</c:v>
                </c:pt>
                <c:pt idx="868">
                  <c:v>5.41522184287545</c:v>
                </c:pt>
                <c:pt idx="869">
                  <c:v>5.9690837122556</c:v>
                </c:pt>
                <c:pt idx="870">
                  <c:v>5.6736960944896</c:v>
                </c:pt>
                <c:pt idx="871">
                  <c:v>6.34254349195346</c:v>
                </c:pt>
                <c:pt idx="872">
                  <c:v>7.57704535531878</c:v>
                </c:pt>
                <c:pt idx="873">
                  <c:v>5.57364265789098</c:v>
                </c:pt>
                <c:pt idx="874">
                  <c:v>6.24733395142561</c:v>
                </c:pt>
                <c:pt idx="875">
                  <c:v>6.18407250674568</c:v>
                </c:pt>
                <c:pt idx="876">
                  <c:v>6.5575930111288</c:v>
                </c:pt>
                <c:pt idx="877">
                  <c:v>6.2567634078158</c:v>
                </c:pt>
                <c:pt idx="878">
                  <c:v>5.7649979025731</c:v>
                </c:pt>
                <c:pt idx="879">
                  <c:v>6.635141365995</c:v>
                </c:pt>
                <c:pt idx="880">
                  <c:v>6.62872526820916</c:v>
                </c:pt>
                <c:pt idx="881">
                  <c:v>6.33235178663815</c:v>
                </c:pt>
                <c:pt idx="882">
                  <c:v>6.58977300222467</c:v>
                </c:pt>
                <c:pt idx="883">
                  <c:v>6.86634193433338</c:v>
                </c:pt>
                <c:pt idx="884">
                  <c:v>5.588145146149</c:v>
                </c:pt>
                <c:pt idx="885">
                  <c:v>6.18019472996423</c:v>
                </c:pt>
                <c:pt idx="886">
                  <c:v>6.22585036382253</c:v>
                </c:pt>
                <c:pt idx="887">
                  <c:v>5.20482295433241</c:v>
                </c:pt>
                <c:pt idx="888">
                  <c:v>4.98124394503278</c:v>
                </c:pt>
                <c:pt idx="889">
                  <c:v>5.57548009461282</c:v>
                </c:pt>
                <c:pt idx="890">
                  <c:v>5.89597933414944</c:v>
                </c:pt>
                <c:pt idx="891">
                  <c:v>6.96924246359935</c:v>
                </c:pt>
                <c:pt idx="892">
                  <c:v>5.81460215356113</c:v>
                </c:pt>
                <c:pt idx="893">
                  <c:v>6.31415530501215</c:v>
                </c:pt>
                <c:pt idx="894">
                  <c:v>6.67708279060279</c:v>
                </c:pt>
                <c:pt idx="895">
                  <c:v>6.11756072834275</c:v>
                </c:pt>
                <c:pt idx="896">
                  <c:v>6.94693256768999</c:v>
                </c:pt>
                <c:pt idx="897">
                  <c:v>6.43027771989412</c:v>
                </c:pt>
                <c:pt idx="898">
                  <c:v>6.31342512293314</c:v>
                </c:pt>
                <c:pt idx="899">
                  <c:v>6.55112961051874</c:v>
                </c:pt>
                <c:pt idx="900">
                  <c:v>6.48555808543103</c:v>
                </c:pt>
                <c:pt idx="901">
                  <c:v>5.12117322641042</c:v>
                </c:pt>
                <c:pt idx="902">
                  <c:v>5.99797921939065</c:v>
                </c:pt>
                <c:pt idx="903">
                  <c:v>6.05574700101948</c:v>
                </c:pt>
                <c:pt idx="904">
                  <c:v>6.0552816429493</c:v>
                </c:pt>
                <c:pt idx="905">
                  <c:v>5.84616305780373</c:v>
                </c:pt>
                <c:pt idx="906">
                  <c:v>5.98462013617031</c:v>
                </c:pt>
                <c:pt idx="907">
                  <c:v>6.44792766543072</c:v>
                </c:pt>
                <c:pt idx="908">
                  <c:v>6.86078090827735</c:v>
                </c:pt>
                <c:pt idx="909">
                  <c:v>6.59334820046643</c:v>
                </c:pt>
                <c:pt idx="910">
                  <c:v>7.38886781753014</c:v>
                </c:pt>
                <c:pt idx="911">
                  <c:v>6.94768914316019</c:v>
                </c:pt>
                <c:pt idx="912">
                  <c:v>7.3221846373101</c:v>
                </c:pt>
                <c:pt idx="913">
                  <c:v>7.1622510241002</c:v>
                </c:pt>
                <c:pt idx="914">
                  <c:v>6.94704560978318</c:v>
                </c:pt>
                <c:pt idx="915">
                  <c:v>5.94404670530608</c:v>
                </c:pt>
                <c:pt idx="916">
                  <c:v>6.87710889940939</c:v>
                </c:pt>
                <c:pt idx="917">
                  <c:v>7.00209090293466</c:v>
                </c:pt>
                <c:pt idx="918">
                  <c:v>6.67386652879265</c:v>
                </c:pt>
                <c:pt idx="919">
                  <c:v>5.68227113866345</c:v>
                </c:pt>
                <c:pt idx="920">
                  <c:v>5.47022732234273</c:v>
                </c:pt>
                <c:pt idx="921">
                  <c:v>6.27588638984107</c:v>
                </c:pt>
                <c:pt idx="922">
                  <c:v>6.5503434291572</c:v>
                </c:pt>
                <c:pt idx="923">
                  <c:v>6.62304987569596</c:v>
                </c:pt>
                <c:pt idx="924">
                  <c:v>6.63824853572146</c:v>
                </c:pt>
                <c:pt idx="925">
                  <c:v>6.70454466179224</c:v>
                </c:pt>
                <c:pt idx="926">
                  <c:v>6.64345295880131</c:v>
                </c:pt>
                <c:pt idx="927">
                  <c:v>6.22644551480397</c:v>
                </c:pt>
                <c:pt idx="928">
                  <c:v>6.86155358274224</c:v>
                </c:pt>
                <c:pt idx="929">
                  <c:v>6.90339771782063</c:v>
                </c:pt>
                <c:pt idx="930">
                  <c:v>6.7453685524759</c:v>
                </c:pt>
                <c:pt idx="931">
                  <c:v>6.01085563066928</c:v>
                </c:pt>
                <c:pt idx="932">
                  <c:v>6.43156132874554</c:v>
                </c:pt>
                <c:pt idx="933">
                  <c:v>6.29242763088497</c:v>
                </c:pt>
                <c:pt idx="934">
                  <c:v>6.24384036262246</c:v>
                </c:pt>
                <c:pt idx="935">
                  <c:v>5.53168436242385</c:v>
                </c:pt>
                <c:pt idx="936">
                  <c:v>5.15945801650305</c:v>
                </c:pt>
                <c:pt idx="937">
                  <c:v>4.60553301993334</c:v>
                </c:pt>
                <c:pt idx="938">
                  <c:v>5.59258344814094</c:v>
                </c:pt>
                <c:pt idx="939">
                  <c:v>5.7061976219735</c:v>
                </c:pt>
                <c:pt idx="940">
                  <c:v>5.90754006497473</c:v>
                </c:pt>
                <c:pt idx="941">
                  <c:v>5.5986162953011</c:v>
                </c:pt>
                <c:pt idx="942">
                  <c:v>5.22314315543872</c:v>
                </c:pt>
                <c:pt idx="943">
                  <c:v>7.06719598264278</c:v>
                </c:pt>
                <c:pt idx="944">
                  <c:v>6.34418601937342</c:v>
                </c:pt>
                <c:pt idx="945">
                  <c:v>6.46200191827333</c:v>
                </c:pt>
                <c:pt idx="946">
                  <c:v>6.49861339454596</c:v>
                </c:pt>
                <c:pt idx="947">
                  <c:v>5.8932528678646</c:v>
                </c:pt>
                <c:pt idx="948">
                  <c:v>5.64379566388065</c:v>
                </c:pt>
                <c:pt idx="949">
                  <c:v>6.38846278856321</c:v>
                </c:pt>
                <c:pt idx="950">
                  <c:v>5.92304847853046</c:v>
                </c:pt>
                <c:pt idx="951">
                  <c:v>5.195018434046</c:v>
                </c:pt>
                <c:pt idx="952">
                  <c:v>5.37053717794561</c:v>
                </c:pt>
                <c:pt idx="953">
                  <c:v>5.5132720208768</c:v>
                </c:pt>
                <c:pt idx="954">
                  <c:v>5.85222614034147</c:v>
                </c:pt>
                <c:pt idx="955">
                  <c:v>5.89148142921389</c:v>
                </c:pt>
                <c:pt idx="956">
                  <c:v>6.0293782020834</c:v>
                </c:pt>
                <c:pt idx="957">
                  <c:v>5.38791924910613</c:v>
                </c:pt>
                <c:pt idx="958">
                  <c:v>4.97563604974884</c:v>
                </c:pt>
                <c:pt idx="959">
                  <c:v>6.02207101715459</c:v>
                </c:pt>
                <c:pt idx="960">
                  <c:v>5.99969075696394</c:v>
                </c:pt>
                <c:pt idx="961">
                  <c:v>6.91125997080649</c:v>
                </c:pt>
                <c:pt idx="962">
                  <c:v>5.68128523047662</c:v>
                </c:pt>
                <c:pt idx="963">
                  <c:v>6.85156295101012</c:v>
                </c:pt>
                <c:pt idx="964">
                  <c:v>5.7332090060272</c:v>
                </c:pt>
                <c:pt idx="965">
                  <c:v>5.80509822456608</c:v>
                </c:pt>
                <c:pt idx="966">
                  <c:v>5.67645215935891</c:v>
                </c:pt>
                <c:pt idx="967">
                  <c:v>4.81101046294783</c:v>
                </c:pt>
                <c:pt idx="968">
                  <c:v>6.1184212076151</c:v>
                </c:pt>
                <c:pt idx="969">
                  <c:v>5.19748086275522</c:v>
                </c:pt>
                <c:pt idx="970">
                  <c:v>5.9867350153304</c:v>
                </c:pt>
                <c:pt idx="971">
                  <c:v>4.96773850087819</c:v>
                </c:pt>
                <c:pt idx="972">
                  <c:v>5.6875412864687</c:v>
                </c:pt>
                <c:pt idx="973">
                  <c:v>5.58824169613512</c:v>
                </c:pt>
                <c:pt idx="974">
                  <c:v>5.13428233557808</c:v>
                </c:pt>
                <c:pt idx="975">
                  <c:v>5.37350651672253</c:v>
                </c:pt>
                <c:pt idx="976">
                  <c:v>5.86275107821308</c:v>
                </c:pt>
                <c:pt idx="977">
                  <c:v>5.77517039661957</c:v>
                </c:pt>
                <c:pt idx="978">
                  <c:v>4.95984575989162</c:v>
                </c:pt>
                <c:pt idx="979">
                  <c:v>5.44068267196135</c:v>
                </c:pt>
                <c:pt idx="980">
                  <c:v>5.51869569332685</c:v>
                </c:pt>
                <c:pt idx="981">
                  <c:v>4.62809641763543</c:v>
                </c:pt>
                <c:pt idx="982">
                  <c:v>7.47359914896682</c:v>
                </c:pt>
                <c:pt idx="983">
                  <c:v>5.60712548625091</c:v>
                </c:pt>
                <c:pt idx="984">
                  <c:v>5.7763065209109</c:v>
                </c:pt>
                <c:pt idx="985">
                  <c:v>5.88219646283838</c:v>
                </c:pt>
                <c:pt idx="986">
                  <c:v>5.75783314488839</c:v>
                </c:pt>
                <c:pt idx="987">
                  <c:v>6.27053644208269</c:v>
                </c:pt>
                <c:pt idx="988">
                  <c:v>6.56670805159162</c:v>
                </c:pt>
                <c:pt idx="989">
                  <c:v>8.23126996796664</c:v>
                </c:pt>
                <c:pt idx="990">
                  <c:v>8.03257458531687</c:v>
                </c:pt>
                <c:pt idx="991">
                  <c:v>7.09216680221735</c:v>
                </c:pt>
                <c:pt idx="992">
                  <c:v>7.24808570358915</c:v>
                </c:pt>
                <c:pt idx="993">
                  <c:v>5.5488547469947</c:v>
                </c:pt>
                <c:pt idx="994">
                  <c:v>5.22068048083775</c:v>
                </c:pt>
                <c:pt idx="995">
                  <c:v>5.52582115075637</c:v>
                </c:pt>
                <c:pt idx="996">
                  <c:v>5.89091796299565</c:v>
                </c:pt>
                <c:pt idx="997">
                  <c:v>5.07562260479813</c:v>
                </c:pt>
                <c:pt idx="998">
                  <c:v>5.92417163152489</c:v>
                </c:pt>
                <c:pt idx="999">
                  <c:v>5.15271505085172</c:v>
                </c:pt>
                <c:pt idx="1000">
                  <c:v>4.86804630362247</c:v>
                </c:pt>
                <c:pt idx="1001">
                  <c:v>5.33626014163679</c:v>
                </c:pt>
                <c:pt idx="1002">
                  <c:v>6.4034399598097</c:v>
                </c:pt>
                <c:pt idx="1003">
                  <c:v>5.77726754141765</c:v>
                </c:pt>
                <c:pt idx="1004">
                  <c:v>5.35629137847354</c:v>
                </c:pt>
                <c:pt idx="1005">
                  <c:v>4.11594884527342</c:v>
                </c:pt>
                <c:pt idx="1006">
                  <c:v>4.13149603551754</c:v>
                </c:pt>
                <c:pt idx="1007">
                  <c:v>5.07507227092833</c:v>
                </c:pt>
                <c:pt idx="1008">
                  <c:v>4.16439870822716</c:v>
                </c:pt>
                <c:pt idx="1009">
                  <c:v>4.75749044170269</c:v>
                </c:pt>
                <c:pt idx="1010">
                  <c:v>4.06212382440975</c:v>
                </c:pt>
                <c:pt idx="1011">
                  <c:v>4.15770723789671</c:v>
                </c:pt>
                <c:pt idx="1012">
                  <c:v>4.02053694929966</c:v>
                </c:pt>
                <c:pt idx="1013">
                  <c:v>4.72030771866007</c:v>
                </c:pt>
                <c:pt idx="1014">
                  <c:v>4.16750720790479</c:v>
                </c:pt>
                <c:pt idx="1015">
                  <c:v>3.86139320814403</c:v>
                </c:pt>
                <c:pt idx="1016">
                  <c:v>4.13281043067772</c:v>
                </c:pt>
                <c:pt idx="1017">
                  <c:v>4.5728781415435</c:v>
                </c:pt>
                <c:pt idx="1018">
                  <c:v>3.91229415011225</c:v>
                </c:pt>
                <c:pt idx="1019">
                  <c:v>3.96287113167115</c:v>
                </c:pt>
                <c:pt idx="1020">
                  <c:v>4.58307896850222</c:v>
                </c:pt>
                <c:pt idx="1021">
                  <c:v>5.18679212452075</c:v>
                </c:pt>
                <c:pt idx="1022">
                  <c:v>4.44690844566511</c:v>
                </c:pt>
                <c:pt idx="1023">
                  <c:v>4.57205570902898</c:v>
                </c:pt>
                <c:pt idx="1024">
                  <c:v>4.82716178687072</c:v>
                </c:pt>
                <c:pt idx="1025">
                  <c:v>3.86367601142975</c:v>
                </c:pt>
                <c:pt idx="1026">
                  <c:v>3.99168686463028</c:v>
                </c:pt>
                <c:pt idx="1027">
                  <c:v>4.59700825179302</c:v>
                </c:pt>
                <c:pt idx="1028">
                  <c:v>4.8366944221653</c:v>
                </c:pt>
                <c:pt idx="1029">
                  <c:v>4.73361562208558</c:v>
                </c:pt>
                <c:pt idx="1030">
                  <c:v>4.24957255125043</c:v>
                </c:pt>
                <c:pt idx="1031">
                  <c:v>4.73081903725259</c:v>
                </c:pt>
                <c:pt idx="1032">
                  <c:v>4.7503244393692</c:v>
                </c:pt>
                <c:pt idx="1033">
                  <c:v>3.98022772272846</c:v>
                </c:pt>
                <c:pt idx="1034">
                  <c:v>4.02857817505492</c:v>
                </c:pt>
                <c:pt idx="1035">
                  <c:v>3.99619258159702</c:v>
                </c:pt>
                <c:pt idx="1036">
                  <c:v>4.31546604374858</c:v>
                </c:pt>
                <c:pt idx="1037">
                  <c:v>4.71471255042147</c:v>
                </c:pt>
                <c:pt idx="1038">
                  <c:v>5.33312724453098</c:v>
                </c:pt>
                <c:pt idx="1039">
                  <c:v>4.81899633768329</c:v>
                </c:pt>
                <c:pt idx="1040">
                  <c:v>5.26764700738661</c:v>
                </c:pt>
                <c:pt idx="1041">
                  <c:v>4.01531745410754</c:v>
                </c:pt>
                <c:pt idx="1042">
                  <c:v>3.92117419748583</c:v>
                </c:pt>
                <c:pt idx="1043">
                  <c:v>4.31459978763873</c:v>
                </c:pt>
                <c:pt idx="1044">
                  <c:v>3.74783407240001</c:v>
                </c:pt>
                <c:pt idx="1045">
                  <c:v>5.10952632095818</c:v>
                </c:pt>
                <c:pt idx="1046">
                  <c:v>3.68018568055583</c:v>
                </c:pt>
                <c:pt idx="1047">
                  <c:v>3.35768652595144</c:v>
                </c:pt>
                <c:pt idx="1048">
                  <c:v>4.11164005215675</c:v>
                </c:pt>
                <c:pt idx="1049">
                  <c:v>3.34819951955127</c:v>
                </c:pt>
                <c:pt idx="1050">
                  <c:v>3.72817101616237</c:v>
                </c:pt>
                <c:pt idx="1051">
                  <c:v>5.38731325792838</c:v>
                </c:pt>
                <c:pt idx="1052">
                  <c:v>4.22081005532354</c:v>
                </c:pt>
                <c:pt idx="1053">
                  <c:v>3.33054734584786</c:v>
                </c:pt>
                <c:pt idx="1054">
                  <c:v>4.49711195813082</c:v>
                </c:pt>
                <c:pt idx="1055">
                  <c:v>4.47303611139732</c:v>
                </c:pt>
                <c:pt idx="1056">
                  <c:v>5.26489542829761</c:v>
                </c:pt>
                <c:pt idx="1057">
                  <c:v>5.6654558077946</c:v>
                </c:pt>
                <c:pt idx="1058">
                  <c:v>6.13169927119655</c:v>
                </c:pt>
                <c:pt idx="1059">
                  <c:v>5.59212166592253</c:v>
                </c:pt>
                <c:pt idx="1060">
                  <c:v>4.36328604793396</c:v>
                </c:pt>
                <c:pt idx="1061">
                  <c:v>5.40129245631416</c:v>
                </c:pt>
                <c:pt idx="1062">
                  <c:v>5.88873684784857</c:v>
                </c:pt>
                <c:pt idx="1063">
                  <c:v>4.56730654076892</c:v>
                </c:pt>
                <c:pt idx="1064">
                  <c:v>4.60423415263014</c:v>
                </c:pt>
                <c:pt idx="1065">
                  <c:v>5.69475432899937</c:v>
                </c:pt>
                <c:pt idx="1066">
                  <c:v>4.982591249709</c:v>
                </c:pt>
                <c:pt idx="1067">
                  <c:v>5.70543734733864</c:v>
                </c:pt>
                <c:pt idx="1068">
                  <c:v>4.87193923095778</c:v>
                </c:pt>
                <c:pt idx="1069">
                  <c:v>4.77482163485595</c:v>
                </c:pt>
                <c:pt idx="1070">
                  <c:v>4.70096856824504</c:v>
                </c:pt>
                <c:pt idx="1071">
                  <c:v>4.76387984404636</c:v>
                </c:pt>
                <c:pt idx="1072">
                  <c:v>6.38304749470388</c:v>
                </c:pt>
                <c:pt idx="1073">
                  <c:v>5.10300140705419</c:v>
                </c:pt>
                <c:pt idx="1074">
                  <c:v>4.92143444360976</c:v>
                </c:pt>
                <c:pt idx="1075">
                  <c:v>5.36028717032888</c:v>
                </c:pt>
                <c:pt idx="1076">
                  <c:v>6.00022820395439</c:v>
                </c:pt>
                <c:pt idx="1077">
                  <c:v>5.21847720537259</c:v>
                </c:pt>
                <c:pt idx="1078">
                  <c:v>5.70559787071157</c:v>
                </c:pt>
                <c:pt idx="1079">
                  <c:v>6.28830361508371</c:v>
                </c:pt>
                <c:pt idx="1080">
                  <c:v>5.47701948924674</c:v>
                </c:pt>
                <c:pt idx="1081">
                  <c:v>4.47461115595163</c:v>
                </c:pt>
                <c:pt idx="1082">
                  <c:v>3.68907631825952</c:v>
                </c:pt>
                <c:pt idx="1083">
                  <c:v>3.78039073195625</c:v>
                </c:pt>
                <c:pt idx="1084">
                  <c:v>3.99553094792592</c:v>
                </c:pt>
                <c:pt idx="1085">
                  <c:v>4.43586809963473</c:v>
                </c:pt>
                <c:pt idx="1086">
                  <c:v>4.75026500153958</c:v>
                </c:pt>
                <c:pt idx="1087">
                  <c:v>5.16318838905191</c:v>
                </c:pt>
                <c:pt idx="1088">
                  <c:v>5.57581132935193</c:v>
                </c:pt>
                <c:pt idx="1089">
                  <c:v>6.70356291686996</c:v>
                </c:pt>
                <c:pt idx="1090">
                  <c:v>6.62565493926668</c:v>
                </c:pt>
                <c:pt idx="1091">
                  <c:v>6.53642564603888</c:v>
                </c:pt>
                <c:pt idx="1092">
                  <c:v>5.88220121313037</c:v>
                </c:pt>
                <c:pt idx="1093">
                  <c:v>6.98688537148742</c:v>
                </c:pt>
                <c:pt idx="1094">
                  <c:v>6.98165740770955</c:v>
                </c:pt>
                <c:pt idx="1095">
                  <c:v>5.77459668145903</c:v>
                </c:pt>
                <c:pt idx="1096">
                  <c:v>6.08537148628719</c:v>
                </c:pt>
                <c:pt idx="1097">
                  <c:v>5.03697350893704</c:v>
                </c:pt>
                <c:pt idx="1098">
                  <c:v>5.66482175088276</c:v>
                </c:pt>
                <c:pt idx="1099">
                  <c:v>5.94523762137722</c:v>
                </c:pt>
                <c:pt idx="1100">
                  <c:v>8.56680145065469</c:v>
                </c:pt>
                <c:pt idx="1101">
                  <c:v>6.90350167572078</c:v>
                </c:pt>
                <c:pt idx="1102">
                  <c:v>5.6209750649135</c:v>
                </c:pt>
                <c:pt idx="1103">
                  <c:v>5.8810068022866</c:v>
                </c:pt>
                <c:pt idx="1104">
                  <c:v>5.88278114211398</c:v>
                </c:pt>
                <c:pt idx="1105">
                  <c:v>5.65476996241917</c:v>
                </c:pt>
                <c:pt idx="1106">
                  <c:v>5.63283563072251</c:v>
                </c:pt>
                <c:pt idx="1107">
                  <c:v>6.34827329064019</c:v>
                </c:pt>
                <c:pt idx="1108">
                  <c:v>6.76560106052912</c:v>
                </c:pt>
                <c:pt idx="1109">
                  <c:v>5.77883640266976</c:v>
                </c:pt>
                <c:pt idx="1110">
                  <c:v>7.06838333861851</c:v>
                </c:pt>
                <c:pt idx="1111">
                  <c:v>6.68868046239853</c:v>
                </c:pt>
                <c:pt idx="1112">
                  <c:v>6.61587357318477</c:v>
                </c:pt>
                <c:pt idx="1113">
                  <c:v>6.99604525878415</c:v>
                </c:pt>
                <c:pt idx="1114">
                  <c:v>6.10890779413375</c:v>
                </c:pt>
                <c:pt idx="1115">
                  <c:v>7.14341713535266</c:v>
                </c:pt>
                <c:pt idx="1116">
                  <c:v>5.48801340721577</c:v>
                </c:pt>
                <c:pt idx="1117">
                  <c:v>6.10093556941067</c:v>
                </c:pt>
                <c:pt idx="1118">
                  <c:v>4.72377920191727</c:v>
                </c:pt>
                <c:pt idx="1119">
                  <c:v>5.68713511347509</c:v>
                </c:pt>
                <c:pt idx="1120">
                  <c:v>5.84233476754599</c:v>
                </c:pt>
                <c:pt idx="1121">
                  <c:v>6.99225227003142</c:v>
                </c:pt>
                <c:pt idx="1122">
                  <c:v>5.30985648748833</c:v>
                </c:pt>
                <c:pt idx="1123">
                  <c:v>6.74754690233128</c:v>
                </c:pt>
                <c:pt idx="1124">
                  <c:v>6.33069740751783</c:v>
                </c:pt>
                <c:pt idx="1125">
                  <c:v>5.31363936074074</c:v>
                </c:pt>
                <c:pt idx="1126">
                  <c:v>5.51163540152751</c:v>
                </c:pt>
                <c:pt idx="1127">
                  <c:v>6.1779924026573</c:v>
                </c:pt>
                <c:pt idx="1128">
                  <c:v>5.70800903818434</c:v>
                </c:pt>
                <c:pt idx="1129">
                  <c:v>5.72418547815239</c:v>
                </c:pt>
                <c:pt idx="1130">
                  <c:v>6.22612528414206</c:v>
                </c:pt>
                <c:pt idx="1131">
                  <c:v>5.98854977289425</c:v>
                </c:pt>
                <c:pt idx="1132">
                  <c:v>5.59344630360676</c:v>
                </c:pt>
                <c:pt idx="1133">
                  <c:v>6.58885415924001</c:v>
                </c:pt>
                <c:pt idx="1134">
                  <c:v>6.32613799699706</c:v>
                </c:pt>
                <c:pt idx="1135">
                  <c:v>6.0804072813539</c:v>
                </c:pt>
                <c:pt idx="1136">
                  <c:v>6.3729211824794</c:v>
                </c:pt>
                <c:pt idx="1137">
                  <c:v>5.72391695322367</c:v>
                </c:pt>
                <c:pt idx="1138">
                  <c:v>5.79941072110922</c:v>
                </c:pt>
                <c:pt idx="1139">
                  <c:v>6.20247194486348</c:v>
                </c:pt>
                <c:pt idx="1140">
                  <c:v>5.84334070945879</c:v>
                </c:pt>
                <c:pt idx="1141">
                  <c:v>6.55010966083064</c:v>
                </c:pt>
                <c:pt idx="1142">
                  <c:v>6.25793912572103</c:v>
                </c:pt>
                <c:pt idx="1143">
                  <c:v>7.10288284840355</c:v>
                </c:pt>
                <c:pt idx="1144">
                  <c:v>6.6200971589885</c:v>
                </c:pt>
                <c:pt idx="1145">
                  <c:v>7.55066904753223</c:v>
                </c:pt>
                <c:pt idx="1146">
                  <c:v>6.67343346068511</c:v>
                </c:pt>
                <c:pt idx="1147">
                  <c:v>5.55697294420566</c:v>
                </c:pt>
                <c:pt idx="1148">
                  <c:v>5.84316335809409</c:v>
                </c:pt>
                <c:pt idx="1149">
                  <c:v>5.88643658506476</c:v>
                </c:pt>
                <c:pt idx="1150">
                  <c:v>6.51291186287857</c:v>
                </c:pt>
                <c:pt idx="1151">
                  <c:v>5.40050457186592</c:v>
                </c:pt>
                <c:pt idx="1152">
                  <c:v>5.27765412183192</c:v>
                </c:pt>
                <c:pt idx="1153">
                  <c:v>5.44038977902464</c:v>
                </c:pt>
                <c:pt idx="1154">
                  <c:v>5.19519653530393</c:v>
                </c:pt>
                <c:pt idx="1155">
                  <c:v>5.81981209009117</c:v>
                </c:pt>
                <c:pt idx="1156">
                  <c:v>5.26415406102622</c:v>
                </c:pt>
                <c:pt idx="1157">
                  <c:v>4.88267408151997</c:v>
                </c:pt>
                <c:pt idx="1158">
                  <c:v>4.20587891620864</c:v>
                </c:pt>
                <c:pt idx="1159">
                  <c:v>4.96996257198051</c:v>
                </c:pt>
                <c:pt idx="1160">
                  <c:v>5.71242442448509</c:v>
                </c:pt>
                <c:pt idx="1161">
                  <c:v>5.08953238549835</c:v>
                </c:pt>
                <c:pt idx="1162">
                  <c:v>5.01429746407646</c:v>
                </c:pt>
                <c:pt idx="1163">
                  <c:v>4.74876714559314</c:v>
                </c:pt>
                <c:pt idx="1164">
                  <c:v>3.69334250472616</c:v>
                </c:pt>
                <c:pt idx="1165">
                  <c:v>3.88782069542415</c:v>
                </c:pt>
                <c:pt idx="1166">
                  <c:v>4.57194571627727</c:v>
                </c:pt>
                <c:pt idx="1167">
                  <c:v>4.30535065083049</c:v>
                </c:pt>
                <c:pt idx="1168">
                  <c:v>3.73687400241637</c:v>
                </c:pt>
                <c:pt idx="1169">
                  <c:v>4.26658413044828</c:v>
                </c:pt>
                <c:pt idx="1170">
                  <c:v>4.87460919622071</c:v>
                </c:pt>
                <c:pt idx="1171">
                  <c:v>3.94175343326058</c:v>
                </c:pt>
                <c:pt idx="1172">
                  <c:v>4.42962582445367</c:v>
                </c:pt>
                <c:pt idx="1173">
                  <c:v>4.45786323623734</c:v>
                </c:pt>
                <c:pt idx="1174">
                  <c:v>4.6780157143017</c:v>
                </c:pt>
                <c:pt idx="1175">
                  <c:v>5.51575610292605</c:v>
                </c:pt>
                <c:pt idx="1176">
                  <c:v>4.66747782045549</c:v>
                </c:pt>
                <c:pt idx="1177">
                  <c:v>5.40148221960429</c:v>
                </c:pt>
                <c:pt idx="1178">
                  <c:v>5.27448813068526</c:v>
                </c:pt>
                <c:pt idx="1179">
                  <c:v>5.69511330344115</c:v>
                </c:pt>
                <c:pt idx="1180">
                  <c:v>5.6371700806053</c:v>
                </c:pt>
                <c:pt idx="1181">
                  <c:v>5.10465325574839</c:v>
                </c:pt>
                <c:pt idx="1182">
                  <c:v>5.10955575803975</c:v>
                </c:pt>
                <c:pt idx="1183">
                  <c:v>5.59206197759458</c:v>
                </c:pt>
                <c:pt idx="1184">
                  <c:v>4.92067133837557</c:v>
                </c:pt>
                <c:pt idx="1185">
                  <c:v>4.43134142936022</c:v>
                </c:pt>
                <c:pt idx="1186">
                  <c:v>4.22872417963226</c:v>
                </c:pt>
                <c:pt idx="1187">
                  <c:v>4.53490227771645</c:v>
                </c:pt>
                <c:pt idx="1188">
                  <c:v>3.97267360950183</c:v>
                </c:pt>
                <c:pt idx="1189">
                  <c:v>4.21761983213476</c:v>
                </c:pt>
                <c:pt idx="1190">
                  <c:v>3.08686360722368</c:v>
                </c:pt>
                <c:pt idx="1191">
                  <c:v>3.05732062662756</c:v>
                </c:pt>
                <c:pt idx="1192">
                  <c:v>2.97385040321055</c:v>
                </c:pt>
                <c:pt idx="1193">
                  <c:v>3.46480495160773</c:v>
                </c:pt>
                <c:pt idx="1194">
                  <c:v>3.63127546947897</c:v>
                </c:pt>
                <c:pt idx="1195">
                  <c:v>3.20685001538878</c:v>
                </c:pt>
                <c:pt idx="1196">
                  <c:v>3.39818537644662</c:v>
                </c:pt>
                <c:pt idx="1197">
                  <c:v>3.15118287086401</c:v>
                </c:pt>
                <c:pt idx="1198">
                  <c:v>3.53492812085505</c:v>
                </c:pt>
                <c:pt idx="1199">
                  <c:v>3.4099947823801</c:v>
                </c:pt>
                <c:pt idx="1200">
                  <c:v>3.58208714251939</c:v>
                </c:pt>
                <c:pt idx="1201">
                  <c:v>3.44866116887966</c:v>
                </c:pt>
                <c:pt idx="1202">
                  <c:v>2.93910938955617</c:v>
                </c:pt>
                <c:pt idx="1203">
                  <c:v>3.29799916031662</c:v>
                </c:pt>
                <c:pt idx="1204">
                  <c:v>3.72394257680005</c:v>
                </c:pt>
                <c:pt idx="1205">
                  <c:v>2.91183087466161</c:v>
                </c:pt>
                <c:pt idx="1206">
                  <c:v>3.55156601009799</c:v>
                </c:pt>
                <c:pt idx="1207">
                  <c:v>3.42480483934294</c:v>
                </c:pt>
                <c:pt idx="1208">
                  <c:v>3.76418658430319</c:v>
                </c:pt>
                <c:pt idx="1209">
                  <c:v>3.72030628174602</c:v>
                </c:pt>
                <c:pt idx="1210">
                  <c:v>3.97640673968451</c:v>
                </c:pt>
                <c:pt idx="1211">
                  <c:v>3.32892501953039</c:v>
                </c:pt>
                <c:pt idx="1212">
                  <c:v>3.92303046240404</c:v>
                </c:pt>
                <c:pt idx="1213">
                  <c:v>4.34097462956258</c:v>
                </c:pt>
                <c:pt idx="1214">
                  <c:v>3.38036406697422</c:v>
                </c:pt>
                <c:pt idx="1215">
                  <c:v>3.20392507150943</c:v>
                </c:pt>
                <c:pt idx="1216">
                  <c:v>3.36846564397424</c:v>
                </c:pt>
                <c:pt idx="1217">
                  <c:v>3.65425494238458</c:v>
                </c:pt>
                <c:pt idx="1218">
                  <c:v>2.81306606440203</c:v>
                </c:pt>
                <c:pt idx="1219">
                  <c:v>2.78734414947446</c:v>
                </c:pt>
                <c:pt idx="1220">
                  <c:v>2.92549571211737</c:v>
                </c:pt>
                <c:pt idx="1221">
                  <c:v>3.88719235791783</c:v>
                </c:pt>
                <c:pt idx="1222">
                  <c:v>2.98355892213339</c:v>
                </c:pt>
                <c:pt idx="1223">
                  <c:v>3.49471928961695</c:v>
                </c:pt>
                <c:pt idx="1224">
                  <c:v>3.03886793824132</c:v>
                </c:pt>
                <c:pt idx="1225">
                  <c:v>3.24781376133447</c:v>
                </c:pt>
                <c:pt idx="1226">
                  <c:v>3.73351510736782</c:v>
                </c:pt>
                <c:pt idx="1227">
                  <c:v>4.39495965940575</c:v>
                </c:pt>
                <c:pt idx="1228">
                  <c:v>3.44516775359868</c:v>
                </c:pt>
                <c:pt idx="1229">
                  <c:v>3.76001940592725</c:v>
                </c:pt>
                <c:pt idx="1230">
                  <c:v>3.66098826439264</c:v>
                </c:pt>
                <c:pt idx="1231">
                  <c:v>4.2447225918412</c:v>
                </c:pt>
                <c:pt idx="1232">
                  <c:v>4.33344002761639</c:v>
                </c:pt>
                <c:pt idx="1233">
                  <c:v>4.88272652668556</c:v>
                </c:pt>
                <c:pt idx="1234">
                  <c:v>5.13915328231133</c:v>
                </c:pt>
                <c:pt idx="1235">
                  <c:v>5.21651259868382</c:v>
                </c:pt>
                <c:pt idx="1236">
                  <c:v>4.72611247129068</c:v>
                </c:pt>
                <c:pt idx="1237">
                  <c:v>4.18280558066566</c:v>
                </c:pt>
                <c:pt idx="1238">
                  <c:v>4.83909791154534</c:v>
                </c:pt>
                <c:pt idx="1239">
                  <c:v>4.09036129647219</c:v>
                </c:pt>
                <c:pt idx="1240">
                  <c:v>4.4603943534718</c:v>
                </c:pt>
                <c:pt idx="1241">
                  <c:v>5.03118746279596</c:v>
                </c:pt>
                <c:pt idx="1242">
                  <c:v>5.07009588918569</c:v>
                </c:pt>
                <c:pt idx="1243">
                  <c:v>4.81992764962739</c:v>
                </c:pt>
                <c:pt idx="1244">
                  <c:v>5.79984318394099</c:v>
                </c:pt>
                <c:pt idx="1245">
                  <c:v>6.22795145264796</c:v>
                </c:pt>
                <c:pt idx="1246">
                  <c:v>6.18665585629754</c:v>
                </c:pt>
                <c:pt idx="1247">
                  <c:v>5.67707168442878</c:v>
                </c:pt>
                <c:pt idx="1248">
                  <c:v>5.02458179543603</c:v>
                </c:pt>
                <c:pt idx="1249">
                  <c:v>7.23797448799624</c:v>
                </c:pt>
                <c:pt idx="1250">
                  <c:v>6.38429151709784</c:v>
                </c:pt>
                <c:pt idx="1251">
                  <c:v>5.44569038464077</c:v>
                </c:pt>
                <c:pt idx="1252">
                  <c:v>5.7344792892691</c:v>
                </c:pt>
                <c:pt idx="1253">
                  <c:v>6.44831915003105</c:v>
                </c:pt>
                <c:pt idx="1254">
                  <c:v>6.39576146827376</c:v>
                </c:pt>
                <c:pt idx="1255">
                  <c:v>6.28601908427407</c:v>
                </c:pt>
                <c:pt idx="1256">
                  <c:v>5.47106571402691</c:v>
                </c:pt>
                <c:pt idx="1257">
                  <c:v>5.76873924482008</c:v>
                </c:pt>
                <c:pt idx="1258">
                  <c:v>5.31258001881897</c:v>
                </c:pt>
                <c:pt idx="1259">
                  <c:v>5.60993744279755</c:v>
                </c:pt>
                <c:pt idx="1260">
                  <c:v>6.81709019430102</c:v>
                </c:pt>
                <c:pt idx="1261">
                  <c:v>6.91150262302918</c:v>
                </c:pt>
                <c:pt idx="1262">
                  <c:v>6.26636925605278</c:v>
                </c:pt>
                <c:pt idx="1263">
                  <c:v>6.44112268609037</c:v>
                </c:pt>
                <c:pt idx="1264">
                  <c:v>6.84004708927755</c:v>
                </c:pt>
                <c:pt idx="1265">
                  <c:v>5.12163785517173</c:v>
                </c:pt>
                <c:pt idx="1266">
                  <c:v>4.98373093571258</c:v>
                </c:pt>
                <c:pt idx="1267">
                  <c:v>4.8114946819234</c:v>
                </c:pt>
                <c:pt idx="1268">
                  <c:v>5.43154959110029</c:v>
                </c:pt>
                <c:pt idx="1269">
                  <c:v>4.55501336412219</c:v>
                </c:pt>
                <c:pt idx="1270">
                  <c:v>4.90544593362689</c:v>
                </c:pt>
                <c:pt idx="1271">
                  <c:v>5.55566135458984</c:v>
                </c:pt>
                <c:pt idx="1272">
                  <c:v>6.04620245831054</c:v>
                </c:pt>
                <c:pt idx="1273">
                  <c:v>5.39996141115431</c:v>
                </c:pt>
                <c:pt idx="1274">
                  <c:v>6.54336676035314</c:v>
                </c:pt>
                <c:pt idx="1275">
                  <c:v>7.79998642172904</c:v>
                </c:pt>
                <c:pt idx="1276">
                  <c:v>10.1062619576578</c:v>
                </c:pt>
                <c:pt idx="1277">
                  <c:v>6.12660990025748</c:v>
                </c:pt>
                <c:pt idx="1278">
                  <c:v>6.50554296964296</c:v>
                </c:pt>
                <c:pt idx="1279">
                  <c:v>5.8277349763553</c:v>
                </c:pt>
                <c:pt idx="1280">
                  <c:v>5.65346171052051</c:v>
                </c:pt>
                <c:pt idx="1281">
                  <c:v>6.2821185140386</c:v>
                </c:pt>
                <c:pt idx="1282">
                  <c:v>5.32125447653489</c:v>
                </c:pt>
                <c:pt idx="1283">
                  <c:v>5.75789864750149</c:v>
                </c:pt>
                <c:pt idx="1284">
                  <c:v>5.54344530758129</c:v>
                </c:pt>
                <c:pt idx="1285">
                  <c:v>4.69121318964973</c:v>
                </c:pt>
                <c:pt idx="1286">
                  <c:v>4.51822083437406</c:v>
                </c:pt>
                <c:pt idx="1287">
                  <c:v>4.65412526536226</c:v>
                </c:pt>
                <c:pt idx="1288">
                  <c:v>4.16230376572997</c:v>
                </c:pt>
                <c:pt idx="1289">
                  <c:v>4.34643250943478</c:v>
                </c:pt>
                <c:pt idx="1290">
                  <c:v>4.3813872016651</c:v>
                </c:pt>
                <c:pt idx="1291">
                  <c:v>4.4242701646535</c:v>
                </c:pt>
                <c:pt idx="1292">
                  <c:v>4.46254236381222</c:v>
                </c:pt>
                <c:pt idx="1293">
                  <c:v>3.93403091414289</c:v>
                </c:pt>
                <c:pt idx="1294">
                  <c:v>3.93774760727691</c:v>
                </c:pt>
                <c:pt idx="1295">
                  <c:v>4.20394172090599</c:v>
                </c:pt>
                <c:pt idx="1296">
                  <c:v>3.95948498002053</c:v>
                </c:pt>
                <c:pt idx="1297">
                  <c:v>3.5340472239348</c:v>
                </c:pt>
                <c:pt idx="1298">
                  <c:v>4.66930352296796</c:v>
                </c:pt>
                <c:pt idx="1299">
                  <c:v>5.42139066810289</c:v>
                </c:pt>
                <c:pt idx="1300">
                  <c:v>4.05886934220546</c:v>
                </c:pt>
                <c:pt idx="1301">
                  <c:v>3.83608338869489</c:v>
                </c:pt>
                <c:pt idx="1302">
                  <c:v>4.97501708386519</c:v>
                </c:pt>
                <c:pt idx="1303">
                  <c:v>5.46826752753657</c:v>
                </c:pt>
                <c:pt idx="1304">
                  <c:v>4.09436625601903</c:v>
                </c:pt>
                <c:pt idx="1305">
                  <c:v>5.81874909656779</c:v>
                </c:pt>
                <c:pt idx="1306">
                  <c:v>4.84047505231157</c:v>
                </c:pt>
                <c:pt idx="1307">
                  <c:v>5.13128772015821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0"/>
        <c:smooth val="0"/>
        <c:axId val="822415433"/>
        <c:axId val="676094565"/>
      </c:lineChart>
      <c:dateAx>
        <c:axId val="822415433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676094565"/>
        <c:crosses val="autoZero"/>
        <c:auto val="1"/>
        <c:lblOffset val="100"/>
        <c:baseTimeUnit val="days"/>
      </c:dateAx>
      <c:valAx>
        <c:axId val="67609456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82241543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en-US" sz="800"/>
      </a:pPr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en-US"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sz="960"/>
              <a:t>Kraken</a:t>
            </a:r>
            <a:endParaRPr sz="96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Kraken_USD.csv!$Q$1</c:f>
              <c:strCache>
                <c:ptCount val="1"/>
                <c:pt idx="0">
                  <c:v>WashVolumePercTotal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Kraken_USD.csv!$C$1162:$C$2765</c:f>
              <c:numCache>
                <c:formatCode>m/d/yyyy</c:formatCode>
                <c:ptCount val="1604"/>
                <c:pt idx="0" c:formatCode="m/d/yyyy">
                  <c:v>42736</c:v>
                </c:pt>
                <c:pt idx="1" c:formatCode="m/d/yyyy">
                  <c:v>42737</c:v>
                </c:pt>
                <c:pt idx="2" c:formatCode="m/d/yyyy">
                  <c:v>42738</c:v>
                </c:pt>
                <c:pt idx="3" c:formatCode="m/d/yyyy">
                  <c:v>42739</c:v>
                </c:pt>
                <c:pt idx="4" c:formatCode="m/d/yyyy">
                  <c:v>42740</c:v>
                </c:pt>
                <c:pt idx="5" c:formatCode="m/d/yyyy">
                  <c:v>42741</c:v>
                </c:pt>
                <c:pt idx="6" c:formatCode="m/d/yyyy">
                  <c:v>42742</c:v>
                </c:pt>
                <c:pt idx="7" c:formatCode="m/d/yyyy">
                  <c:v>42743</c:v>
                </c:pt>
                <c:pt idx="8" c:formatCode="m/d/yyyy">
                  <c:v>42744</c:v>
                </c:pt>
                <c:pt idx="9" c:formatCode="m/d/yyyy">
                  <c:v>42745</c:v>
                </c:pt>
                <c:pt idx="10" c:formatCode="m/d/yyyy">
                  <c:v>42746</c:v>
                </c:pt>
                <c:pt idx="11" c:formatCode="m/d/yyyy">
                  <c:v>42747</c:v>
                </c:pt>
                <c:pt idx="12" c:formatCode="m/d/yyyy">
                  <c:v>42748</c:v>
                </c:pt>
                <c:pt idx="13" c:formatCode="m/d/yyyy">
                  <c:v>42749</c:v>
                </c:pt>
                <c:pt idx="14" c:formatCode="m/d/yyyy">
                  <c:v>42750</c:v>
                </c:pt>
                <c:pt idx="15" c:formatCode="m/d/yyyy">
                  <c:v>42751</c:v>
                </c:pt>
                <c:pt idx="16" c:formatCode="m/d/yyyy">
                  <c:v>42752</c:v>
                </c:pt>
                <c:pt idx="17" c:formatCode="m/d/yyyy">
                  <c:v>42753</c:v>
                </c:pt>
                <c:pt idx="18" c:formatCode="m/d/yyyy">
                  <c:v>42754</c:v>
                </c:pt>
                <c:pt idx="19" c:formatCode="m/d/yyyy">
                  <c:v>42755</c:v>
                </c:pt>
                <c:pt idx="20" c:formatCode="m/d/yyyy">
                  <c:v>42756</c:v>
                </c:pt>
                <c:pt idx="21" c:formatCode="m/d/yyyy">
                  <c:v>42757</c:v>
                </c:pt>
                <c:pt idx="22" c:formatCode="m/d/yyyy">
                  <c:v>42758</c:v>
                </c:pt>
                <c:pt idx="23" c:formatCode="m/d/yyyy">
                  <c:v>42759</c:v>
                </c:pt>
                <c:pt idx="24" c:formatCode="m/d/yyyy">
                  <c:v>42760</c:v>
                </c:pt>
                <c:pt idx="25" c:formatCode="m/d/yyyy">
                  <c:v>42761</c:v>
                </c:pt>
                <c:pt idx="26" c:formatCode="m/d/yyyy">
                  <c:v>42762</c:v>
                </c:pt>
                <c:pt idx="27" c:formatCode="m/d/yyyy">
                  <c:v>42763</c:v>
                </c:pt>
                <c:pt idx="28" c:formatCode="m/d/yyyy">
                  <c:v>42764</c:v>
                </c:pt>
                <c:pt idx="29" c:formatCode="m/d/yyyy">
                  <c:v>42765</c:v>
                </c:pt>
                <c:pt idx="30" c:formatCode="m/d/yyyy">
                  <c:v>42766</c:v>
                </c:pt>
                <c:pt idx="31" c:formatCode="m/d/yyyy">
                  <c:v>42767</c:v>
                </c:pt>
                <c:pt idx="32" c:formatCode="m/d/yyyy">
                  <c:v>42768</c:v>
                </c:pt>
                <c:pt idx="33" c:formatCode="m/d/yyyy">
                  <c:v>42769</c:v>
                </c:pt>
                <c:pt idx="34" c:formatCode="m/d/yyyy">
                  <c:v>42770</c:v>
                </c:pt>
                <c:pt idx="35" c:formatCode="m/d/yyyy">
                  <c:v>42771</c:v>
                </c:pt>
                <c:pt idx="36" c:formatCode="m/d/yyyy">
                  <c:v>42772</c:v>
                </c:pt>
                <c:pt idx="37" c:formatCode="m/d/yyyy">
                  <c:v>42773</c:v>
                </c:pt>
                <c:pt idx="38" c:formatCode="m/d/yyyy">
                  <c:v>42774</c:v>
                </c:pt>
                <c:pt idx="39" c:formatCode="m/d/yyyy">
                  <c:v>42775</c:v>
                </c:pt>
                <c:pt idx="40" c:formatCode="m/d/yyyy">
                  <c:v>42776</c:v>
                </c:pt>
                <c:pt idx="41" c:formatCode="m/d/yyyy">
                  <c:v>42777</c:v>
                </c:pt>
                <c:pt idx="42" c:formatCode="m/d/yyyy">
                  <c:v>42778</c:v>
                </c:pt>
                <c:pt idx="43" c:formatCode="m/d/yyyy">
                  <c:v>42779</c:v>
                </c:pt>
                <c:pt idx="44" c:formatCode="m/d/yyyy">
                  <c:v>42780</c:v>
                </c:pt>
                <c:pt idx="45" c:formatCode="m/d/yyyy">
                  <c:v>42781</c:v>
                </c:pt>
                <c:pt idx="46" c:formatCode="m/d/yyyy">
                  <c:v>42782</c:v>
                </c:pt>
                <c:pt idx="47" c:formatCode="m/d/yyyy">
                  <c:v>42783</c:v>
                </c:pt>
                <c:pt idx="48" c:formatCode="m/d/yyyy">
                  <c:v>42784</c:v>
                </c:pt>
                <c:pt idx="49" c:formatCode="m/d/yyyy">
                  <c:v>42785</c:v>
                </c:pt>
                <c:pt idx="50" c:formatCode="m/d/yyyy">
                  <c:v>42786</c:v>
                </c:pt>
                <c:pt idx="51" c:formatCode="m/d/yyyy">
                  <c:v>42787</c:v>
                </c:pt>
                <c:pt idx="52" c:formatCode="m/d/yyyy">
                  <c:v>42788</c:v>
                </c:pt>
                <c:pt idx="53" c:formatCode="m/d/yyyy">
                  <c:v>42789</c:v>
                </c:pt>
                <c:pt idx="54" c:formatCode="m/d/yyyy">
                  <c:v>42790</c:v>
                </c:pt>
                <c:pt idx="55" c:formatCode="m/d/yyyy">
                  <c:v>42791</c:v>
                </c:pt>
                <c:pt idx="56" c:formatCode="m/d/yyyy">
                  <c:v>42792</c:v>
                </c:pt>
                <c:pt idx="57" c:formatCode="m/d/yyyy">
                  <c:v>42793</c:v>
                </c:pt>
                <c:pt idx="58" c:formatCode="m/d/yyyy">
                  <c:v>42794</c:v>
                </c:pt>
                <c:pt idx="59" c:formatCode="m/d/yyyy">
                  <c:v>42795</c:v>
                </c:pt>
                <c:pt idx="60" c:formatCode="m/d/yyyy">
                  <c:v>42796</c:v>
                </c:pt>
                <c:pt idx="61" c:formatCode="m/d/yyyy">
                  <c:v>42797</c:v>
                </c:pt>
                <c:pt idx="62" c:formatCode="m/d/yyyy">
                  <c:v>42798</c:v>
                </c:pt>
                <c:pt idx="63" c:formatCode="m/d/yyyy">
                  <c:v>42799</c:v>
                </c:pt>
                <c:pt idx="64" c:formatCode="m/d/yyyy">
                  <c:v>42800</c:v>
                </c:pt>
                <c:pt idx="65" c:formatCode="m/d/yyyy">
                  <c:v>42801</c:v>
                </c:pt>
                <c:pt idx="66" c:formatCode="m/d/yyyy">
                  <c:v>42802</c:v>
                </c:pt>
                <c:pt idx="67" c:formatCode="m/d/yyyy">
                  <c:v>42803</c:v>
                </c:pt>
                <c:pt idx="68" c:formatCode="m/d/yyyy">
                  <c:v>42804</c:v>
                </c:pt>
                <c:pt idx="69" c:formatCode="m/d/yyyy">
                  <c:v>42805</c:v>
                </c:pt>
                <c:pt idx="70" c:formatCode="m/d/yyyy">
                  <c:v>42806</c:v>
                </c:pt>
                <c:pt idx="71" c:formatCode="m/d/yyyy">
                  <c:v>42807</c:v>
                </c:pt>
                <c:pt idx="72" c:formatCode="m/d/yyyy">
                  <c:v>42808</c:v>
                </c:pt>
                <c:pt idx="73" c:formatCode="m/d/yyyy">
                  <c:v>42809</c:v>
                </c:pt>
                <c:pt idx="74" c:formatCode="m/d/yyyy">
                  <c:v>42810</c:v>
                </c:pt>
                <c:pt idx="75" c:formatCode="m/d/yyyy">
                  <c:v>42811</c:v>
                </c:pt>
                <c:pt idx="76" c:formatCode="m/d/yyyy">
                  <c:v>42812</c:v>
                </c:pt>
                <c:pt idx="77" c:formatCode="m/d/yyyy">
                  <c:v>42813</c:v>
                </c:pt>
                <c:pt idx="78" c:formatCode="m/d/yyyy">
                  <c:v>42814</c:v>
                </c:pt>
                <c:pt idx="79" c:formatCode="m/d/yyyy">
                  <c:v>42815</c:v>
                </c:pt>
                <c:pt idx="80" c:formatCode="m/d/yyyy">
                  <c:v>42816</c:v>
                </c:pt>
                <c:pt idx="81" c:formatCode="m/d/yyyy">
                  <c:v>42817</c:v>
                </c:pt>
                <c:pt idx="82" c:formatCode="m/d/yyyy">
                  <c:v>42818</c:v>
                </c:pt>
                <c:pt idx="83" c:formatCode="m/d/yyyy">
                  <c:v>42819</c:v>
                </c:pt>
                <c:pt idx="84" c:formatCode="m/d/yyyy">
                  <c:v>42820</c:v>
                </c:pt>
                <c:pt idx="85" c:formatCode="m/d/yyyy">
                  <c:v>42821</c:v>
                </c:pt>
                <c:pt idx="86" c:formatCode="m/d/yyyy">
                  <c:v>42822</c:v>
                </c:pt>
                <c:pt idx="87" c:formatCode="m/d/yyyy">
                  <c:v>42823</c:v>
                </c:pt>
                <c:pt idx="88" c:formatCode="m/d/yyyy">
                  <c:v>42824</c:v>
                </c:pt>
                <c:pt idx="89" c:formatCode="m/d/yyyy">
                  <c:v>42825</c:v>
                </c:pt>
                <c:pt idx="90" c:formatCode="m/d/yyyy">
                  <c:v>42826</c:v>
                </c:pt>
                <c:pt idx="91" c:formatCode="m/d/yyyy">
                  <c:v>42827</c:v>
                </c:pt>
                <c:pt idx="92" c:formatCode="m/d/yyyy">
                  <c:v>42828</c:v>
                </c:pt>
                <c:pt idx="93" c:formatCode="m/d/yyyy">
                  <c:v>42829</c:v>
                </c:pt>
                <c:pt idx="94" c:formatCode="m/d/yyyy">
                  <c:v>42830</c:v>
                </c:pt>
                <c:pt idx="95" c:formatCode="m/d/yyyy">
                  <c:v>42831</c:v>
                </c:pt>
                <c:pt idx="96" c:formatCode="m/d/yyyy">
                  <c:v>42832</c:v>
                </c:pt>
                <c:pt idx="97" c:formatCode="m/d/yyyy">
                  <c:v>42833</c:v>
                </c:pt>
                <c:pt idx="98" c:formatCode="m/d/yyyy">
                  <c:v>42834</c:v>
                </c:pt>
                <c:pt idx="99" c:formatCode="m/d/yyyy">
                  <c:v>42835</c:v>
                </c:pt>
                <c:pt idx="100" c:formatCode="m/d/yyyy">
                  <c:v>42836</c:v>
                </c:pt>
                <c:pt idx="101" c:formatCode="m/d/yyyy">
                  <c:v>42837</c:v>
                </c:pt>
                <c:pt idx="102" c:formatCode="m/d/yyyy">
                  <c:v>42838</c:v>
                </c:pt>
                <c:pt idx="103" c:formatCode="m/d/yyyy">
                  <c:v>42839</c:v>
                </c:pt>
                <c:pt idx="104" c:formatCode="m/d/yyyy">
                  <c:v>42840</c:v>
                </c:pt>
                <c:pt idx="105" c:formatCode="m/d/yyyy">
                  <c:v>42841</c:v>
                </c:pt>
                <c:pt idx="106" c:formatCode="m/d/yyyy">
                  <c:v>42842</c:v>
                </c:pt>
                <c:pt idx="107" c:formatCode="m/d/yyyy">
                  <c:v>42843</c:v>
                </c:pt>
                <c:pt idx="108" c:formatCode="m/d/yyyy">
                  <c:v>42844</c:v>
                </c:pt>
                <c:pt idx="109" c:formatCode="m/d/yyyy">
                  <c:v>42845</c:v>
                </c:pt>
                <c:pt idx="110" c:formatCode="m/d/yyyy">
                  <c:v>42846</c:v>
                </c:pt>
                <c:pt idx="111" c:formatCode="m/d/yyyy">
                  <c:v>42847</c:v>
                </c:pt>
                <c:pt idx="112" c:formatCode="m/d/yyyy">
                  <c:v>42848</c:v>
                </c:pt>
                <c:pt idx="113" c:formatCode="m/d/yyyy">
                  <c:v>42849</c:v>
                </c:pt>
                <c:pt idx="114" c:formatCode="m/d/yyyy">
                  <c:v>42850</c:v>
                </c:pt>
                <c:pt idx="115" c:formatCode="m/d/yyyy">
                  <c:v>42851</c:v>
                </c:pt>
                <c:pt idx="116" c:formatCode="m/d/yyyy">
                  <c:v>42852</c:v>
                </c:pt>
                <c:pt idx="117" c:formatCode="m/d/yyyy">
                  <c:v>42853</c:v>
                </c:pt>
                <c:pt idx="118" c:formatCode="m/d/yyyy">
                  <c:v>42854</c:v>
                </c:pt>
                <c:pt idx="119" c:formatCode="m/d/yyyy">
                  <c:v>42855</c:v>
                </c:pt>
                <c:pt idx="120" c:formatCode="m/d/yyyy">
                  <c:v>42856</c:v>
                </c:pt>
                <c:pt idx="121" c:formatCode="m/d/yyyy">
                  <c:v>42857</c:v>
                </c:pt>
                <c:pt idx="122" c:formatCode="m/d/yyyy">
                  <c:v>42858</c:v>
                </c:pt>
                <c:pt idx="123" c:formatCode="m/d/yyyy">
                  <c:v>42859</c:v>
                </c:pt>
                <c:pt idx="124" c:formatCode="m/d/yyyy">
                  <c:v>42860</c:v>
                </c:pt>
                <c:pt idx="125" c:formatCode="m/d/yyyy">
                  <c:v>42861</c:v>
                </c:pt>
                <c:pt idx="126" c:formatCode="m/d/yyyy">
                  <c:v>42862</c:v>
                </c:pt>
                <c:pt idx="127" c:formatCode="m/d/yyyy">
                  <c:v>42863</c:v>
                </c:pt>
                <c:pt idx="128" c:formatCode="m/d/yyyy">
                  <c:v>42864</c:v>
                </c:pt>
                <c:pt idx="129" c:formatCode="m/d/yyyy">
                  <c:v>42865</c:v>
                </c:pt>
                <c:pt idx="130" c:formatCode="m/d/yyyy">
                  <c:v>42866</c:v>
                </c:pt>
                <c:pt idx="131" c:formatCode="m/d/yyyy">
                  <c:v>42867</c:v>
                </c:pt>
                <c:pt idx="132" c:formatCode="m/d/yyyy">
                  <c:v>42868</c:v>
                </c:pt>
                <c:pt idx="133" c:formatCode="m/d/yyyy">
                  <c:v>42869</c:v>
                </c:pt>
                <c:pt idx="134" c:formatCode="m/d/yyyy">
                  <c:v>42870</c:v>
                </c:pt>
                <c:pt idx="135" c:formatCode="m/d/yyyy">
                  <c:v>42871</c:v>
                </c:pt>
                <c:pt idx="136" c:formatCode="m/d/yyyy">
                  <c:v>42872</c:v>
                </c:pt>
                <c:pt idx="137" c:formatCode="m/d/yyyy">
                  <c:v>42873</c:v>
                </c:pt>
                <c:pt idx="138" c:formatCode="m/d/yyyy">
                  <c:v>42874</c:v>
                </c:pt>
                <c:pt idx="139" c:formatCode="m/d/yyyy">
                  <c:v>42875</c:v>
                </c:pt>
                <c:pt idx="140" c:formatCode="m/d/yyyy">
                  <c:v>42876</c:v>
                </c:pt>
                <c:pt idx="141" c:formatCode="m/d/yyyy">
                  <c:v>42877</c:v>
                </c:pt>
                <c:pt idx="142" c:formatCode="m/d/yyyy">
                  <c:v>42878</c:v>
                </c:pt>
                <c:pt idx="143" c:formatCode="m/d/yyyy">
                  <c:v>42879</c:v>
                </c:pt>
                <c:pt idx="144" c:formatCode="m/d/yyyy">
                  <c:v>42880</c:v>
                </c:pt>
                <c:pt idx="145" c:formatCode="m/d/yyyy">
                  <c:v>42881</c:v>
                </c:pt>
                <c:pt idx="146" c:formatCode="m/d/yyyy">
                  <c:v>42882</c:v>
                </c:pt>
                <c:pt idx="147" c:formatCode="m/d/yyyy">
                  <c:v>42883</c:v>
                </c:pt>
                <c:pt idx="148" c:formatCode="m/d/yyyy">
                  <c:v>42884</c:v>
                </c:pt>
                <c:pt idx="149" c:formatCode="m/d/yyyy">
                  <c:v>42885</c:v>
                </c:pt>
                <c:pt idx="150" c:formatCode="m/d/yyyy">
                  <c:v>42886</c:v>
                </c:pt>
                <c:pt idx="151" c:formatCode="m/d/yyyy">
                  <c:v>42887</c:v>
                </c:pt>
                <c:pt idx="152" c:formatCode="m/d/yyyy">
                  <c:v>42888</c:v>
                </c:pt>
                <c:pt idx="153" c:formatCode="m/d/yyyy">
                  <c:v>42889</c:v>
                </c:pt>
                <c:pt idx="154" c:formatCode="m/d/yyyy">
                  <c:v>42890</c:v>
                </c:pt>
                <c:pt idx="155" c:formatCode="m/d/yyyy">
                  <c:v>42891</c:v>
                </c:pt>
                <c:pt idx="156" c:formatCode="m/d/yyyy">
                  <c:v>42892</c:v>
                </c:pt>
                <c:pt idx="157" c:formatCode="m/d/yyyy">
                  <c:v>42893</c:v>
                </c:pt>
                <c:pt idx="158" c:formatCode="m/d/yyyy">
                  <c:v>42894</c:v>
                </c:pt>
                <c:pt idx="159" c:formatCode="m/d/yyyy">
                  <c:v>42895</c:v>
                </c:pt>
                <c:pt idx="160" c:formatCode="m/d/yyyy">
                  <c:v>42896</c:v>
                </c:pt>
                <c:pt idx="161" c:formatCode="m/d/yyyy">
                  <c:v>42897</c:v>
                </c:pt>
                <c:pt idx="162" c:formatCode="m/d/yyyy">
                  <c:v>42898</c:v>
                </c:pt>
                <c:pt idx="163" c:formatCode="m/d/yyyy">
                  <c:v>42899</c:v>
                </c:pt>
                <c:pt idx="164" c:formatCode="m/d/yyyy">
                  <c:v>42900</c:v>
                </c:pt>
                <c:pt idx="165" c:formatCode="m/d/yyyy">
                  <c:v>42901</c:v>
                </c:pt>
                <c:pt idx="166" c:formatCode="m/d/yyyy">
                  <c:v>42902</c:v>
                </c:pt>
                <c:pt idx="167" c:formatCode="m/d/yyyy">
                  <c:v>42903</c:v>
                </c:pt>
                <c:pt idx="168" c:formatCode="m/d/yyyy">
                  <c:v>42904</c:v>
                </c:pt>
                <c:pt idx="169" c:formatCode="m/d/yyyy">
                  <c:v>42905</c:v>
                </c:pt>
                <c:pt idx="170" c:formatCode="m/d/yyyy">
                  <c:v>42906</c:v>
                </c:pt>
                <c:pt idx="171" c:formatCode="m/d/yyyy">
                  <c:v>42907</c:v>
                </c:pt>
                <c:pt idx="172" c:formatCode="m/d/yyyy">
                  <c:v>42908</c:v>
                </c:pt>
                <c:pt idx="173" c:formatCode="m/d/yyyy">
                  <c:v>42909</c:v>
                </c:pt>
                <c:pt idx="174" c:formatCode="m/d/yyyy">
                  <c:v>42910</c:v>
                </c:pt>
                <c:pt idx="175" c:formatCode="m/d/yyyy">
                  <c:v>42911</c:v>
                </c:pt>
                <c:pt idx="176" c:formatCode="m/d/yyyy">
                  <c:v>42912</c:v>
                </c:pt>
                <c:pt idx="177" c:formatCode="m/d/yyyy">
                  <c:v>42913</c:v>
                </c:pt>
                <c:pt idx="178" c:formatCode="m/d/yyyy">
                  <c:v>42914</c:v>
                </c:pt>
                <c:pt idx="179" c:formatCode="m/d/yyyy">
                  <c:v>42915</c:v>
                </c:pt>
                <c:pt idx="180" c:formatCode="m/d/yyyy">
                  <c:v>42916</c:v>
                </c:pt>
                <c:pt idx="181" c:formatCode="m/d/yyyy">
                  <c:v>42917</c:v>
                </c:pt>
                <c:pt idx="182" c:formatCode="m/d/yyyy">
                  <c:v>42918</c:v>
                </c:pt>
                <c:pt idx="183" c:formatCode="m/d/yyyy">
                  <c:v>42919</c:v>
                </c:pt>
                <c:pt idx="184" c:formatCode="m/d/yyyy">
                  <c:v>42920</c:v>
                </c:pt>
                <c:pt idx="185" c:formatCode="m/d/yyyy">
                  <c:v>42921</c:v>
                </c:pt>
                <c:pt idx="186" c:formatCode="m/d/yyyy">
                  <c:v>42922</c:v>
                </c:pt>
                <c:pt idx="187" c:formatCode="m/d/yyyy">
                  <c:v>42923</c:v>
                </c:pt>
                <c:pt idx="188" c:formatCode="m/d/yyyy">
                  <c:v>42924</c:v>
                </c:pt>
                <c:pt idx="189" c:formatCode="m/d/yyyy">
                  <c:v>42925</c:v>
                </c:pt>
                <c:pt idx="190" c:formatCode="m/d/yyyy">
                  <c:v>42926</c:v>
                </c:pt>
                <c:pt idx="191" c:formatCode="m/d/yyyy">
                  <c:v>42927</c:v>
                </c:pt>
                <c:pt idx="192" c:formatCode="m/d/yyyy">
                  <c:v>42928</c:v>
                </c:pt>
                <c:pt idx="193" c:formatCode="m/d/yyyy">
                  <c:v>42929</c:v>
                </c:pt>
                <c:pt idx="194" c:formatCode="m/d/yyyy">
                  <c:v>42930</c:v>
                </c:pt>
                <c:pt idx="195" c:formatCode="m/d/yyyy">
                  <c:v>42931</c:v>
                </c:pt>
                <c:pt idx="196" c:formatCode="m/d/yyyy">
                  <c:v>42932</c:v>
                </c:pt>
                <c:pt idx="197" c:formatCode="m/d/yyyy">
                  <c:v>42933</c:v>
                </c:pt>
                <c:pt idx="198" c:formatCode="m/d/yyyy">
                  <c:v>42934</c:v>
                </c:pt>
                <c:pt idx="199" c:formatCode="m/d/yyyy">
                  <c:v>42935</c:v>
                </c:pt>
                <c:pt idx="200" c:formatCode="m/d/yyyy">
                  <c:v>42936</c:v>
                </c:pt>
                <c:pt idx="201" c:formatCode="m/d/yyyy">
                  <c:v>42937</c:v>
                </c:pt>
                <c:pt idx="202" c:formatCode="m/d/yyyy">
                  <c:v>42938</c:v>
                </c:pt>
                <c:pt idx="203" c:formatCode="m/d/yyyy">
                  <c:v>42939</c:v>
                </c:pt>
                <c:pt idx="204" c:formatCode="m/d/yyyy">
                  <c:v>42940</c:v>
                </c:pt>
                <c:pt idx="205" c:formatCode="m/d/yyyy">
                  <c:v>42941</c:v>
                </c:pt>
                <c:pt idx="206" c:formatCode="m/d/yyyy">
                  <c:v>42942</c:v>
                </c:pt>
                <c:pt idx="207" c:formatCode="m/d/yyyy">
                  <c:v>42943</c:v>
                </c:pt>
                <c:pt idx="208" c:formatCode="m/d/yyyy">
                  <c:v>42944</c:v>
                </c:pt>
                <c:pt idx="209" c:formatCode="m/d/yyyy">
                  <c:v>42945</c:v>
                </c:pt>
                <c:pt idx="210" c:formatCode="m/d/yyyy">
                  <c:v>42946</c:v>
                </c:pt>
                <c:pt idx="211" c:formatCode="m/d/yyyy">
                  <c:v>42947</c:v>
                </c:pt>
                <c:pt idx="212" c:formatCode="m/d/yyyy">
                  <c:v>42948</c:v>
                </c:pt>
                <c:pt idx="213" c:formatCode="m/d/yyyy">
                  <c:v>42949</c:v>
                </c:pt>
                <c:pt idx="214" c:formatCode="m/d/yyyy">
                  <c:v>42950</c:v>
                </c:pt>
                <c:pt idx="215" c:formatCode="m/d/yyyy">
                  <c:v>42951</c:v>
                </c:pt>
                <c:pt idx="216" c:formatCode="m/d/yyyy">
                  <c:v>42952</c:v>
                </c:pt>
                <c:pt idx="217" c:formatCode="m/d/yyyy">
                  <c:v>42954</c:v>
                </c:pt>
                <c:pt idx="218" c:formatCode="m/d/yyyy">
                  <c:v>42955</c:v>
                </c:pt>
                <c:pt idx="219" c:formatCode="m/d/yyyy">
                  <c:v>42956</c:v>
                </c:pt>
                <c:pt idx="220" c:formatCode="m/d/yyyy">
                  <c:v>42957</c:v>
                </c:pt>
                <c:pt idx="221" c:formatCode="m/d/yyyy">
                  <c:v>42958</c:v>
                </c:pt>
                <c:pt idx="222" c:formatCode="m/d/yyyy">
                  <c:v>42959</c:v>
                </c:pt>
                <c:pt idx="223" c:formatCode="m/d/yyyy">
                  <c:v>42960</c:v>
                </c:pt>
                <c:pt idx="224" c:formatCode="m/d/yyyy">
                  <c:v>42961</c:v>
                </c:pt>
                <c:pt idx="225" c:formatCode="m/d/yyyy">
                  <c:v>42962</c:v>
                </c:pt>
                <c:pt idx="226" c:formatCode="m/d/yyyy">
                  <c:v>42963</c:v>
                </c:pt>
                <c:pt idx="227" c:formatCode="m/d/yyyy">
                  <c:v>42964</c:v>
                </c:pt>
                <c:pt idx="228" c:formatCode="m/d/yyyy">
                  <c:v>42965</c:v>
                </c:pt>
                <c:pt idx="229" c:formatCode="m/d/yyyy">
                  <c:v>42966</c:v>
                </c:pt>
                <c:pt idx="230" c:formatCode="m/d/yyyy">
                  <c:v>42967</c:v>
                </c:pt>
                <c:pt idx="231" c:formatCode="m/d/yyyy">
                  <c:v>42968</c:v>
                </c:pt>
                <c:pt idx="232" c:formatCode="m/d/yyyy">
                  <c:v>42969</c:v>
                </c:pt>
                <c:pt idx="233" c:formatCode="m/d/yyyy">
                  <c:v>42970</c:v>
                </c:pt>
                <c:pt idx="234" c:formatCode="m/d/yyyy">
                  <c:v>42971</c:v>
                </c:pt>
                <c:pt idx="235" c:formatCode="m/d/yyyy">
                  <c:v>42972</c:v>
                </c:pt>
                <c:pt idx="236" c:formatCode="m/d/yyyy">
                  <c:v>42973</c:v>
                </c:pt>
                <c:pt idx="237" c:formatCode="m/d/yyyy">
                  <c:v>42974</c:v>
                </c:pt>
                <c:pt idx="238" c:formatCode="m/d/yyyy">
                  <c:v>42975</c:v>
                </c:pt>
                <c:pt idx="239" c:formatCode="m/d/yyyy">
                  <c:v>42976</c:v>
                </c:pt>
                <c:pt idx="240" c:formatCode="m/d/yyyy">
                  <c:v>42977</c:v>
                </c:pt>
                <c:pt idx="241" c:formatCode="m/d/yyyy">
                  <c:v>42978</c:v>
                </c:pt>
                <c:pt idx="242" c:formatCode="m/d/yyyy">
                  <c:v>42979</c:v>
                </c:pt>
                <c:pt idx="243" c:formatCode="m/d/yyyy">
                  <c:v>42980</c:v>
                </c:pt>
                <c:pt idx="244" c:formatCode="m/d/yyyy">
                  <c:v>42981</c:v>
                </c:pt>
                <c:pt idx="245" c:formatCode="m/d/yyyy">
                  <c:v>42982</c:v>
                </c:pt>
                <c:pt idx="246" c:formatCode="m/d/yyyy">
                  <c:v>42983</c:v>
                </c:pt>
                <c:pt idx="247" c:formatCode="m/d/yyyy">
                  <c:v>42984</c:v>
                </c:pt>
                <c:pt idx="248" c:formatCode="m/d/yyyy">
                  <c:v>42985</c:v>
                </c:pt>
                <c:pt idx="249" c:formatCode="m/d/yyyy">
                  <c:v>42986</c:v>
                </c:pt>
                <c:pt idx="250" c:formatCode="m/d/yyyy">
                  <c:v>42987</c:v>
                </c:pt>
                <c:pt idx="251" c:formatCode="m/d/yyyy">
                  <c:v>42988</c:v>
                </c:pt>
                <c:pt idx="252" c:formatCode="m/d/yyyy">
                  <c:v>42989</c:v>
                </c:pt>
                <c:pt idx="253" c:formatCode="m/d/yyyy">
                  <c:v>42990</c:v>
                </c:pt>
                <c:pt idx="254" c:formatCode="m/d/yyyy">
                  <c:v>42991</c:v>
                </c:pt>
                <c:pt idx="255" c:formatCode="m/d/yyyy">
                  <c:v>42992</c:v>
                </c:pt>
                <c:pt idx="256" c:formatCode="m/d/yyyy">
                  <c:v>42993</c:v>
                </c:pt>
                <c:pt idx="257" c:formatCode="m/d/yyyy">
                  <c:v>42994</c:v>
                </c:pt>
                <c:pt idx="258" c:formatCode="m/d/yyyy">
                  <c:v>42995</c:v>
                </c:pt>
                <c:pt idx="259" c:formatCode="m/d/yyyy">
                  <c:v>42996</c:v>
                </c:pt>
                <c:pt idx="260" c:formatCode="m/d/yyyy">
                  <c:v>42997</c:v>
                </c:pt>
                <c:pt idx="261" c:formatCode="m/d/yyyy">
                  <c:v>42998</c:v>
                </c:pt>
                <c:pt idx="262" c:formatCode="m/d/yyyy">
                  <c:v>42999</c:v>
                </c:pt>
                <c:pt idx="263" c:formatCode="m/d/yyyy">
                  <c:v>43000</c:v>
                </c:pt>
                <c:pt idx="264" c:formatCode="m/d/yyyy">
                  <c:v>43001</c:v>
                </c:pt>
                <c:pt idx="265" c:formatCode="m/d/yyyy">
                  <c:v>43002</c:v>
                </c:pt>
                <c:pt idx="266" c:formatCode="m/d/yyyy">
                  <c:v>43003</c:v>
                </c:pt>
                <c:pt idx="267" c:formatCode="m/d/yyyy">
                  <c:v>43004</c:v>
                </c:pt>
                <c:pt idx="268" c:formatCode="m/d/yyyy">
                  <c:v>43005</c:v>
                </c:pt>
                <c:pt idx="269" c:formatCode="m/d/yyyy">
                  <c:v>43006</c:v>
                </c:pt>
                <c:pt idx="270" c:formatCode="m/d/yyyy">
                  <c:v>43007</c:v>
                </c:pt>
                <c:pt idx="271" c:formatCode="m/d/yyyy">
                  <c:v>43008</c:v>
                </c:pt>
                <c:pt idx="272" c:formatCode="m/d/yyyy">
                  <c:v>43009</c:v>
                </c:pt>
                <c:pt idx="273" c:formatCode="m/d/yyyy">
                  <c:v>43010</c:v>
                </c:pt>
                <c:pt idx="274" c:formatCode="m/d/yyyy">
                  <c:v>43011</c:v>
                </c:pt>
                <c:pt idx="275" c:formatCode="m/d/yyyy">
                  <c:v>43012</c:v>
                </c:pt>
                <c:pt idx="276" c:formatCode="m/d/yyyy">
                  <c:v>43013</c:v>
                </c:pt>
                <c:pt idx="277" c:formatCode="m/d/yyyy">
                  <c:v>43014</c:v>
                </c:pt>
                <c:pt idx="278" c:formatCode="m/d/yyyy">
                  <c:v>43015</c:v>
                </c:pt>
                <c:pt idx="279" c:formatCode="m/d/yyyy">
                  <c:v>43016</c:v>
                </c:pt>
                <c:pt idx="280" c:formatCode="m/d/yyyy">
                  <c:v>43017</c:v>
                </c:pt>
                <c:pt idx="281" c:formatCode="m/d/yyyy">
                  <c:v>43018</c:v>
                </c:pt>
                <c:pt idx="282" c:formatCode="m/d/yyyy">
                  <c:v>43019</c:v>
                </c:pt>
                <c:pt idx="283" c:formatCode="m/d/yyyy">
                  <c:v>43020</c:v>
                </c:pt>
                <c:pt idx="284" c:formatCode="m/d/yyyy">
                  <c:v>43021</c:v>
                </c:pt>
                <c:pt idx="285" c:formatCode="m/d/yyyy">
                  <c:v>43022</c:v>
                </c:pt>
                <c:pt idx="286" c:formatCode="m/d/yyyy">
                  <c:v>43023</c:v>
                </c:pt>
                <c:pt idx="287" c:formatCode="m/d/yyyy">
                  <c:v>43024</c:v>
                </c:pt>
                <c:pt idx="288" c:formatCode="m/d/yyyy">
                  <c:v>43025</c:v>
                </c:pt>
                <c:pt idx="289" c:formatCode="m/d/yyyy">
                  <c:v>43026</c:v>
                </c:pt>
                <c:pt idx="290" c:formatCode="m/d/yyyy">
                  <c:v>43027</c:v>
                </c:pt>
                <c:pt idx="291" c:formatCode="m/d/yyyy">
                  <c:v>43028</c:v>
                </c:pt>
                <c:pt idx="292" c:formatCode="m/d/yyyy">
                  <c:v>43029</c:v>
                </c:pt>
                <c:pt idx="293" c:formatCode="m/d/yyyy">
                  <c:v>43030</c:v>
                </c:pt>
                <c:pt idx="294" c:formatCode="m/d/yyyy">
                  <c:v>43031</c:v>
                </c:pt>
                <c:pt idx="295" c:formatCode="m/d/yyyy">
                  <c:v>43032</c:v>
                </c:pt>
                <c:pt idx="296" c:formatCode="m/d/yyyy">
                  <c:v>43033</c:v>
                </c:pt>
                <c:pt idx="297" c:formatCode="m/d/yyyy">
                  <c:v>43034</c:v>
                </c:pt>
                <c:pt idx="298" c:formatCode="m/d/yyyy">
                  <c:v>43035</c:v>
                </c:pt>
                <c:pt idx="299" c:formatCode="m/d/yyyy">
                  <c:v>43036</c:v>
                </c:pt>
                <c:pt idx="300" c:formatCode="m/d/yyyy">
                  <c:v>43037</c:v>
                </c:pt>
                <c:pt idx="301" c:formatCode="m/d/yyyy">
                  <c:v>43038</c:v>
                </c:pt>
                <c:pt idx="302" c:formatCode="m/d/yyyy">
                  <c:v>43039</c:v>
                </c:pt>
                <c:pt idx="303" c:formatCode="m/d/yyyy">
                  <c:v>43040</c:v>
                </c:pt>
                <c:pt idx="304" c:formatCode="m/d/yyyy">
                  <c:v>43041</c:v>
                </c:pt>
                <c:pt idx="305" c:formatCode="m/d/yyyy">
                  <c:v>43042</c:v>
                </c:pt>
                <c:pt idx="306" c:formatCode="m/d/yyyy">
                  <c:v>43043</c:v>
                </c:pt>
                <c:pt idx="307" c:formatCode="m/d/yyyy">
                  <c:v>43044</c:v>
                </c:pt>
                <c:pt idx="308" c:formatCode="m/d/yyyy">
                  <c:v>43045</c:v>
                </c:pt>
                <c:pt idx="309" c:formatCode="m/d/yyyy">
                  <c:v>43046</c:v>
                </c:pt>
                <c:pt idx="310" c:formatCode="m/d/yyyy">
                  <c:v>43047</c:v>
                </c:pt>
                <c:pt idx="311" c:formatCode="m/d/yyyy">
                  <c:v>43048</c:v>
                </c:pt>
                <c:pt idx="312" c:formatCode="m/d/yyyy">
                  <c:v>43049</c:v>
                </c:pt>
                <c:pt idx="313" c:formatCode="m/d/yyyy">
                  <c:v>43050</c:v>
                </c:pt>
                <c:pt idx="314" c:formatCode="m/d/yyyy">
                  <c:v>43051</c:v>
                </c:pt>
                <c:pt idx="315" c:formatCode="m/d/yyyy">
                  <c:v>43052</c:v>
                </c:pt>
                <c:pt idx="316" c:formatCode="m/d/yyyy">
                  <c:v>43053</c:v>
                </c:pt>
                <c:pt idx="317" c:formatCode="m/d/yyyy">
                  <c:v>43054</c:v>
                </c:pt>
                <c:pt idx="318" c:formatCode="m/d/yyyy">
                  <c:v>43055</c:v>
                </c:pt>
                <c:pt idx="319" c:formatCode="m/d/yyyy">
                  <c:v>43056</c:v>
                </c:pt>
                <c:pt idx="320" c:formatCode="m/d/yyyy">
                  <c:v>43057</c:v>
                </c:pt>
                <c:pt idx="321" c:formatCode="m/d/yyyy">
                  <c:v>43058</c:v>
                </c:pt>
                <c:pt idx="322" c:formatCode="m/d/yyyy">
                  <c:v>43059</c:v>
                </c:pt>
                <c:pt idx="323" c:formatCode="m/d/yyyy">
                  <c:v>43060</c:v>
                </c:pt>
                <c:pt idx="324" c:formatCode="m/d/yyyy">
                  <c:v>43061</c:v>
                </c:pt>
                <c:pt idx="325" c:formatCode="m/d/yyyy">
                  <c:v>43062</c:v>
                </c:pt>
                <c:pt idx="326" c:formatCode="m/d/yyyy">
                  <c:v>43063</c:v>
                </c:pt>
                <c:pt idx="327" c:formatCode="m/d/yyyy">
                  <c:v>43064</c:v>
                </c:pt>
                <c:pt idx="328" c:formatCode="m/d/yyyy">
                  <c:v>43065</c:v>
                </c:pt>
                <c:pt idx="329" c:formatCode="m/d/yyyy">
                  <c:v>43066</c:v>
                </c:pt>
                <c:pt idx="330" c:formatCode="m/d/yyyy">
                  <c:v>43067</c:v>
                </c:pt>
                <c:pt idx="331" c:formatCode="m/d/yyyy">
                  <c:v>43068</c:v>
                </c:pt>
                <c:pt idx="332" c:formatCode="m/d/yyyy">
                  <c:v>43069</c:v>
                </c:pt>
                <c:pt idx="333" c:formatCode="m/d/yyyy">
                  <c:v>43070</c:v>
                </c:pt>
                <c:pt idx="334" c:formatCode="m/d/yyyy">
                  <c:v>43071</c:v>
                </c:pt>
                <c:pt idx="335" c:formatCode="m/d/yyyy">
                  <c:v>43072</c:v>
                </c:pt>
                <c:pt idx="336" c:formatCode="m/d/yyyy">
                  <c:v>43073</c:v>
                </c:pt>
                <c:pt idx="337" c:formatCode="m/d/yyyy">
                  <c:v>43074</c:v>
                </c:pt>
                <c:pt idx="338" c:formatCode="m/d/yyyy">
                  <c:v>43075</c:v>
                </c:pt>
                <c:pt idx="339" c:formatCode="m/d/yyyy">
                  <c:v>43076</c:v>
                </c:pt>
                <c:pt idx="340" c:formatCode="m/d/yyyy">
                  <c:v>43077</c:v>
                </c:pt>
                <c:pt idx="341" c:formatCode="m/d/yyyy">
                  <c:v>43078</c:v>
                </c:pt>
                <c:pt idx="342" c:formatCode="m/d/yyyy">
                  <c:v>43079</c:v>
                </c:pt>
                <c:pt idx="343" c:formatCode="m/d/yyyy">
                  <c:v>43080</c:v>
                </c:pt>
                <c:pt idx="344" c:formatCode="m/d/yyyy">
                  <c:v>43081</c:v>
                </c:pt>
                <c:pt idx="345" c:formatCode="m/d/yyyy">
                  <c:v>43082</c:v>
                </c:pt>
                <c:pt idx="346" c:formatCode="m/d/yyyy">
                  <c:v>43083</c:v>
                </c:pt>
                <c:pt idx="347" c:formatCode="m/d/yyyy">
                  <c:v>43084</c:v>
                </c:pt>
                <c:pt idx="348" c:formatCode="m/d/yyyy">
                  <c:v>43085</c:v>
                </c:pt>
                <c:pt idx="349" c:formatCode="m/d/yyyy">
                  <c:v>43086</c:v>
                </c:pt>
                <c:pt idx="350" c:formatCode="m/d/yyyy">
                  <c:v>43087</c:v>
                </c:pt>
                <c:pt idx="351" c:formatCode="m/d/yyyy">
                  <c:v>43088</c:v>
                </c:pt>
                <c:pt idx="352" c:formatCode="m/d/yyyy">
                  <c:v>43089</c:v>
                </c:pt>
                <c:pt idx="353" c:formatCode="m/d/yyyy">
                  <c:v>43090</c:v>
                </c:pt>
                <c:pt idx="354" c:formatCode="m/d/yyyy">
                  <c:v>43091</c:v>
                </c:pt>
                <c:pt idx="355" c:formatCode="m/d/yyyy">
                  <c:v>43092</c:v>
                </c:pt>
                <c:pt idx="356" c:formatCode="m/d/yyyy">
                  <c:v>43093</c:v>
                </c:pt>
                <c:pt idx="357" c:formatCode="m/d/yyyy">
                  <c:v>43094</c:v>
                </c:pt>
                <c:pt idx="358" c:formatCode="m/d/yyyy">
                  <c:v>43095</c:v>
                </c:pt>
                <c:pt idx="359" c:formatCode="m/d/yyyy">
                  <c:v>43096</c:v>
                </c:pt>
                <c:pt idx="360" c:formatCode="m/d/yyyy">
                  <c:v>43097</c:v>
                </c:pt>
                <c:pt idx="361" c:formatCode="m/d/yyyy">
                  <c:v>43098</c:v>
                </c:pt>
                <c:pt idx="362" c:formatCode="m/d/yyyy">
                  <c:v>43099</c:v>
                </c:pt>
                <c:pt idx="363" c:formatCode="m/d/yyyy">
                  <c:v>43100</c:v>
                </c:pt>
                <c:pt idx="364" c:formatCode="m/d/yyyy">
                  <c:v>43101</c:v>
                </c:pt>
                <c:pt idx="365" c:formatCode="m/d/yyyy">
                  <c:v>43102</c:v>
                </c:pt>
                <c:pt idx="366" c:formatCode="m/d/yyyy">
                  <c:v>43103</c:v>
                </c:pt>
                <c:pt idx="367" c:formatCode="m/d/yyyy">
                  <c:v>43104</c:v>
                </c:pt>
                <c:pt idx="368" c:formatCode="m/d/yyyy">
                  <c:v>43105</c:v>
                </c:pt>
                <c:pt idx="369" c:formatCode="m/d/yyyy">
                  <c:v>43106</c:v>
                </c:pt>
                <c:pt idx="370" c:formatCode="m/d/yyyy">
                  <c:v>43107</c:v>
                </c:pt>
                <c:pt idx="371" c:formatCode="m/d/yyyy">
                  <c:v>43108</c:v>
                </c:pt>
                <c:pt idx="372" c:formatCode="m/d/yyyy">
                  <c:v>43109</c:v>
                </c:pt>
                <c:pt idx="373" c:formatCode="m/d/yyyy">
                  <c:v>43110</c:v>
                </c:pt>
                <c:pt idx="374" c:formatCode="m/d/yyyy">
                  <c:v>43111</c:v>
                </c:pt>
                <c:pt idx="375" c:formatCode="m/d/yyyy">
                  <c:v>43112</c:v>
                </c:pt>
                <c:pt idx="376" c:formatCode="m/d/yyyy">
                  <c:v>43113</c:v>
                </c:pt>
                <c:pt idx="377" c:formatCode="m/d/yyyy">
                  <c:v>43114</c:v>
                </c:pt>
                <c:pt idx="378" c:formatCode="m/d/yyyy">
                  <c:v>43115</c:v>
                </c:pt>
                <c:pt idx="379" c:formatCode="m/d/yyyy">
                  <c:v>43116</c:v>
                </c:pt>
                <c:pt idx="380" c:formatCode="m/d/yyyy">
                  <c:v>43117</c:v>
                </c:pt>
                <c:pt idx="381" c:formatCode="m/d/yyyy">
                  <c:v>43118</c:v>
                </c:pt>
                <c:pt idx="382" c:formatCode="m/d/yyyy">
                  <c:v>43119</c:v>
                </c:pt>
                <c:pt idx="383" c:formatCode="m/d/yyyy">
                  <c:v>43120</c:v>
                </c:pt>
                <c:pt idx="384" c:formatCode="m/d/yyyy">
                  <c:v>43121</c:v>
                </c:pt>
                <c:pt idx="385" c:formatCode="m/d/yyyy">
                  <c:v>43122</c:v>
                </c:pt>
                <c:pt idx="386" c:formatCode="m/d/yyyy">
                  <c:v>43123</c:v>
                </c:pt>
                <c:pt idx="387" c:formatCode="m/d/yyyy">
                  <c:v>43124</c:v>
                </c:pt>
                <c:pt idx="388" c:formatCode="m/d/yyyy">
                  <c:v>43125</c:v>
                </c:pt>
                <c:pt idx="389" c:formatCode="m/d/yyyy">
                  <c:v>43126</c:v>
                </c:pt>
                <c:pt idx="390" c:formatCode="m/d/yyyy">
                  <c:v>43127</c:v>
                </c:pt>
                <c:pt idx="391" c:formatCode="m/d/yyyy">
                  <c:v>43128</c:v>
                </c:pt>
                <c:pt idx="392" c:formatCode="m/d/yyyy">
                  <c:v>43129</c:v>
                </c:pt>
                <c:pt idx="393" c:formatCode="m/d/yyyy">
                  <c:v>43130</c:v>
                </c:pt>
                <c:pt idx="394" c:formatCode="m/d/yyyy">
                  <c:v>43131</c:v>
                </c:pt>
                <c:pt idx="395" c:formatCode="m/d/yyyy">
                  <c:v>43132</c:v>
                </c:pt>
                <c:pt idx="396" c:formatCode="m/d/yyyy">
                  <c:v>43133</c:v>
                </c:pt>
                <c:pt idx="397" c:formatCode="m/d/yyyy">
                  <c:v>43134</c:v>
                </c:pt>
                <c:pt idx="398" c:formatCode="m/d/yyyy">
                  <c:v>43135</c:v>
                </c:pt>
                <c:pt idx="399" c:formatCode="m/d/yyyy">
                  <c:v>43136</c:v>
                </c:pt>
                <c:pt idx="400" c:formatCode="m/d/yyyy">
                  <c:v>43137</c:v>
                </c:pt>
                <c:pt idx="401" c:formatCode="m/d/yyyy">
                  <c:v>43138</c:v>
                </c:pt>
                <c:pt idx="402" c:formatCode="m/d/yyyy">
                  <c:v>43139</c:v>
                </c:pt>
                <c:pt idx="403" c:formatCode="m/d/yyyy">
                  <c:v>43142</c:v>
                </c:pt>
                <c:pt idx="404" c:formatCode="m/d/yyyy">
                  <c:v>43143</c:v>
                </c:pt>
                <c:pt idx="405" c:formatCode="m/d/yyyy">
                  <c:v>43144</c:v>
                </c:pt>
                <c:pt idx="406" c:formatCode="m/d/yyyy">
                  <c:v>43145</c:v>
                </c:pt>
                <c:pt idx="407" c:formatCode="m/d/yyyy">
                  <c:v>43146</c:v>
                </c:pt>
                <c:pt idx="408" c:formatCode="m/d/yyyy">
                  <c:v>43147</c:v>
                </c:pt>
                <c:pt idx="409" c:formatCode="m/d/yyyy">
                  <c:v>43148</c:v>
                </c:pt>
                <c:pt idx="410" c:formatCode="m/d/yyyy">
                  <c:v>43149</c:v>
                </c:pt>
                <c:pt idx="411" c:formatCode="m/d/yyyy">
                  <c:v>43150</c:v>
                </c:pt>
                <c:pt idx="412" c:formatCode="m/d/yyyy">
                  <c:v>43151</c:v>
                </c:pt>
                <c:pt idx="413" c:formatCode="m/d/yyyy">
                  <c:v>43152</c:v>
                </c:pt>
                <c:pt idx="414" c:formatCode="m/d/yyyy">
                  <c:v>43153</c:v>
                </c:pt>
                <c:pt idx="415" c:formatCode="m/d/yyyy">
                  <c:v>43154</c:v>
                </c:pt>
                <c:pt idx="416" c:formatCode="m/d/yyyy">
                  <c:v>43155</c:v>
                </c:pt>
                <c:pt idx="417" c:formatCode="m/d/yyyy">
                  <c:v>43156</c:v>
                </c:pt>
                <c:pt idx="418" c:formatCode="m/d/yyyy">
                  <c:v>43157</c:v>
                </c:pt>
                <c:pt idx="419" c:formatCode="m/d/yyyy">
                  <c:v>43158</c:v>
                </c:pt>
                <c:pt idx="420" c:formatCode="m/d/yyyy">
                  <c:v>43159</c:v>
                </c:pt>
                <c:pt idx="421" c:formatCode="m/d/yyyy">
                  <c:v>43160</c:v>
                </c:pt>
                <c:pt idx="422" c:formatCode="m/d/yyyy">
                  <c:v>43161</c:v>
                </c:pt>
                <c:pt idx="423" c:formatCode="m/d/yyyy">
                  <c:v>43162</c:v>
                </c:pt>
                <c:pt idx="424" c:formatCode="m/d/yyyy">
                  <c:v>43163</c:v>
                </c:pt>
                <c:pt idx="425" c:formatCode="m/d/yyyy">
                  <c:v>43164</c:v>
                </c:pt>
                <c:pt idx="426" c:formatCode="m/d/yyyy">
                  <c:v>43165</c:v>
                </c:pt>
                <c:pt idx="427" c:formatCode="m/d/yyyy">
                  <c:v>43166</c:v>
                </c:pt>
                <c:pt idx="428" c:formatCode="m/d/yyyy">
                  <c:v>43167</c:v>
                </c:pt>
                <c:pt idx="429" c:formatCode="m/d/yyyy">
                  <c:v>43168</c:v>
                </c:pt>
                <c:pt idx="430" c:formatCode="m/d/yyyy">
                  <c:v>43169</c:v>
                </c:pt>
                <c:pt idx="431" c:formatCode="m/d/yyyy">
                  <c:v>43170</c:v>
                </c:pt>
                <c:pt idx="432" c:formatCode="m/d/yyyy">
                  <c:v>43171</c:v>
                </c:pt>
                <c:pt idx="433" c:formatCode="m/d/yyyy">
                  <c:v>43172</c:v>
                </c:pt>
                <c:pt idx="434" c:formatCode="m/d/yyyy">
                  <c:v>43173</c:v>
                </c:pt>
                <c:pt idx="435" c:formatCode="m/d/yyyy">
                  <c:v>43174</c:v>
                </c:pt>
                <c:pt idx="436" c:formatCode="m/d/yyyy">
                  <c:v>43175</c:v>
                </c:pt>
                <c:pt idx="437" c:formatCode="m/d/yyyy">
                  <c:v>43176</c:v>
                </c:pt>
                <c:pt idx="438" c:formatCode="m/d/yyyy">
                  <c:v>43177</c:v>
                </c:pt>
                <c:pt idx="439" c:formatCode="m/d/yyyy">
                  <c:v>43178</c:v>
                </c:pt>
                <c:pt idx="440" c:formatCode="m/d/yyyy">
                  <c:v>43179</c:v>
                </c:pt>
                <c:pt idx="441" c:formatCode="m/d/yyyy">
                  <c:v>43180</c:v>
                </c:pt>
                <c:pt idx="442" c:formatCode="m/d/yyyy">
                  <c:v>43181</c:v>
                </c:pt>
                <c:pt idx="443" c:formatCode="m/d/yyyy">
                  <c:v>43182</c:v>
                </c:pt>
                <c:pt idx="444" c:formatCode="m/d/yyyy">
                  <c:v>43183</c:v>
                </c:pt>
                <c:pt idx="445" c:formatCode="m/d/yyyy">
                  <c:v>43184</c:v>
                </c:pt>
                <c:pt idx="446" c:formatCode="m/d/yyyy">
                  <c:v>43185</c:v>
                </c:pt>
                <c:pt idx="447" c:formatCode="m/d/yyyy">
                  <c:v>43186</c:v>
                </c:pt>
                <c:pt idx="448" c:formatCode="m/d/yyyy">
                  <c:v>43187</c:v>
                </c:pt>
                <c:pt idx="449" c:formatCode="m/d/yyyy">
                  <c:v>43188</c:v>
                </c:pt>
                <c:pt idx="450" c:formatCode="m/d/yyyy">
                  <c:v>43189</c:v>
                </c:pt>
                <c:pt idx="451" c:formatCode="m/d/yyyy">
                  <c:v>43190</c:v>
                </c:pt>
                <c:pt idx="452" c:formatCode="m/d/yyyy">
                  <c:v>43191</c:v>
                </c:pt>
                <c:pt idx="453" c:formatCode="m/d/yyyy">
                  <c:v>43192</c:v>
                </c:pt>
                <c:pt idx="454" c:formatCode="m/d/yyyy">
                  <c:v>43193</c:v>
                </c:pt>
                <c:pt idx="455" c:formatCode="m/d/yyyy">
                  <c:v>43194</c:v>
                </c:pt>
                <c:pt idx="456" c:formatCode="m/d/yyyy">
                  <c:v>43195</c:v>
                </c:pt>
                <c:pt idx="457" c:formatCode="m/d/yyyy">
                  <c:v>43196</c:v>
                </c:pt>
                <c:pt idx="458" c:formatCode="m/d/yyyy">
                  <c:v>43197</c:v>
                </c:pt>
                <c:pt idx="459" c:formatCode="m/d/yyyy">
                  <c:v>43198</c:v>
                </c:pt>
                <c:pt idx="460" c:formatCode="m/d/yyyy">
                  <c:v>43199</c:v>
                </c:pt>
                <c:pt idx="461" c:formatCode="m/d/yyyy">
                  <c:v>43200</c:v>
                </c:pt>
                <c:pt idx="462" c:formatCode="m/d/yyyy">
                  <c:v>43201</c:v>
                </c:pt>
                <c:pt idx="463" c:formatCode="m/d/yyyy">
                  <c:v>43202</c:v>
                </c:pt>
                <c:pt idx="464" c:formatCode="m/d/yyyy">
                  <c:v>43203</c:v>
                </c:pt>
                <c:pt idx="465" c:formatCode="m/d/yyyy">
                  <c:v>43204</c:v>
                </c:pt>
                <c:pt idx="466" c:formatCode="m/d/yyyy">
                  <c:v>43205</c:v>
                </c:pt>
                <c:pt idx="467" c:formatCode="m/d/yyyy">
                  <c:v>43206</c:v>
                </c:pt>
                <c:pt idx="468" c:formatCode="m/d/yyyy">
                  <c:v>43207</c:v>
                </c:pt>
                <c:pt idx="469" c:formatCode="m/d/yyyy">
                  <c:v>43208</c:v>
                </c:pt>
                <c:pt idx="470" c:formatCode="m/d/yyyy">
                  <c:v>43209</c:v>
                </c:pt>
                <c:pt idx="471" c:formatCode="m/d/yyyy">
                  <c:v>43210</c:v>
                </c:pt>
                <c:pt idx="472" c:formatCode="m/d/yyyy">
                  <c:v>43211</c:v>
                </c:pt>
                <c:pt idx="473" c:formatCode="m/d/yyyy">
                  <c:v>43212</c:v>
                </c:pt>
                <c:pt idx="474" c:formatCode="m/d/yyyy">
                  <c:v>43213</c:v>
                </c:pt>
                <c:pt idx="475" c:formatCode="m/d/yyyy">
                  <c:v>43214</c:v>
                </c:pt>
                <c:pt idx="476" c:formatCode="m/d/yyyy">
                  <c:v>43215</c:v>
                </c:pt>
                <c:pt idx="477" c:formatCode="m/d/yyyy">
                  <c:v>43216</c:v>
                </c:pt>
                <c:pt idx="478" c:formatCode="m/d/yyyy">
                  <c:v>43217</c:v>
                </c:pt>
                <c:pt idx="479" c:formatCode="m/d/yyyy">
                  <c:v>43218</c:v>
                </c:pt>
                <c:pt idx="480" c:formatCode="m/d/yyyy">
                  <c:v>43219</c:v>
                </c:pt>
                <c:pt idx="481" c:formatCode="m/d/yyyy">
                  <c:v>43220</c:v>
                </c:pt>
                <c:pt idx="482" c:formatCode="m/d/yyyy">
                  <c:v>43221</c:v>
                </c:pt>
                <c:pt idx="483" c:formatCode="m/d/yyyy">
                  <c:v>43222</c:v>
                </c:pt>
                <c:pt idx="484" c:formatCode="m/d/yyyy">
                  <c:v>43223</c:v>
                </c:pt>
                <c:pt idx="485" c:formatCode="m/d/yyyy">
                  <c:v>43224</c:v>
                </c:pt>
                <c:pt idx="486" c:formatCode="m/d/yyyy">
                  <c:v>43225</c:v>
                </c:pt>
                <c:pt idx="487" c:formatCode="m/d/yyyy">
                  <c:v>43226</c:v>
                </c:pt>
                <c:pt idx="488" c:formatCode="m/d/yyyy">
                  <c:v>43227</c:v>
                </c:pt>
                <c:pt idx="489" c:formatCode="m/d/yyyy">
                  <c:v>43228</c:v>
                </c:pt>
                <c:pt idx="490" c:formatCode="m/d/yyyy">
                  <c:v>43229</c:v>
                </c:pt>
                <c:pt idx="491" c:formatCode="m/d/yyyy">
                  <c:v>43230</c:v>
                </c:pt>
                <c:pt idx="492" c:formatCode="m/d/yyyy">
                  <c:v>43231</c:v>
                </c:pt>
                <c:pt idx="493" c:formatCode="m/d/yyyy">
                  <c:v>43232</c:v>
                </c:pt>
                <c:pt idx="494" c:formatCode="m/d/yyyy">
                  <c:v>43233</c:v>
                </c:pt>
                <c:pt idx="495" c:formatCode="m/d/yyyy">
                  <c:v>43234</c:v>
                </c:pt>
                <c:pt idx="496" c:formatCode="m/d/yyyy">
                  <c:v>43235</c:v>
                </c:pt>
                <c:pt idx="497" c:formatCode="m/d/yyyy">
                  <c:v>43236</c:v>
                </c:pt>
                <c:pt idx="498" c:formatCode="m/d/yyyy">
                  <c:v>43237</c:v>
                </c:pt>
                <c:pt idx="499" c:formatCode="m/d/yyyy">
                  <c:v>43238</c:v>
                </c:pt>
                <c:pt idx="500" c:formatCode="m/d/yyyy">
                  <c:v>43239</c:v>
                </c:pt>
                <c:pt idx="501" c:formatCode="m/d/yyyy">
                  <c:v>43240</c:v>
                </c:pt>
                <c:pt idx="502" c:formatCode="m/d/yyyy">
                  <c:v>43241</c:v>
                </c:pt>
                <c:pt idx="503" c:formatCode="m/d/yyyy">
                  <c:v>43242</c:v>
                </c:pt>
                <c:pt idx="504" c:formatCode="m/d/yyyy">
                  <c:v>43243</c:v>
                </c:pt>
                <c:pt idx="505" c:formatCode="m/d/yyyy">
                  <c:v>43244</c:v>
                </c:pt>
                <c:pt idx="506" c:formatCode="m/d/yyyy">
                  <c:v>43245</c:v>
                </c:pt>
                <c:pt idx="507" c:formatCode="m/d/yyyy">
                  <c:v>43246</c:v>
                </c:pt>
                <c:pt idx="508" c:formatCode="m/d/yyyy">
                  <c:v>43247</c:v>
                </c:pt>
                <c:pt idx="509" c:formatCode="m/d/yyyy">
                  <c:v>43248</c:v>
                </c:pt>
                <c:pt idx="510" c:formatCode="m/d/yyyy">
                  <c:v>43249</c:v>
                </c:pt>
                <c:pt idx="511" c:formatCode="m/d/yyyy">
                  <c:v>43250</c:v>
                </c:pt>
                <c:pt idx="512" c:formatCode="m/d/yyyy">
                  <c:v>43251</c:v>
                </c:pt>
                <c:pt idx="513" c:formatCode="m/d/yyyy">
                  <c:v>43252</c:v>
                </c:pt>
                <c:pt idx="514" c:formatCode="m/d/yyyy">
                  <c:v>43253</c:v>
                </c:pt>
                <c:pt idx="515" c:formatCode="m/d/yyyy">
                  <c:v>43254</c:v>
                </c:pt>
                <c:pt idx="516" c:formatCode="m/d/yyyy">
                  <c:v>43255</c:v>
                </c:pt>
                <c:pt idx="517" c:formatCode="m/d/yyyy">
                  <c:v>43256</c:v>
                </c:pt>
                <c:pt idx="518" c:formatCode="m/d/yyyy">
                  <c:v>43257</c:v>
                </c:pt>
                <c:pt idx="519" c:formatCode="m/d/yyyy">
                  <c:v>43258</c:v>
                </c:pt>
                <c:pt idx="520" c:formatCode="m/d/yyyy">
                  <c:v>43259</c:v>
                </c:pt>
                <c:pt idx="521" c:formatCode="m/d/yyyy">
                  <c:v>43260</c:v>
                </c:pt>
                <c:pt idx="522" c:formatCode="m/d/yyyy">
                  <c:v>43261</c:v>
                </c:pt>
                <c:pt idx="523" c:formatCode="m/d/yyyy">
                  <c:v>43262</c:v>
                </c:pt>
                <c:pt idx="524" c:formatCode="m/d/yyyy">
                  <c:v>43263</c:v>
                </c:pt>
                <c:pt idx="525" c:formatCode="m/d/yyyy">
                  <c:v>43264</c:v>
                </c:pt>
                <c:pt idx="526" c:formatCode="m/d/yyyy">
                  <c:v>43265</c:v>
                </c:pt>
                <c:pt idx="527" c:formatCode="m/d/yyyy">
                  <c:v>43266</c:v>
                </c:pt>
                <c:pt idx="528" c:formatCode="m/d/yyyy">
                  <c:v>43267</c:v>
                </c:pt>
                <c:pt idx="529" c:formatCode="m/d/yyyy">
                  <c:v>43268</c:v>
                </c:pt>
                <c:pt idx="530" c:formatCode="m/d/yyyy">
                  <c:v>43269</c:v>
                </c:pt>
                <c:pt idx="531" c:formatCode="m/d/yyyy">
                  <c:v>43270</c:v>
                </c:pt>
                <c:pt idx="532" c:formatCode="m/d/yyyy">
                  <c:v>43271</c:v>
                </c:pt>
                <c:pt idx="533" c:formatCode="m/d/yyyy">
                  <c:v>43272</c:v>
                </c:pt>
                <c:pt idx="534" c:formatCode="m/d/yyyy">
                  <c:v>43273</c:v>
                </c:pt>
                <c:pt idx="535" c:formatCode="m/d/yyyy">
                  <c:v>43274</c:v>
                </c:pt>
                <c:pt idx="536" c:formatCode="m/d/yyyy">
                  <c:v>43275</c:v>
                </c:pt>
                <c:pt idx="537" c:formatCode="m/d/yyyy">
                  <c:v>43276</c:v>
                </c:pt>
                <c:pt idx="538" c:formatCode="m/d/yyyy">
                  <c:v>43277</c:v>
                </c:pt>
                <c:pt idx="539" c:formatCode="m/d/yyyy">
                  <c:v>43278</c:v>
                </c:pt>
                <c:pt idx="540" c:formatCode="m/d/yyyy">
                  <c:v>43279</c:v>
                </c:pt>
                <c:pt idx="541" c:formatCode="m/d/yyyy">
                  <c:v>43280</c:v>
                </c:pt>
                <c:pt idx="542" c:formatCode="m/d/yyyy">
                  <c:v>43281</c:v>
                </c:pt>
                <c:pt idx="543" c:formatCode="m/d/yyyy">
                  <c:v>43282</c:v>
                </c:pt>
                <c:pt idx="544" c:formatCode="m/d/yyyy">
                  <c:v>43283</c:v>
                </c:pt>
                <c:pt idx="545" c:formatCode="m/d/yyyy">
                  <c:v>43284</c:v>
                </c:pt>
                <c:pt idx="546" c:formatCode="m/d/yyyy">
                  <c:v>43285</c:v>
                </c:pt>
                <c:pt idx="547" c:formatCode="m/d/yyyy">
                  <c:v>43286</c:v>
                </c:pt>
                <c:pt idx="548" c:formatCode="m/d/yyyy">
                  <c:v>43287</c:v>
                </c:pt>
                <c:pt idx="549" c:formatCode="m/d/yyyy">
                  <c:v>43288</c:v>
                </c:pt>
                <c:pt idx="550" c:formatCode="m/d/yyyy">
                  <c:v>43289</c:v>
                </c:pt>
                <c:pt idx="551" c:formatCode="m/d/yyyy">
                  <c:v>43290</c:v>
                </c:pt>
                <c:pt idx="552" c:formatCode="m/d/yyyy">
                  <c:v>43291</c:v>
                </c:pt>
                <c:pt idx="553" c:formatCode="m/d/yyyy">
                  <c:v>43292</c:v>
                </c:pt>
                <c:pt idx="554" c:formatCode="m/d/yyyy">
                  <c:v>43293</c:v>
                </c:pt>
                <c:pt idx="555" c:formatCode="m/d/yyyy">
                  <c:v>43294</c:v>
                </c:pt>
                <c:pt idx="556" c:formatCode="m/d/yyyy">
                  <c:v>43295</c:v>
                </c:pt>
                <c:pt idx="557" c:formatCode="m/d/yyyy">
                  <c:v>43296</c:v>
                </c:pt>
                <c:pt idx="558" c:formatCode="m/d/yyyy">
                  <c:v>43297</c:v>
                </c:pt>
                <c:pt idx="559" c:formatCode="m/d/yyyy">
                  <c:v>43298</c:v>
                </c:pt>
                <c:pt idx="560" c:formatCode="m/d/yyyy">
                  <c:v>43299</c:v>
                </c:pt>
                <c:pt idx="561" c:formatCode="m/d/yyyy">
                  <c:v>43300</c:v>
                </c:pt>
                <c:pt idx="562" c:formatCode="m/d/yyyy">
                  <c:v>43301</c:v>
                </c:pt>
                <c:pt idx="563" c:formatCode="m/d/yyyy">
                  <c:v>43302</c:v>
                </c:pt>
                <c:pt idx="564" c:formatCode="m/d/yyyy">
                  <c:v>43303</c:v>
                </c:pt>
                <c:pt idx="565" c:formatCode="m/d/yyyy">
                  <c:v>43304</c:v>
                </c:pt>
                <c:pt idx="566" c:formatCode="m/d/yyyy">
                  <c:v>43305</c:v>
                </c:pt>
                <c:pt idx="567" c:formatCode="m/d/yyyy">
                  <c:v>43306</c:v>
                </c:pt>
                <c:pt idx="568" c:formatCode="m/d/yyyy">
                  <c:v>43307</c:v>
                </c:pt>
                <c:pt idx="569" c:formatCode="m/d/yyyy">
                  <c:v>43308</c:v>
                </c:pt>
                <c:pt idx="570" c:formatCode="m/d/yyyy">
                  <c:v>43309</c:v>
                </c:pt>
                <c:pt idx="571" c:formatCode="m/d/yyyy">
                  <c:v>43310</c:v>
                </c:pt>
                <c:pt idx="572" c:formatCode="m/d/yyyy">
                  <c:v>43311</c:v>
                </c:pt>
                <c:pt idx="573" c:formatCode="m/d/yyyy">
                  <c:v>43312</c:v>
                </c:pt>
                <c:pt idx="574" c:formatCode="m/d/yyyy">
                  <c:v>43313</c:v>
                </c:pt>
                <c:pt idx="575" c:formatCode="m/d/yyyy">
                  <c:v>43314</c:v>
                </c:pt>
                <c:pt idx="576" c:formatCode="m/d/yyyy">
                  <c:v>43315</c:v>
                </c:pt>
                <c:pt idx="577" c:formatCode="m/d/yyyy">
                  <c:v>43316</c:v>
                </c:pt>
                <c:pt idx="578" c:formatCode="m/d/yyyy">
                  <c:v>43317</c:v>
                </c:pt>
                <c:pt idx="579" c:formatCode="m/d/yyyy">
                  <c:v>43318</c:v>
                </c:pt>
                <c:pt idx="580" c:formatCode="m/d/yyyy">
                  <c:v>43319</c:v>
                </c:pt>
                <c:pt idx="581" c:formatCode="m/d/yyyy">
                  <c:v>43320</c:v>
                </c:pt>
                <c:pt idx="582" c:formatCode="m/d/yyyy">
                  <c:v>43321</c:v>
                </c:pt>
                <c:pt idx="583" c:formatCode="m/d/yyyy">
                  <c:v>43322</c:v>
                </c:pt>
                <c:pt idx="584" c:formatCode="m/d/yyyy">
                  <c:v>43323</c:v>
                </c:pt>
                <c:pt idx="585" c:formatCode="m/d/yyyy">
                  <c:v>43324</c:v>
                </c:pt>
                <c:pt idx="586" c:formatCode="m/d/yyyy">
                  <c:v>43325</c:v>
                </c:pt>
                <c:pt idx="587" c:formatCode="m/d/yyyy">
                  <c:v>43326</c:v>
                </c:pt>
                <c:pt idx="588" c:formatCode="m/d/yyyy">
                  <c:v>43327</c:v>
                </c:pt>
                <c:pt idx="589" c:formatCode="m/d/yyyy">
                  <c:v>43328</c:v>
                </c:pt>
                <c:pt idx="590" c:formatCode="m/d/yyyy">
                  <c:v>43329</c:v>
                </c:pt>
                <c:pt idx="591" c:formatCode="m/d/yyyy">
                  <c:v>43330</c:v>
                </c:pt>
                <c:pt idx="592" c:formatCode="m/d/yyyy">
                  <c:v>43331</c:v>
                </c:pt>
                <c:pt idx="593" c:formatCode="m/d/yyyy">
                  <c:v>43332</c:v>
                </c:pt>
                <c:pt idx="594" c:formatCode="m/d/yyyy">
                  <c:v>43333</c:v>
                </c:pt>
                <c:pt idx="595" c:formatCode="m/d/yyyy">
                  <c:v>43334</c:v>
                </c:pt>
                <c:pt idx="596" c:formatCode="m/d/yyyy">
                  <c:v>43335</c:v>
                </c:pt>
                <c:pt idx="597" c:formatCode="m/d/yyyy">
                  <c:v>43336</c:v>
                </c:pt>
                <c:pt idx="598" c:formatCode="m/d/yyyy">
                  <c:v>43337</c:v>
                </c:pt>
                <c:pt idx="599" c:formatCode="m/d/yyyy">
                  <c:v>43338</c:v>
                </c:pt>
                <c:pt idx="600" c:formatCode="m/d/yyyy">
                  <c:v>43339</c:v>
                </c:pt>
                <c:pt idx="601" c:formatCode="m/d/yyyy">
                  <c:v>43340</c:v>
                </c:pt>
                <c:pt idx="602" c:formatCode="m/d/yyyy">
                  <c:v>43341</c:v>
                </c:pt>
                <c:pt idx="603" c:formatCode="m/d/yyyy">
                  <c:v>43342</c:v>
                </c:pt>
                <c:pt idx="604" c:formatCode="m/d/yyyy">
                  <c:v>43343</c:v>
                </c:pt>
                <c:pt idx="605" c:formatCode="m/d/yyyy">
                  <c:v>43344</c:v>
                </c:pt>
                <c:pt idx="606" c:formatCode="m/d/yyyy">
                  <c:v>43345</c:v>
                </c:pt>
                <c:pt idx="607" c:formatCode="m/d/yyyy">
                  <c:v>43346</c:v>
                </c:pt>
                <c:pt idx="608" c:formatCode="m/d/yyyy">
                  <c:v>43347</c:v>
                </c:pt>
                <c:pt idx="609" c:formatCode="m/d/yyyy">
                  <c:v>43348</c:v>
                </c:pt>
                <c:pt idx="610" c:formatCode="m/d/yyyy">
                  <c:v>43349</c:v>
                </c:pt>
                <c:pt idx="611" c:formatCode="m/d/yyyy">
                  <c:v>43350</c:v>
                </c:pt>
                <c:pt idx="612" c:formatCode="m/d/yyyy">
                  <c:v>43351</c:v>
                </c:pt>
                <c:pt idx="613" c:formatCode="m/d/yyyy">
                  <c:v>43352</c:v>
                </c:pt>
                <c:pt idx="614" c:formatCode="m/d/yyyy">
                  <c:v>43353</c:v>
                </c:pt>
                <c:pt idx="615" c:formatCode="m/d/yyyy">
                  <c:v>43354</c:v>
                </c:pt>
                <c:pt idx="616" c:formatCode="m/d/yyyy">
                  <c:v>43355</c:v>
                </c:pt>
                <c:pt idx="617" c:formatCode="m/d/yyyy">
                  <c:v>43356</c:v>
                </c:pt>
                <c:pt idx="618" c:formatCode="m/d/yyyy">
                  <c:v>43357</c:v>
                </c:pt>
                <c:pt idx="619" c:formatCode="m/d/yyyy">
                  <c:v>43358</c:v>
                </c:pt>
                <c:pt idx="620" c:formatCode="m/d/yyyy">
                  <c:v>43359</c:v>
                </c:pt>
                <c:pt idx="621" c:formatCode="m/d/yyyy">
                  <c:v>43360</c:v>
                </c:pt>
                <c:pt idx="622" c:formatCode="m/d/yyyy">
                  <c:v>43361</c:v>
                </c:pt>
                <c:pt idx="623" c:formatCode="m/d/yyyy">
                  <c:v>43362</c:v>
                </c:pt>
                <c:pt idx="624" c:formatCode="m/d/yyyy">
                  <c:v>43363</c:v>
                </c:pt>
                <c:pt idx="625" c:formatCode="m/d/yyyy">
                  <c:v>43364</c:v>
                </c:pt>
                <c:pt idx="626" c:formatCode="m/d/yyyy">
                  <c:v>43365</c:v>
                </c:pt>
                <c:pt idx="627" c:formatCode="m/d/yyyy">
                  <c:v>43366</c:v>
                </c:pt>
                <c:pt idx="628" c:formatCode="m/d/yyyy">
                  <c:v>43367</c:v>
                </c:pt>
                <c:pt idx="629" c:formatCode="m/d/yyyy">
                  <c:v>43368</c:v>
                </c:pt>
                <c:pt idx="630" c:formatCode="m/d/yyyy">
                  <c:v>43369</c:v>
                </c:pt>
                <c:pt idx="631" c:formatCode="m/d/yyyy">
                  <c:v>43370</c:v>
                </c:pt>
                <c:pt idx="632" c:formatCode="m/d/yyyy">
                  <c:v>43371</c:v>
                </c:pt>
                <c:pt idx="633" c:formatCode="m/d/yyyy">
                  <c:v>43372</c:v>
                </c:pt>
                <c:pt idx="634" c:formatCode="m/d/yyyy">
                  <c:v>43373</c:v>
                </c:pt>
                <c:pt idx="635" c:formatCode="m/d/yyyy">
                  <c:v>43374</c:v>
                </c:pt>
                <c:pt idx="636" c:formatCode="m/d/yyyy">
                  <c:v>43375</c:v>
                </c:pt>
                <c:pt idx="637" c:formatCode="m/d/yyyy">
                  <c:v>43376</c:v>
                </c:pt>
                <c:pt idx="638" c:formatCode="m/d/yyyy">
                  <c:v>43377</c:v>
                </c:pt>
                <c:pt idx="639" c:formatCode="m/d/yyyy">
                  <c:v>43378</c:v>
                </c:pt>
                <c:pt idx="640" c:formatCode="m/d/yyyy">
                  <c:v>43379</c:v>
                </c:pt>
                <c:pt idx="641" c:formatCode="m/d/yyyy">
                  <c:v>43380</c:v>
                </c:pt>
                <c:pt idx="642" c:formatCode="m/d/yyyy">
                  <c:v>43381</c:v>
                </c:pt>
                <c:pt idx="643" c:formatCode="m/d/yyyy">
                  <c:v>43382</c:v>
                </c:pt>
                <c:pt idx="644" c:formatCode="m/d/yyyy">
                  <c:v>43383</c:v>
                </c:pt>
                <c:pt idx="645" c:formatCode="m/d/yyyy">
                  <c:v>43384</c:v>
                </c:pt>
                <c:pt idx="646" c:formatCode="m/d/yyyy">
                  <c:v>43385</c:v>
                </c:pt>
                <c:pt idx="647" c:formatCode="m/d/yyyy">
                  <c:v>43386</c:v>
                </c:pt>
                <c:pt idx="648" c:formatCode="m/d/yyyy">
                  <c:v>43387</c:v>
                </c:pt>
                <c:pt idx="649" c:formatCode="m/d/yyyy">
                  <c:v>43388</c:v>
                </c:pt>
                <c:pt idx="650" c:formatCode="m/d/yyyy">
                  <c:v>43389</c:v>
                </c:pt>
                <c:pt idx="651" c:formatCode="m/d/yyyy">
                  <c:v>43390</c:v>
                </c:pt>
                <c:pt idx="652" c:formatCode="m/d/yyyy">
                  <c:v>43391</c:v>
                </c:pt>
                <c:pt idx="653" c:formatCode="m/d/yyyy">
                  <c:v>43392</c:v>
                </c:pt>
                <c:pt idx="654" c:formatCode="m/d/yyyy">
                  <c:v>43393</c:v>
                </c:pt>
                <c:pt idx="655" c:formatCode="m/d/yyyy">
                  <c:v>43394</c:v>
                </c:pt>
                <c:pt idx="656" c:formatCode="m/d/yyyy">
                  <c:v>43395</c:v>
                </c:pt>
                <c:pt idx="657" c:formatCode="m/d/yyyy">
                  <c:v>43396</c:v>
                </c:pt>
                <c:pt idx="658" c:formatCode="m/d/yyyy">
                  <c:v>43397</c:v>
                </c:pt>
                <c:pt idx="659" c:formatCode="m/d/yyyy">
                  <c:v>43398</c:v>
                </c:pt>
                <c:pt idx="660" c:formatCode="m/d/yyyy">
                  <c:v>43399</c:v>
                </c:pt>
                <c:pt idx="661" c:formatCode="m/d/yyyy">
                  <c:v>43400</c:v>
                </c:pt>
                <c:pt idx="662" c:formatCode="m/d/yyyy">
                  <c:v>43401</c:v>
                </c:pt>
                <c:pt idx="663" c:formatCode="m/d/yyyy">
                  <c:v>43402</c:v>
                </c:pt>
                <c:pt idx="664" c:formatCode="m/d/yyyy">
                  <c:v>43403</c:v>
                </c:pt>
                <c:pt idx="665" c:formatCode="m/d/yyyy">
                  <c:v>43404</c:v>
                </c:pt>
                <c:pt idx="666" c:formatCode="m/d/yyyy">
                  <c:v>43405</c:v>
                </c:pt>
                <c:pt idx="667" c:formatCode="m/d/yyyy">
                  <c:v>43406</c:v>
                </c:pt>
                <c:pt idx="668" c:formatCode="m/d/yyyy">
                  <c:v>43407</c:v>
                </c:pt>
                <c:pt idx="669" c:formatCode="m/d/yyyy">
                  <c:v>43408</c:v>
                </c:pt>
                <c:pt idx="670" c:formatCode="m/d/yyyy">
                  <c:v>43409</c:v>
                </c:pt>
                <c:pt idx="671" c:formatCode="m/d/yyyy">
                  <c:v>43410</c:v>
                </c:pt>
                <c:pt idx="672" c:formatCode="m/d/yyyy">
                  <c:v>43411</c:v>
                </c:pt>
                <c:pt idx="673" c:formatCode="m/d/yyyy">
                  <c:v>43412</c:v>
                </c:pt>
                <c:pt idx="674" c:formatCode="m/d/yyyy">
                  <c:v>43413</c:v>
                </c:pt>
                <c:pt idx="675" c:formatCode="m/d/yyyy">
                  <c:v>43414</c:v>
                </c:pt>
                <c:pt idx="676" c:formatCode="m/d/yyyy">
                  <c:v>43415</c:v>
                </c:pt>
                <c:pt idx="677" c:formatCode="m/d/yyyy">
                  <c:v>43416</c:v>
                </c:pt>
                <c:pt idx="678" c:formatCode="m/d/yyyy">
                  <c:v>43417</c:v>
                </c:pt>
                <c:pt idx="679" c:formatCode="m/d/yyyy">
                  <c:v>43418</c:v>
                </c:pt>
                <c:pt idx="680" c:formatCode="m/d/yyyy">
                  <c:v>43419</c:v>
                </c:pt>
                <c:pt idx="681" c:formatCode="m/d/yyyy">
                  <c:v>43420</c:v>
                </c:pt>
                <c:pt idx="682" c:formatCode="m/d/yyyy">
                  <c:v>43421</c:v>
                </c:pt>
                <c:pt idx="683" c:formatCode="m/d/yyyy">
                  <c:v>43422</c:v>
                </c:pt>
                <c:pt idx="684" c:formatCode="m/d/yyyy">
                  <c:v>43423</c:v>
                </c:pt>
                <c:pt idx="685" c:formatCode="m/d/yyyy">
                  <c:v>43424</c:v>
                </c:pt>
                <c:pt idx="686" c:formatCode="m/d/yyyy">
                  <c:v>43425</c:v>
                </c:pt>
                <c:pt idx="687" c:formatCode="m/d/yyyy">
                  <c:v>43426</c:v>
                </c:pt>
                <c:pt idx="688" c:formatCode="m/d/yyyy">
                  <c:v>43427</c:v>
                </c:pt>
                <c:pt idx="689" c:formatCode="m/d/yyyy">
                  <c:v>43428</c:v>
                </c:pt>
                <c:pt idx="690" c:formatCode="m/d/yyyy">
                  <c:v>43429</c:v>
                </c:pt>
                <c:pt idx="691" c:formatCode="m/d/yyyy">
                  <c:v>43430</c:v>
                </c:pt>
                <c:pt idx="692" c:formatCode="m/d/yyyy">
                  <c:v>43431</c:v>
                </c:pt>
                <c:pt idx="693" c:formatCode="m/d/yyyy">
                  <c:v>43432</c:v>
                </c:pt>
                <c:pt idx="694" c:formatCode="m/d/yyyy">
                  <c:v>43433</c:v>
                </c:pt>
                <c:pt idx="695" c:formatCode="m/d/yyyy">
                  <c:v>43434</c:v>
                </c:pt>
                <c:pt idx="696" c:formatCode="m/d/yyyy">
                  <c:v>43435</c:v>
                </c:pt>
                <c:pt idx="697" c:formatCode="m/d/yyyy">
                  <c:v>43436</c:v>
                </c:pt>
                <c:pt idx="698" c:formatCode="m/d/yyyy">
                  <c:v>43437</c:v>
                </c:pt>
                <c:pt idx="699" c:formatCode="m/d/yyyy">
                  <c:v>43438</c:v>
                </c:pt>
                <c:pt idx="700" c:formatCode="m/d/yyyy">
                  <c:v>43439</c:v>
                </c:pt>
                <c:pt idx="701" c:formatCode="m/d/yyyy">
                  <c:v>43440</c:v>
                </c:pt>
                <c:pt idx="702" c:formatCode="m/d/yyyy">
                  <c:v>43441</c:v>
                </c:pt>
                <c:pt idx="703" c:formatCode="m/d/yyyy">
                  <c:v>43442</c:v>
                </c:pt>
                <c:pt idx="704" c:formatCode="m/d/yyyy">
                  <c:v>43443</c:v>
                </c:pt>
                <c:pt idx="705" c:formatCode="m/d/yyyy">
                  <c:v>43444</c:v>
                </c:pt>
                <c:pt idx="706" c:formatCode="m/d/yyyy">
                  <c:v>43445</c:v>
                </c:pt>
                <c:pt idx="707" c:formatCode="m/d/yyyy">
                  <c:v>43446</c:v>
                </c:pt>
                <c:pt idx="708" c:formatCode="m/d/yyyy">
                  <c:v>43447</c:v>
                </c:pt>
                <c:pt idx="709" c:formatCode="m/d/yyyy">
                  <c:v>43448</c:v>
                </c:pt>
                <c:pt idx="710" c:formatCode="m/d/yyyy">
                  <c:v>43449</c:v>
                </c:pt>
                <c:pt idx="711" c:formatCode="m/d/yyyy">
                  <c:v>43450</c:v>
                </c:pt>
                <c:pt idx="712" c:formatCode="m/d/yyyy">
                  <c:v>43451</c:v>
                </c:pt>
                <c:pt idx="713" c:formatCode="m/d/yyyy">
                  <c:v>43452</c:v>
                </c:pt>
                <c:pt idx="714" c:formatCode="m/d/yyyy">
                  <c:v>43453</c:v>
                </c:pt>
                <c:pt idx="715" c:formatCode="m/d/yyyy">
                  <c:v>43454</c:v>
                </c:pt>
                <c:pt idx="716" c:formatCode="m/d/yyyy">
                  <c:v>43455</c:v>
                </c:pt>
                <c:pt idx="717" c:formatCode="m/d/yyyy">
                  <c:v>43456</c:v>
                </c:pt>
                <c:pt idx="718" c:formatCode="m/d/yyyy">
                  <c:v>43457</c:v>
                </c:pt>
                <c:pt idx="719" c:formatCode="m/d/yyyy">
                  <c:v>43458</c:v>
                </c:pt>
                <c:pt idx="720" c:formatCode="m/d/yyyy">
                  <c:v>43459</c:v>
                </c:pt>
                <c:pt idx="721" c:formatCode="m/d/yyyy">
                  <c:v>43460</c:v>
                </c:pt>
                <c:pt idx="722" c:formatCode="m/d/yyyy">
                  <c:v>43461</c:v>
                </c:pt>
                <c:pt idx="723" c:formatCode="m/d/yyyy">
                  <c:v>43462</c:v>
                </c:pt>
                <c:pt idx="724" c:formatCode="m/d/yyyy">
                  <c:v>43463</c:v>
                </c:pt>
                <c:pt idx="725" c:formatCode="m/d/yyyy">
                  <c:v>43464</c:v>
                </c:pt>
                <c:pt idx="726" c:formatCode="m/d/yyyy">
                  <c:v>43465</c:v>
                </c:pt>
                <c:pt idx="727" c:formatCode="m/d/yyyy">
                  <c:v>43466</c:v>
                </c:pt>
                <c:pt idx="728" c:formatCode="m/d/yyyy">
                  <c:v>43467</c:v>
                </c:pt>
                <c:pt idx="729" c:formatCode="m/d/yyyy">
                  <c:v>43468</c:v>
                </c:pt>
                <c:pt idx="730" c:formatCode="m/d/yyyy">
                  <c:v>43469</c:v>
                </c:pt>
                <c:pt idx="731" c:formatCode="m/d/yyyy">
                  <c:v>43470</c:v>
                </c:pt>
                <c:pt idx="732" c:formatCode="m/d/yyyy">
                  <c:v>43471</c:v>
                </c:pt>
                <c:pt idx="733" c:formatCode="m/d/yyyy">
                  <c:v>43472</c:v>
                </c:pt>
                <c:pt idx="734" c:formatCode="m/d/yyyy">
                  <c:v>43473</c:v>
                </c:pt>
                <c:pt idx="735" c:formatCode="m/d/yyyy">
                  <c:v>43474</c:v>
                </c:pt>
                <c:pt idx="736" c:formatCode="m/d/yyyy">
                  <c:v>43475</c:v>
                </c:pt>
                <c:pt idx="737" c:formatCode="m/d/yyyy">
                  <c:v>43476</c:v>
                </c:pt>
                <c:pt idx="738" c:formatCode="m/d/yyyy">
                  <c:v>43477</c:v>
                </c:pt>
                <c:pt idx="739" c:formatCode="m/d/yyyy">
                  <c:v>43478</c:v>
                </c:pt>
                <c:pt idx="740" c:formatCode="m/d/yyyy">
                  <c:v>43479</c:v>
                </c:pt>
                <c:pt idx="741" c:formatCode="m/d/yyyy">
                  <c:v>43480</c:v>
                </c:pt>
                <c:pt idx="742" c:formatCode="m/d/yyyy">
                  <c:v>43481</c:v>
                </c:pt>
                <c:pt idx="743" c:formatCode="m/d/yyyy">
                  <c:v>43482</c:v>
                </c:pt>
                <c:pt idx="744" c:formatCode="m/d/yyyy">
                  <c:v>43483</c:v>
                </c:pt>
                <c:pt idx="745" c:formatCode="m/d/yyyy">
                  <c:v>43484</c:v>
                </c:pt>
                <c:pt idx="746" c:formatCode="m/d/yyyy">
                  <c:v>43485</c:v>
                </c:pt>
                <c:pt idx="747" c:formatCode="m/d/yyyy">
                  <c:v>43486</c:v>
                </c:pt>
                <c:pt idx="748" c:formatCode="m/d/yyyy">
                  <c:v>43487</c:v>
                </c:pt>
                <c:pt idx="749" c:formatCode="m/d/yyyy">
                  <c:v>43488</c:v>
                </c:pt>
                <c:pt idx="750" c:formatCode="m/d/yyyy">
                  <c:v>43489</c:v>
                </c:pt>
                <c:pt idx="751" c:formatCode="m/d/yyyy">
                  <c:v>43490</c:v>
                </c:pt>
                <c:pt idx="752" c:formatCode="m/d/yyyy">
                  <c:v>43491</c:v>
                </c:pt>
                <c:pt idx="753" c:formatCode="m/d/yyyy">
                  <c:v>43492</c:v>
                </c:pt>
                <c:pt idx="754" c:formatCode="m/d/yyyy">
                  <c:v>43493</c:v>
                </c:pt>
                <c:pt idx="755" c:formatCode="m/d/yyyy">
                  <c:v>43494</c:v>
                </c:pt>
                <c:pt idx="756" c:formatCode="m/d/yyyy">
                  <c:v>43495</c:v>
                </c:pt>
                <c:pt idx="757" c:formatCode="m/d/yyyy">
                  <c:v>43496</c:v>
                </c:pt>
                <c:pt idx="758" c:formatCode="m/d/yyyy">
                  <c:v>43497</c:v>
                </c:pt>
                <c:pt idx="759" c:formatCode="m/d/yyyy">
                  <c:v>43498</c:v>
                </c:pt>
                <c:pt idx="760" c:formatCode="m/d/yyyy">
                  <c:v>43499</c:v>
                </c:pt>
                <c:pt idx="761" c:formatCode="m/d/yyyy">
                  <c:v>43500</c:v>
                </c:pt>
                <c:pt idx="762" c:formatCode="m/d/yyyy">
                  <c:v>43501</c:v>
                </c:pt>
                <c:pt idx="763" c:formatCode="m/d/yyyy">
                  <c:v>43502</c:v>
                </c:pt>
                <c:pt idx="764" c:formatCode="m/d/yyyy">
                  <c:v>43503</c:v>
                </c:pt>
                <c:pt idx="765" c:formatCode="m/d/yyyy">
                  <c:v>43504</c:v>
                </c:pt>
                <c:pt idx="766" c:formatCode="m/d/yyyy">
                  <c:v>43505</c:v>
                </c:pt>
                <c:pt idx="767" c:formatCode="m/d/yyyy">
                  <c:v>43506</c:v>
                </c:pt>
                <c:pt idx="768" c:formatCode="m/d/yyyy">
                  <c:v>43507</c:v>
                </c:pt>
                <c:pt idx="769" c:formatCode="m/d/yyyy">
                  <c:v>43508</c:v>
                </c:pt>
                <c:pt idx="770" c:formatCode="m/d/yyyy">
                  <c:v>43509</c:v>
                </c:pt>
                <c:pt idx="771" c:formatCode="m/d/yyyy">
                  <c:v>43510</c:v>
                </c:pt>
                <c:pt idx="772" c:formatCode="m/d/yyyy">
                  <c:v>43511</c:v>
                </c:pt>
                <c:pt idx="773" c:formatCode="m/d/yyyy">
                  <c:v>43512</c:v>
                </c:pt>
                <c:pt idx="774" c:formatCode="m/d/yyyy">
                  <c:v>43513</c:v>
                </c:pt>
                <c:pt idx="775" c:formatCode="m/d/yyyy">
                  <c:v>43514</c:v>
                </c:pt>
                <c:pt idx="776" c:formatCode="m/d/yyyy">
                  <c:v>43515</c:v>
                </c:pt>
                <c:pt idx="777" c:formatCode="m/d/yyyy">
                  <c:v>43516</c:v>
                </c:pt>
                <c:pt idx="778" c:formatCode="m/d/yyyy">
                  <c:v>43517</c:v>
                </c:pt>
                <c:pt idx="779" c:formatCode="m/d/yyyy">
                  <c:v>43518</c:v>
                </c:pt>
                <c:pt idx="780" c:formatCode="m/d/yyyy">
                  <c:v>43519</c:v>
                </c:pt>
                <c:pt idx="781" c:formatCode="m/d/yyyy">
                  <c:v>43520</c:v>
                </c:pt>
                <c:pt idx="782" c:formatCode="m/d/yyyy">
                  <c:v>43521</c:v>
                </c:pt>
                <c:pt idx="783" c:formatCode="m/d/yyyy">
                  <c:v>43522</c:v>
                </c:pt>
                <c:pt idx="784" c:formatCode="m/d/yyyy">
                  <c:v>43523</c:v>
                </c:pt>
                <c:pt idx="785" c:formatCode="m/d/yyyy">
                  <c:v>43524</c:v>
                </c:pt>
                <c:pt idx="786" c:formatCode="m/d/yyyy">
                  <c:v>43525</c:v>
                </c:pt>
                <c:pt idx="787" c:formatCode="m/d/yyyy">
                  <c:v>43526</c:v>
                </c:pt>
                <c:pt idx="788" c:formatCode="m/d/yyyy">
                  <c:v>43527</c:v>
                </c:pt>
                <c:pt idx="789" c:formatCode="m/d/yyyy">
                  <c:v>43528</c:v>
                </c:pt>
                <c:pt idx="790" c:formatCode="m/d/yyyy">
                  <c:v>43529</c:v>
                </c:pt>
                <c:pt idx="791" c:formatCode="m/d/yyyy">
                  <c:v>43530</c:v>
                </c:pt>
                <c:pt idx="792" c:formatCode="m/d/yyyy">
                  <c:v>43531</c:v>
                </c:pt>
                <c:pt idx="793" c:formatCode="m/d/yyyy">
                  <c:v>43532</c:v>
                </c:pt>
                <c:pt idx="794" c:formatCode="m/d/yyyy">
                  <c:v>43533</c:v>
                </c:pt>
                <c:pt idx="795" c:formatCode="m/d/yyyy">
                  <c:v>43534</c:v>
                </c:pt>
                <c:pt idx="796" c:formatCode="m/d/yyyy">
                  <c:v>43535</c:v>
                </c:pt>
                <c:pt idx="797" c:formatCode="m/d/yyyy">
                  <c:v>43536</c:v>
                </c:pt>
                <c:pt idx="798" c:formatCode="m/d/yyyy">
                  <c:v>43537</c:v>
                </c:pt>
                <c:pt idx="799" c:formatCode="m/d/yyyy">
                  <c:v>43538</c:v>
                </c:pt>
                <c:pt idx="800" c:formatCode="m/d/yyyy">
                  <c:v>43539</c:v>
                </c:pt>
                <c:pt idx="801" c:formatCode="m/d/yyyy">
                  <c:v>43540</c:v>
                </c:pt>
                <c:pt idx="802" c:formatCode="m/d/yyyy">
                  <c:v>43541</c:v>
                </c:pt>
                <c:pt idx="803" c:formatCode="m/d/yyyy">
                  <c:v>43542</c:v>
                </c:pt>
                <c:pt idx="804" c:formatCode="m/d/yyyy">
                  <c:v>43543</c:v>
                </c:pt>
                <c:pt idx="805" c:formatCode="m/d/yyyy">
                  <c:v>43544</c:v>
                </c:pt>
                <c:pt idx="806" c:formatCode="m/d/yyyy">
                  <c:v>43545</c:v>
                </c:pt>
                <c:pt idx="807" c:formatCode="m/d/yyyy">
                  <c:v>43546</c:v>
                </c:pt>
                <c:pt idx="808" c:formatCode="m/d/yyyy">
                  <c:v>43547</c:v>
                </c:pt>
                <c:pt idx="809" c:formatCode="m/d/yyyy">
                  <c:v>43548</c:v>
                </c:pt>
                <c:pt idx="810" c:formatCode="m/d/yyyy">
                  <c:v>43549</c:v>
                </c:pt>
                <c:pt idx="811" c:formatCode="m/d/yyyy">
                  <c:v>43550</c:v>
                </c:pt>
                <c:pt idx="812" c:formatCode="m/d/yyyy">
                  <c:v>43551</c:v>
                </c:pt>
                <c:pt idx="813" c:formatCode="m/d/yyyy">
                  <c:v>43552</c:v>
                </c:pt>
                <c:pt idx="814" c:formatCode="m/d/yyyy">
                  <c:v>43553</c:v>
                </c:pt>
                <c:pt idx="815" c:formatCode="m/d/yyyy">
                  <c:v>43554</c:v>
                </c:pt>
                <c:pt idx="816" c:formatCode="m/d/yyyy">
                  <c:v>43555</c:v>
                </c:pt>
                <c:pt idx="817" c:formatCode="m/d/yyyy">
                  <c:v>43556</c:v>
                </c:pt>
                <c:pt idx="818" c:formatCode="m/d/yyyy">
                  <c:v>43557</c:v>
                </c:pt>
                <c:pt idx="819" c:formatCode="m/d/yyyy">
                  <c:v>43558</c:v>
                </c:pt>
                <c:pt idx="820" c:formatCode="m/d/yyyy">
                  <c:v>43559</c:v>
                </c:pt>
                <c:pt idx="821" c:formatCode="m/d/yyyy">
                  <c:v>43560</c:v>
                </c:pt>
                <c:pt idx="822" c:formatCode="m/d/yyyy">
                  <c:v>43561</c:v>
                </c:pt>
                <c:pt idx="823" c:formatCode="m/d/yyyy">
                  <c:v>43562</c:v>
                </c:pt>
                <c:pt idx="824" c:formatCode="m/d/yyyy">
                  <c:v>43563</c:v>
                </c:pt>
                <c:pt idx="825" c:formatCode="m/d/yyyy">
                  <c:v>43564</c:v>
                </c:pt>
                <c:pt idx="826" c:formatCode="m/d/yyyy">
                  <c:v>43565</c:v>
                </c:pt>
                <c:pt idx="827" c:formatCode="m/d/yyyy">
                  <c:v>43566</c:v>
                </c:pt>
                <c:pt idx="828" c:formatCode="m/d/yyyy">
                  <c:v>43567</c:v>
                </c:pt>
                <c:pt idx="829" c:formatCode="m/d/yyyy">
                  <c:v>43568</c:v>
                </c:pt>
                <c:pt idx="830" c:formatCode="m/d/yyyy">
                  <c:v>43569</c:v>
                </c:pt>
                <c:pt idx="831" c:formatCode="m/d/yyyy">
                  <c:v>43570</c:v>
                </c:pt>
                <c:pt idx="832" c:formatCode="m/d/yyyy">
                  <c:v>43571</c:v>
                </c:pt>
                <c:pt idx="833" c:formatCode="m/d/yyyy">
                  <c:v>43572</c:v>
                </c:pt>
                <c:pt idx="834" c:formatCode="m/d/yyyy">
                  <c:v>43573</c:v>
                </c:pt>
                <c:pt idx="835" c:formatCode="m/d/yyyy">
                  <c:v>43574</c:v>
                </c:pt>
                <c:pt idx="836" c:formatCode="m/d/yyyy">
                  <c:v>43575</c:v>
                </c:pt>
                <c:pt idx="837" c:formatCode="m/d/yyyy">
                  <c:v>43576</c:v>
                </c:pt>
                <c:pt idx="838" c:formatCode="m/d/yyyy">
                  <c:v>43577</c:v>
                </c:pt>
                <c:pt idx="839" c:formatCode="m/d/yyyy">
                  <c:v>43578</c:v>
                </c:pt>
                <c:pt idx="840" c:formatCode="m/d/yyyy">
                  <c:v>43579</c:v>
                </c:pt>
                <c:pt idx="841" c:formatCode="m/d/yyyy">
                  <c:v>43580</c:v>
                </c:pt>
                <c:pt idx="842" c:formatCode="m/d/yyyy">
                  <c:v>43581</c:v>
                </c:pt>
                <c:pt idx="843" c:formatCode="m/d/yyyy">
                  <c:v>43582</c:v>
                </c:pt>
                <c:pt idx="844" c:formatCode="m/d/yyyy">
                  <c:v>43583</c:v>
                </c:pt>
                <c:pt idx="845" c:formatCode="m/d/yyyy">
                  <c:v>43584</c:v>
                </c:pt>
                <c:pt idx="846" c:formatCode="m/d/yyyy">
                  <c:v>43585</c:v>
                </c:pt>
                <c:pt idx="847" c:formatCode="m/d/yyyy">
                  <c:v>43586</c:v>
                </c:pt>
                <c:pt idx="848" c:formatCode="m/d/yyyy">
                  <c:v>43587</c:v>
                </c:pt>
                <c:pt idx="849" c:formatCode="m/d/yyyy">
                  <c:v>43588</c:v>
                </c:pt>
                <c:pt idx="850" c:formatCode="m/d/yyyy">
                  <c:v>43589</c:v>
                </c:pt>
                <c:pt idx="851" c:formatCode="m/d/yyyy">
                  <c:v>43590</c:v>
                </c:pt>
                <c:pt idx="852" c:formatCode="m/d/yyyy">
                  <c:v>43591</c:v>
                </c:pt>
                <c:pt idx="853" c:formatCode="m/d/yyyy">
                  <c:v>43592</c:v>
                </c:pt>
                <c:pt idx="854" c:formatCode="m/d/yyyy">
                  <c:v>43593</c:v>
                </c:pt>
                <c:pt idx="855" c:formatCode="m/d/yyyy">
                  <c:v>43594</c:v>
                </c:pt>
                <c:pt idx="856" c:formatCode="m/d/yyyy">
                  <c:v>43595</c:v>
                </c:pt>
                <c:pt idx="857" c:formatCode="m/d/yyyy">
                  <c:v>43596</c:v>
                </c:pt>
                <c:pt idx="858" c:formatCode="m/d/yyyy">
                  <c:v>43597</c:v>
                </c:pt>
                <c:pt idx="859" c:formatCode="m/d/yyyy">
                  <c:v>43598</c:v>
                </c:pt>
                <c:pt idx="860" c:formatCode="m/d/yyyy">
                  <c:v>43599</c:v>
                </c:pt>
                <c:pt idx="861" c:formatCode="m/d/yyyy">
                  <c:v>43600</c:v>
                </c:pt>
                <c:pt idx="862" c:formatCode="m/d/yyyy">
                  <c:v>43601</c:v>
                </c:pt>
                <c:pt idx="863" c:formatCode="m/d/yyyy">
                  <c:v>43602</c:v>
                </c:pt>
                <c:pt idx="864" c:formatCode="m/d/yyyy">
                  <c:v>43603</c:v>
                </c:pt>
                <c:pt idx="865" c:formatCode="m/d/yyyy">
                  <c:v>43604</c:v>
                </c:pt>
                <c:pt idx="866" c:formatCode="m/d/yyyy">
                  <c:v>43605</c:v>
                </c:pt>
                <c:pt idx="867" c:formatCode="m/d/yyyy">
                  <c:v>43606</c:v>
                </c:pt>
                <c:pt idx="868" c:formatCode="m/d/yyyy">
                  <c:v>43607</c:v>
                </c:pt>
                <c:pt idx="869" c:formatCode="m/d/yyyy">
                  <c:v>43608</c:v>
                </c:pt>
                <c:pt idx="870" c:formatCode="m/d/yyyy">
                  <c:v>43609</c:v>
                </c:pt>
                <c:pt idx="871" c:formatCode="m/d/yyyy">
                  <c:v>43610</c:v>
                </c:pt>
                <c:pt idx="872" c:formatCode="m/d/yyyy">
                  <c:v>43611</c:v>
                </c:pt>
                <c:pt idx="873" c:formatCode="m/d/yyyy">
                  <c:v>43612</c:v>
                </c:pt>
                <c:pt idx="874" c:formatCode="m/d/yyyy">
                  <c:v>43613</c:v>
                </c:pt>
                <c:pt idx="875" c:formatCode="m/d/yyyy">
                  <c:v>43614</c:v>
                </c:pt>
                <c:pt idx="876" c:formatCode="m/d/yyyy">
                  <c:v>43615</c:v>
                </c:pt>
                <c:pt idx="877" c:formatCode="m/d/yyyy">
                  <c:v>43616</c:v>
                </c:pt>
                <c:pt idx="878" c:formatCode="m/d/yyyy">
                  <c:v>43617</c:v>
                </c:pt>
                <c:pt idx="879" c:formatCode="m/d/yyyy">
                  <c:v>43618</c:v>
                </c:pt>
                <c:pt idx="880" c:formatCode="m/d/yyyy">
                  <c:v>43619</c:v>
                </c:pt>
                <c:pt idx="881" c:formatCode="m/d/yyyy">
                  <c:v>43620</c:v>
                </c:pt>
                <c:pt idx="882" c:formatCode="m/d/yyyy">
                  <c:v>43621</c:v>
                </c:pt>
                <c:pt idx="883" c:formatCode="m/d/yyyy">
                  <c:v>43622</c:v>
                </c:pt>
                <c:pt idx="884" c:formatCode="m/d/yyyy">
                  <c:v>43623</c:v>
                </c:pt>
                <c:pt idx="885" c:formatCode="m/d/yyyy">
                  <c:v>43624</c:v>
                </c:pt>
                <c:pt idx="886" c:formatCode="m/d/yyyy">
                  <c:v>43625</c:v>
                </c:pt>
                <c:pt idx="887" c:formatCode="m/d/yyyy">
                  <c:v>43626</c:v>
                </c:pt>
                <c:pt idx="888" c:formatCode="m/d/yyyy">
                  <c:v>43627</c:v>
                </c:pt>
                <c:pt idx="889" c:formatCode="m/d/yyyy">
                  <c:v>43628</c:v>
                </c:pt>
                <c:pt idx="890" c:formatCode="m/d/yyyy">
                  <c:v>43629</c:v>
                </c:pt>
                <c:pt idx="891" c:formatCode="m/d/yyyy">
                  <c:v>43630</c:v>
                </c:pt>
                <c:pt idx="892" c:formatCode="m/d/yyyy">
                  <c:v>43631</c:v>
                </c:pt>
                <c:pt idx="893" c:formatCode="m/d/yyyy">
                  <c:v>43632</c:v>
                </c:pt>
                <c:pt idx="894" c:formatCode="m/d/yyyy">
                  <c:v>43633</c:v>
                </c:pt>
                <c:pt idx="895" c:formatCode="m/d/yyyy">
                  <c:v>43634</c:v>
                </c:pt>
                <c:pt idx="896" c:formatCode="m/d/yyyy">
                  <c:v>43635</c:v>
                </c:pt>
                <c:pt idx="897" c:formatCode="m/d/yyyy">
                  <c:v>43636</c:v>
                </c:pt>
                <c:pt idx="898" c:formatCode="m/d/yyyy">
                  <c:v>43637</c:v>
                </c:pt>
                <c:pt idx="899" c:formatCode="m/d/yyyy">
                  <c:v>43638</c:v>
                </c:pt>
                <c:pt idx="900" c:formatCode="m/d/yyyy">
                  <c:v>43639</c:v>
                </c:pt>
                <c:pt idx="901" c:formatCode="m/d/yyyy">
                  <c:v>43640</c:v>
                </c:pt>
                <c:pt idx="902" c:formatCode="m/d/yyyy">
                  <c:v>43641</c:v>
                </c:pt>
                <c:pt idx="903" c:formatCode="m/d/yyyy">
                  <c:v>43642</c:v>
                </c:pt>
                <c:pt idx="904" c:formatCode="m/d/yyyy">
                  <c:v>43643</c:v>
                </c:pt>
                <c:pt idx="905" c:formatCode="m/d/yyyy">
                  <c:v>43644</c:v>
                </c:pt>
                <c:pt idx="906" c:formatCode="m/d/yyyy">
                  <c:v>43645</c:v>
                </c:pt>
                <c:pt idx="907" c:formatCode="m/d/yyyy">
                  <c:v>43646</c:v>
                </c:pt>
                <c:pt idx="908" c:formatCode="m/d/yyyy">
                  <c:v>43647</c:v>
                </c:pt>
                <c:pt idx="909" c:formatCode="m/d/yyyy">
                  <c:v>43648</c:v>
                </c:pt>
                <c:pt idx="910" c:formatCode="m/d/yyyy">
                  <c:v>43649</c:v>
                </c:pt>
                <c:pt idx="911" c:formatCode="m/d/yyyy">
                  <c:v>43650</c:v>
                </c:pt>
                <c:pt idx="912" c:formatCode="m/d/yyyy">
                  <c:v>43651</c:v>
                </c:pt>
                <c:pt idx="913" c:formatCode="m/d/yyyy">
                  <c:v>43652</c:v>
                </c:pt>
                <c:pt idx="914" c:formatCode="m/d/yyyy">
                  <c:v>43653</c:v>
                </c:pt>
                <c:pt idx="915" c:formatCode="m/d/yyyy">
                  <c:v>43654</c:v>
                </c:pt>
                <c:pt idx="916" c:formatCode="m/d/yyyy">
                  <c:v>43655</c:v>
                </c:pt>
                <c:pt idx="917" c:formatCode="m/d/yyyy">
                  <c:v>43656</c:v>
                </c:pt>
                <c:pt idx="918" c:formatCode="m/d/yyyy">
                  <c:v>43657</c:v>
                </c:pt>
                <c:pt idx="919" c:formatCode="m/d/yyyy">
                  <c:v>43658</c:v>
                </c:pt>
                <c:pt idx="920" c:formatCode="m/d/yyyy">
                  <c:v>43659</c:v>
                </c:pt>
                <c:pt idx="921" c:formatCode="m/d/yyyy">
                  <c:v>43660</c:v>
                </c:pt>
                <c:pt idx="922" c:formatCode="m/d/yyyy">
                  <c:v>43661</c:v>
                </c:pt>
                <c:pt idx="923" c:formatCode="m/d/yyyy">
                  <c:v>43662</c:v>
                </c:pt>
                <c:pt idx="924" c:formatCode="m/d/yyyy">
                  <c:v>43663</c:v>
                </c:pt>
                <c:pt idx="925" c:formatCode="m/d/yyyy">
                  <c:v>43664</c:v>
                </c:pt>
                <c:pt idx="926" c:formatCode="m/d/yyyy">
                  <c:v>43665</c:v>
                </c:pt>
                <c:pt idx="927" c:formatCode="m/d/yyyy">
                  <c:v>43666</c:v>
                </c:pt>
                <c:pt idx="928" c:formatCode="m/d/yyyy">
                  <c:v>43667</c:v>
                </c:pt>
                <c:pt idx="929" c:formatCode="m/d/yyyy">
                  <c:v>43668</c:v>
                </c:pt>
                <c:pt idx="930" c:formatCode="m/d/yyyy">
                  <c:v>43669</c:v>
                </c:pt>
                <c:pt idx="931" c:formatCode="m/d/yyyy">
                  <c:v>43670</c:v>
                </c:pt>
                <c:pt idx="932" c:formatCode="m/d/yyyy">
                  <c:v>43671</c:v>
                </c:pt>
                <c:pt idx="933" c:formatCode="m/d/yyyy">
                  <c:v>43672</c:v>
                </c:pt>
                <c:pt idx="934" c:formatCode="m/d/yyyy">
                  <c:v>43673</c:v>
                </c:pt>
                <c:pt idx="935" c:formatCode="m/d/yyyy">
                  <c:v>43674</c:v>
                </c:pt>
                <c:pt idx="936" c:formatCode="m/d/yyyy">
                  <c:v>43675</c:v>
                </c:pt>
                <c:pt idx="937" c:formatCode="m/d/yyyy">
                  <c:v>43676</c:v>
                </c:pt>
                <c:pt idx="938" c:formatCode="m/d/yyyy">
                  <c:v>43677</c:v>
                </c:pt>
                <c:pt idx="939" c:formatCode="m/d/yyyy">
                  <c:v>43678</c:v>
                </c:pt>
                <c:pt idx="940" c:formatCode="m/d/yyyy">
                  <c:v>43679</c:v>
                </c:pt>
                <c:pt idx="941" c:formatCode="m/d/yyyy">
                  <c:v>43680</c:v>
                </c:pt>
                <c:pt idx="942" c:formatCode="m/d/yyyy">
                  <c:v>43681</c:v>
                </c:pt>
                <c:pt idx="943" c:formatCode="m/d/yyyy">
                  <c:v>43682</c:v>
                </c:pt>
                <c:pt idx="944" c:formatCode="m/d/yyyy">
                  <c:v>43683</c:v>
                </c:pt>
                <c:pt idx="945" c:formatCode="m/d/yyyy">
                  <c:v>43684</c:v>
                </c:pt>
                <c:pt idx="946" c:formatCode="m/d/yyyy">
                  <c:v>43685</c:v>
                </c:pt>
                <c:pt idx="947" c:formatCode="m/d/yyyy">
                  <c:v>43686</c:v>
                </c:pt>
                <c:pt idx="948" c:formatCode="m/d/yyyy">
                  <c:v>43687</c:v>
                </c:pt>
                <c:pt idx="949" c:formatCode="m/d/yyyy">
                  <c:v>43688</c:v>
                </c:pt>
                <c:pt idx="950" c:formatCode="m/d/yyyy">
                  <c:v>43689</c:v>
                </c:pt>
                <c:pt idx="951" c:formatCode="m/d/yyyy">
                  <c:v>43690</c:v>
                </c:pt>
                <c:pt idx="952" c:formatCode="m/d/yyyy">
                  <c:v>43691</c:v>
                </c:pt>
                <c:pt idx="953" c:formatCode="m/d/yyyy">
                  <c:v>43692</c:v>
                </c:pt>
                <c:pt idx="954" c:formatCode="m/d/yyyy">
                  <c:v>43693</c:v>
                </c:pt>
                <c:pt idx="955" c:formatCode="m/d/yyyy">
                  <c:v>43694</c:v>
                </c:pt>
                <c:pt idx="956" c:formatCode="m/d/yyyy">
                  <c:v>43695</c:v>
                </c:pt>
                <c:pt idx="957" c:formatCode="m/d/yyyy">
                  <c:v>43696</c:v>
                </c:pt>
                <c:pt idx="958" c:formatCode="m/d/yyyy">
                  <c:v>43697</c:v>
                </c:pt>
                <c:pt idx="959" c:formatCode="m/d/yyyy">
                  <c:v>43698</c:v>
                </c:pt>
                <c:pt idx="960" c:formatCode="m/d/yyyy">
                  <c:v>43699</c:v>
                </c:pt>
                <c:pt idx="961" c:formatCode="m/d/yyyy">
                  <c:v>43700</c:v>
                </c:pt>
                <c:pt idx="962" c:formatCode="m/d/yyyy">
                  <c:v>43701</c:v>
                </c:pt>
                <c:pt idx="963" c:formatCode="m/d/yyyy">
                  <c:v>43702</c:v>
                </c:pt>
                <c:pt idx="964" c:formatCode="m/d/yyyy">
                  <c:v>43703</c:v>
                </c:pt>
                <c:pt idx="965" c:formatCode="m/d/yyyy">
                  <c:v>43704</c:v>
                </c:pt>
                <c:pt idx="966" c:formatCode="m/d/yyyy">
                  <c:v>43705</c:v>
                </c:pt>
                <c:pt idx="967" c:formatCode="m/d/yyyy">
                  <c:v>43706</c:v>
                </c:pt>
                <c:pt idx="968" c:formatCode="m/d/yyyy">
                  <c:v>43707</c:v>
                </c:pt>
                <c:pt idx="969" c:formatCode="m/d/yyyy">
                  <c:v>43708</c:v>
                </c:pt>
                <c:pt idx="970" c:formatCode="m/d/yyyy">
                  <c:v>43709</c:v>
                </c:pt>
                <c:pt idx="971" c:formatCode="m/d/yyyy">
                  <c:v>43710</c:v>
                </c:pt>
                <c:pt idx="972" c:formatCode="m/d/yyyy">
                  <c:v>43711</c:v>
                </c:pt>
                <c:pt idx="973" c:formatCode="m/d/yyyy">
                  <c:v>43712</c:v>
                </c:pt>
                <c:pt idx="974" c:formatCode="m/d/yyyy">
                  <c:v>43713</c:v>
                </c:pt>
                <c:pt idx="975" c:formatCode="m/d/yyyy">
                  <c:v>43714</c:v>
                </c:pt>
                <c:pt idx="976" c:formatCode="m/d/yyyy">
                  <c:v>43715</c:v>
                </c:pt>
                <c:pt idx="977" c:formatCode="m/d/yyyy">
                  <c:v>43716</c:v>
                </c:pt>
                <c:pt idx="978" c:formatCode="m/d/yyyy">
                  <c:v>43717</c:v>
                </c:pt>
                <c:pt idx="979" c:formatCode="m/d/yyyy">
                  <c:v>43718</c:v>
                </c:pt>
                <c:pt idx="980" c:formatCode="m/d/yyyy">
                  <c:v>43719</c:v>
                </c:pt>
                <c:pt idx="981" c:formatCode="m/d/yyyy">
                  <c:v>43720</c:v>
                </c:pt>
                <c:pt idx="982" c:formatCode="m/d/yyyy">
                  <c:v>43721</c:v>
                </c:pt>
                <c:pt idx="983" c:formatCode="m/d/yyyy">
                  <c:v>43722</c:v>
                </c:pt>
                <c:pt idx="984" c:formatCode="m/d/yyyy">
                  <c:v>43723</c:v>
                </c:pt>
                <c:pt idx="985" c:formatCode="m/d/yyyy">
                  <c:v>43724</c:v>
                </c:pt>
                <c:pt idx="986" c:formatCode="m/d/yyyy">
                  <c:v>43725</c:v>
                </c:pt>
                <c:pt idx="987" c:formatCode="m/d/yyyy">
                  <c:v>43726</c:v>
                </c:pt>
                <c:pt idx="988" c:formatCode="m/d/yyyy">
                  <c:v>43727</c:v>
                </c:pt>
                <c:pt idx="989" c:formatCode="m/d/yyyy">
                  <c:v>43728</c:v>
                </c:pt>
                <c:pt idx="990" c:formatCode="m/d/yyyy">
                  <c:v>43729</c:v>
                </c:pt>
                <c:pt idx="991" c:formatCode="m/d/yyyy">
                  <c:v>43730</c:v>
                </c:pt>
                <c:pt idx="992" c:formatCode="m/d/yyyy">
                  <c:v>43731</c:v>
                </c:pt>
                <c:pt idx="993" c:formatCode="m/d/yyyy">
                  <c:v>43732</c:v>
                </c:pt>
                <c:pt idx="994" c:formatCode="m/d/yyyy">
                  <c:v>43733</c:v>
                </c:pt>
                <c:pt idx="995" c:formatCode="m/d/yyyy">
                  <c:v>43734</c:v>
                </c:pt>
                <c:pt idx="996" c:formatCode="m/d/yyyy">
                  <c:v>43735</c:v>
                </c:pt>
                <c:pt idx="997" c:formatCode="m/d/yyyy">
                  <c:v>43736</c:v>
                </c:pt>
                <c:pt idx="998" c:formatCode="m/d/yyyy">
                  <c:v>43737</c:v>
                </c:pt>
                <c:pt idx="999" c:formatCode="m/d/yyyy">
                  <c:v>43738</c:v>
                </c:pt>
                <c:pt idx="1000" c:formatCode="m/d/yyyy">
                  <c:v>43739</c:v>
                </c:pt>
                <c:pt idx="1001" c:formatCode="m/d/yyyy">
                  <c:v>43740</c:v>
                </c:pt>
                <c:pt idx="1002" c:formatCode="m/d/yyyy">
                  <c:v>43741</c:v>
                </c:pt>
                <c:pt idx="1003" c:formatCode="m/d/yyyy">
                  <c:v>43742</c:v>
                </c:pt>
                <c:pt idx="1004" c:formatCode="m/d/yyyy">
                  <c:v>43743</c:v>
                </c:pt>
                <c:pt idx="1005" c:formatCode="m/d/yyyy">
                  <c:v>43744</c:v>
                </c:pt>
                <c:pt idx="1006" c:formatCode="m/d/yyyy">
                  <c:v>43745</c:v>
                </c:pt>
                <c:pt idx="1007" c:formatCode="m/d/yyyy">
                  <c:v>43746</c:v>
                </c:pt>
                <c:pt idx="1008" c:formatCode="m/d/yyyy">
                  <c:v>43747</c:v>
                </c:pt>
                <c:pt idx="1009" c:formatCode="m/d/yyyy">
                  <c:v>43748</c:v>
                </c:pt>
                <c:pt idx="1010" c:formatCode="m/d/yyyy">
                  <c:v>43749</c:v>
                </c:pt>
                <c:pt idx="1011" c:formatCode="m/d/yyyy">
                  <c:v>43750</c:v>
                </c:pt>
                <c:pt idx="1012" c:formatCode="m/d/yyyy">
                  <c:v>43751</c:v>
                </c:pt>
                <c:pt idx="1013" c:formatCode="m/d/yyyy">
                  <c:v>43752</c:v>
                </c:pt>
                <c:pt idx="1014" c:formatCode="m/d/yyyy">
                  <c:v>43753</c:v>
                </c:pt>
                <c:pt idx="1015" c:formatCode="m/d/yyyy">
                  <c:v>43754</c:v>
                </c:pt>
                <c:pt idx="1016" c:formatCode="m/d/yyyy">
                  <c:v>43755</c:v>
                </c:pt>
                <c:pt idx="1017" c:formatCode="m/d/yyyy">
                  <c:v>43756</c:v>
                </c:pt>
                <c:pt idx="1018" c:formatCode="m/d/yyyy">
                  <c:v>43757</c:v>
                </c:pt>
                <c:pt idx="1019" c:formatCode="m/d/yyyy">
                  <c:v>43758</c:v>
                </c:pt>
                <c:pt idx="1020" c:formatCode="m/d/yyyy">
                  <c:v>43759</c:v>
                </c:pt>
                <c:pt idx="1021" c:formatCode="m/d/yyyy">
                  <c:v>43760</c:v>
                </c:pt>
                <c:pt idx="1022" c:formatCode="m/d/yyyy">
                  <c:v>43761</c:v>
                </c:pt>
                <c:pt idx="1023" c:formatCode="m/d/yyyy">
                  <c:v>43762</c:v>
                </c:pt>
                <c:pt idx="1024" c:formatCode="m/d/yyyy">
                  <c:v>43763</c:v>
                </c:pt>
                <c:pt idx="1025" c:formatCode="m/d/yyyy">
                  <c:v>43764</c:v>
                </c:pt>
                <c:pt idx="1026" c:formatCode="m/d/yyyy">
                  <c:v>43765</c:v>
                </c:pt>
                <c:pt idx="1027" c:formatCode="m/d/yyyy">
                  <c:v>43766</c:v>
                </c:pt>
                <c:pt idx="1028" c:formatCode="m/d/yyyy">
                  <c:v>43767</c:v>
                </c:pt>
                <c:pt idx="1029" c:formatCode="m/d/yyyy">
                  <c:v>43768</c:v>
                </c:pt>
                <c:pt idx="1030" c:formatCode="m/d/yyyy">
                  <c:v>43769</c:v>
                </c:pt>
                <c:pt idx="1031" c:formatCode="m/d/yyyy">
                  <c:v>43770</c:v>
                </c:pt>
                <c:pt idx="1032" c:formatCode="m/d/yyyy">
                  <c:v>43771</c:v>
                </c:pt>
                <c:pt idx="1033" c:formatCode="m/d/yyyy">
                  <c:v>43772</c:v>
                </c:pt>
                <c:pt idx="1034" c:formatCode="m/d/yyyy">
                  <c:v>43773</c:v>
                </c:pt>
                <c:pt idx="1035" c:formatCode="m/d/yyyy">
                  <c:v>43774</c:v>
                </c:pt>
                <c:pt idx="1036" c:formatCode="m/d/yyyy">
                  <c:v>43775</c:v>
                </c:pt>
                <c:pt idx="1037" c:formatCode="m/d/yyyy">
                  <c:v>43776</c:v>
                </c:pt>
                <c:pt idx="1038" c:formatCode="m/d/yyyy">
                  <c:v>43777</c:v>
                </c:pt>
                <c:pt idx="1039" c:formatCode="m/d/yyyy">
                  <c:v>43778</c:v>
                </c:pt>
                <c:pt idx="1040" c:formatCode="m/d/yyyy">
                  <c:v>43779</c:v>
                </c:pt>
                <c:pt idx="1041" c:formatCode="m/d/yyyy">
                  <c:v>43780</c:v>
                </c:pt>
                <c:pt idx="1042" c:formatCode="m/d/yyyy">
                  <c:v>43781</c:v>
                </c:pt>
                <c:pt idx="1043" c:formatCode="m/d/yyyy">
                  <c:v>43782</c:v>
                </c:pt>
                <c:pt idx="1044" c:formatCode="m/d/yyyy">
                  <c:v>43783</c:v>
                </c:pt>
                <c:pt idx="1045" c:formatCode="m/d/yyyy">
                  <c:v>43784</c:v>
                </c:pt>
                <c:pt idx="1046" c:formatCode="m/d/yyyy">
                  <c:v>43785</c:v>
                </c:pt>
                <c:pt idx="1047" c:formatCode="m/d/yyyy">
                  <c:v>43786</c:v>
                </c:pt>
                <c:pt idx="1048" c:formatCode="m/d/yyyy">
                  <c:v>43787</c:v>
                </c:pt>
                <c:pt idx="1049" c:formatCode="m/d/yyyy">
                  <c:v>43788</c:v>
                </c:pt>
                <c:pt idx="1050" c:formatCode="m/d/yyyy">
                  <c:v>43789</c:v>
                </c:pt>
                <c:pt idx="1051" c:formatCode="m/d/yyyy">
                  <c:v>43790</c:v>
                </c:pt>
                <c:pt idx="1052" c:formatCode="m/d/yyyy">
                  <c:v>43791</c:v>
                </c:pt>
                <c:pt idx="1053" c:formatCode="m/d/yyyy">
                  <c:v>43792</c:v>
                </c:pt>
                <c:pt idx="1054" c:formatCode="m/d/yyyy">
                  <c:v>43793</c:v>
                </c:pt>
                <c:pt idx="1055" c:formatCode="m/d/yyyy">
                  <c:v>43794</c:v>
                </c:pt>
                <c:pt idx="1056" c:formatCode="m/d/yyyy">
                  <c:v>43795</c:v>
                </c:pt>
                <c:pt idx="1057" c:formatCode="m/d/yyyy">
                  <c:v>43796</c:v>
                </c:pt>
                <c:pt idx="1058" c:formatCode="m/d/yyyy">
                  <c:v>43797</c:v>
                </c:pt>
                <c:pt idx="1059" c:formatCode="m/d/yyyy">
                  <c:v>43798</c:v>
                </c:pt>
                <c:pt idx="1060" c:formatCode="m/d/yyyy">
                  <c:v>43799</c:v>
                </c:pt>
                <c:pt idx="1061" c:formatCode="m/d/yyyy">
                  <c:v>43800</c:v>
                </c:pt>
                <c:pt idx="1062" c:formatCode="m/d/yyyy">
                  <c:v>43801</c:v>
                </c:pt>
                <c:pt idx="1063" c:formatCode="m/d/yyyy">
                  <c:v>43802</c:v>
                </c:pt>
                <c:pt idx="1064" c:formatCode="m/d/yyyy">
                  <c:v>43803</c:v>
                </c:pt>
                <c:pt idx="1065" c:formatCode="m/d/yyyy">
                  <c:v>43804</c:v>
                </c:pt>
                <c:pt idx="1066" c:formatCode="m/d/yyyy">
                  <c:v>43805</c:v>
                </c:pt>
                <c:pt idx="1067" c:formatCode="m/d/yyyy">
                  <c:v>43806</c:v>
                </c:pt>
                <c:pt idx="1068" c:formatCode="m/d/yyyy">
                  <c:v>43807</c:v>
                </c:pt>
                <c:pt idx="1069" c:formatCode="m/d/yyyy">
                  <c:v>43808</c:v>
                </c:pt>
                <c:pt idx="1070" c:formatCode="m/d/yyyy">
                  <c:v>43809</c:v>
                </c:pt>
                <c:pt idx="1071" c:formatCode="m/d/yyyy">
                  <c:v>43810</c:v>
                </c:pt>
                <c:pt idx="1072" c:formatCode="m/d/yyyy">
                  <c:v>43811</c:v>
                </c:pt>
                <c:pt idx="1073" c:formatCode="m/d/yyyy">
                  <c:v>43812</c:v>
                </c:pt>
                <c:pt idx="1074" c:formatCode="m/d/yyyy">
                  <c:v>43813</c:v>
                </c:pt>
                <c:pt idx="1075" c:formatCode="m/d/yyyy">
                  <c:v>43814</c:v>
                </c:pt>
                <c:pt idx="1076" c:formatCode="m/d/yyyy">
                  <c:v>43815</c:v>
                </c:pt>
                <c:pt idx="1077" c:formatCode="m/d/yyyy">
                  <c:v>43816</c:v>
                </c:pt>
                <c:pt idx="1078" c:formatCode="m/d/yyyy">
                  <c:v>43817</c:v>
                </c:pt>
                <c:pt idx="1079" c:formatCode="m/d/yyyy">
                  <c:v>43818</c:v>
                </c:pt>
                <c:pt idx="1080" c:formatCode="m/d/yyyy">
                  <c:v>43819</c:v>
                </c:pt>
                <c:pt idx="1081" c:formatCode="m/d/yyyy">
                  <c:v>43820</c:v>
                </c:pt>
                <c:pt idx="1082" c:formatCode="m/d/yyyy">
                  <c:v>43821</c:v>
                </c:pt>
                <c:pt idx="1083" c:formatCode="m/d/yyyy">
                  <c:v>43822</c:v>
                </c:pt>
                <c:pt idx="1084" c:formatCode="m/d/yyyy">
                  <c:v>43823</c:v>
                </c:pt>
                <c:pt idx="1085" c:formatCode="m/d/yyyy">
                  <c:v>43824</c:v>
                </c:pt>
                <c:pt idx="1086" c:formatCode="m/d/yyyy">
                  <c:v>43825</c:v>
                </c:pt>
                <c:pt idx="1087" c:formatCode="m/d/yyyy">
                  <c:v>43826</c:v>
                </c:pt>
                <c:pt idx="1088" c:formatCode="m/d/yyyy">
                  <c:v>43827</c:v>
                </c:pt>
                <c:pt idx="1089" c:formatCode="m/d/yyyy">
                  <c:v>43828</c:v>
                </c:pt>
                <c:pt idx="1090" c:formatCode="m/d/yyyy">
                  <c:v>43829</c:v>
                </c:pt>
                <c:pt idx="1091" c:formatCode="m/d/yyyy">
                  <c:v>43830</c:v>
                </c:pt>
                <c:pt idx="1092" c:formatCode="m/d/yyyy">
                  <c:v>43831</c:v>
                </c:pt>
                <c:pt idx="1093" c:formatCode="m/d/yyyy">
                  <c:v>43832</c:v>
                </c:pt>
                <c:pt idx="1094" c:formatCode="m/d/yyyy">
                  <c:v>43833</c:v>
                </c:pt>
                <c:pt idx="1095" c:formatCode="m/d/yyyy">
                  <c:v>43834</c:v>
                </c:pt>
                <c:pt idx="1096" c:formatCode="m/d/yyyy">
                  <c:v>43835</c:v>
                </c:pt>
                <c:pt idx="1097" c:formatCode="m/d/yyyy">
                  <c:v>43836</c:v>
                </c:pt>
                <c:pt idx="1098" c:formatCode="m/d/yyyy">
                  <c:v>43837</c:v>
                </c:pt>
                <c:pt idx="1099" c:formatCode="m/d/yyyy">
                  <c:v>43838</c:v>
                </c:pt>
                <c:pt idx="1100" c:formatCode="m/d/yyyy">
                  <c:v>43839</c:v>
                </c:pt>
                <c:pt idx="1101" c:formatCode="m/d/yyyy">
                  <c:v>43840</c:v>
                </c:pt>
                <c:pt idx="1102" c:formatCode="m/d/yyyy">
                  <c:v>43841</c:v>
                </c:pt>
                <c:pt idx="1103" c:formatCode="m/d/yyyy">
                  <c:v>43842</c:v>
                </c:pt>
                <c:pt idx="1104" c:formatCode="m/d/yyyy">
                  <c:v>43843</c:v>
                </c:pt>
                <c:pt idx="1105" c:formatCode="m/d/yyyy">
                  <c:v>43844</c:v>
                </c:pt>
                <c:pt idx="1106" c:formatCode="m/d/yyyy">
                  <c:v>43845</c:v>
                </c:pt>
                <c:pt idx="1107" c:formatCode="m/d/yyyy">
                  <c:v>43846</c:v>
                </c:pt>
                <c:pt idx="1108" c:formatCode="m/d/yyyy">
                  <c:v>43847</c:v>
                </c:pt>
                <c:pt idx="1109" c:formatCode="m/d/yyyy">
                  <c:v>43848</c:v>
                </c:pt>
                <c:pt idx="1110" c:formatCode="m/d/yyyy">
                  <c:v>43849</c:v>
                </c:pt>
                <c:pt idx="1111" c:formatCode="m/d/yyyy">
                  <c:v>43850</c:v>
                </c:pt>
                <c:pt idx="1112" c:formatCode="m/d/yyyy">
                  <c:v>43851</c:v>
                </c:pt>
                <c:pt idx="1113" c:formatCode="m/d/yyyy">
                  <c:v>43852</c:v>
                </c:pt>
                <c:pt idx="1114" c:formatCode="m/d/yyyy">
                  <c:v>43853</c:v>
                </c:pt>
                <c:pt idx="1115" c:formatCode="m/d/yyyy">
                  <c:v>43854</c:v>
                </c:pt>
                <c:pt idx="1116" c:formatCode="m/d/yyyy">
                  <c:v>43855</c:v>
                </c:pt>
                <c:pt idx="1117" c:formatCode="m/d/yyyy">
                  <c:v>43856</c:v>
                </c:pt>
                <c:pt idx="1118" c:formatCode="m/d/yyyy">
                  <c:v>43857</c:v>
                </c:pt>
                <c:pt idx="1119" c:formatCode="m/d/yyyy">
                  <c:v>43858</c:v>
                </c:pt>
                <c:pt idx="1120" c:formatCode="m/d/yyyy">
                  <c:v>43859</c:v>
                </c:pt>
                <c:pt idx="1121" c:formatCode="m/d/yyyy">
                  <c:v>43860</c:v>
                </c:pt>
                <c:pt idx="1122" c:formatCode="m/d/yyyy">
                  <c:v>43861</c:v>
                </c:pt>
                <c:pt idx="1123" c:formatCode="m/d/yyyy">
                  <c:v>43862</c:v>
                </c:pt>
                <c:pt idx="1124" c:formatCode="m/d/yyyy">
                  <c:v>43863</c:v>
                </c:pt>
                <c:pt idx="1125" c:formatCode="m/d/yyyy">
                  <c:v>43864</c:v>
                </c:pt>
                <c:pt idx="1126" c:formatCode="m/d/yyyy">
                  <c:v>43865</c:v>
                </c:pt>
                <c:pt idx="1127" c:formatCode="m/d/yyyy">
                  <c:v>43866</c:v>
                </c:pt>
                <c:pt idx="1128" c:formatCode="m/d/yyyy">
                  <c:v>43867</c:v>
                </c:pt>
                <c:pt idx="1129" c:formatCode="m/d/yyyy">
                  <c:v>43868</c:v>
                </c:pt>
                <c:pt idx="1130" c:formatCode="m/d/yyyy">
                  <c:v>43869</c:v>
                </c:pt>
                <c:pt idx="1131" c:formatCode="m/d/yyyy">
                  <c:v>43870</c:v>
                </c:pt>
                <c:pt idx="1132" c:formatCode="m/d/yyyy">
                  <c:v>43871</c:v>
                </c:pt>
                <c:pt idx="1133" c:formatCode="m/d/yyyy">
                  <c:v>43872</c:v>
                </c:pt>
                <c:pt idx="1134" c:formatCode="m/d/yyyy">
                  <c:v>43873</c:v>
                </c:pt>
                <c:pt idx="1135" c:formatCode="m/d/yyyy">
                  <c:v>43874</c:v>
                </c:pt>
                <c:pt idx="1136" c:formatCode="m/d/yyyy">
                  <c:v>43875</c:v>
                </c:pt>
                <c:pt idx="1137" c:formatCode="m/d/yyyy">
                  <c:v>43876</c:v>
                </c:pt>
                <c:pt idx="1138" c:formatCode="m/d/yyyy">
                  <c:v>43877</c:v>
                </c:pt>
                <c:pt idx="1139" c:formatCode="m/d/yyyy">
                  <c:v>43878</c:v>
                </c:pt>
                <c:pt idx="1140" c:formatCode="m/d/yyyy">
                  <c:v>43879</c:v>
                </c:pt>
                <c:pt idx="1141" c:formatCode="m/d/yyyy">
                  <c:v>43880</c:v>
                </c:pt>
                <c:pt idx="1142" c:formatCode="m/d/yyyy">
                  <c:v>43881</c:v>
                </c:pt>
                <c:pt idx="1143" c:formatCode="m/d/yyyy">
                  <c:v>43882</c:v>
                </c:pt>
                <c:pt idx="1144" c:formatCode="m/d/yyyy">
                  <c:v>43883</c:v>
                </c:pt>
                <c:pt idx="1145" c:formatCode="m/d/yyyy">
                  <c:v>43884</c:v>
                </c:pt>
                <c:pt idx="1146" c:formatCode="m/d/yyyy">
                  <c:v>43885</c:v>
                </c:pt>
                <c:pt idx="1147" c:formatCode="m/d/yyyy">
                  <c:v>43886</c:v>
                </c:pt>
                <c:pt idx="1148" c:formatCode="m/d/yyyy">
                  <c:v>43887</c:v>
                </c:pt>
                <c:pt idx="1149" c:formatCode="m/d/yyyy">
                  <c:v>43888</c:v>
                </c:pt>
                <c:pt idx="1150" c:formatCode="m/d/yyyy">
                  <c:v>43889</c:v>
                </c:pt>
                <c:pt idx="1151" c:formatCode="m/d/yyyy">
                  <c:v>43890</c:v>
                </c:pt>
                <c:pt idx="1152" c:formatCode="m/d/yyyy">
                  <c:v>43891</c:v>
                </c:pt>
                <c:pt idx="1153" c:formatCode="m/d/yyyy">
                  <c:v>43892</c:v>
                </c:pt>
                <c:pt idx="1154" c:formatCode="m/d/yyyy">
                  <c:v>43893</c:v>
                </c:pt>
                <c:pt idx="1155" c:formatCode="m/d/yyyy">
                  <c:v>43894</c:v>
                </c:pt>
                <c:pt idx="1156" c:formatCode="m/d/yyyy">
                  <c:v>43895</c:v>
                </c:pt>
                <c:pt idx="1157" c:formatCode="m/d/yyyy">
                  <c:v>43896</c:v>
                </c:pt>
                <c:pt idx="1158" c:formatCode="m/d/yyyy">
                  <c:v>43897</c:v>
                </c:pt>
                <c:pt idx="1159" c:formatCode="m/d/yyyy">
                  <c:v>43898</c:v>
                </c:pt>
                <c:pt idx="1160" c:formatCode="m/d/yyyy">
                  <c:v>43899</c:v>
                </c:pt>
                <c:pt idx="1161" c:formatCode="m/d/yyyy">
                  <c:v>43900</c:v>
                </c:pt>
                <c:pt idx="1162" c:formatCode="m/d/yyyy">
                  <c:v>43901</c:v>
                </c:pt>
                <c:pt idx="1163" c:formatCode="m/d/yyyy">
                  <c:v>43902</c:v>
                </c:pt>
                <c:pt idx="1164" c:formatCode="m/d/yyyy">
                  <c:v>43903</c:v>
                </c:pt>
                <c:pt idx="1165" c:formatCode="m/d/yyyy">
                  <c:v>43904</c:v>
                </c:pt>
                <c:pt idx="1166" c:formatCode="m/d/yyyy">
                  <c:v>43905</c:v>
                </c:pt>
                <c:pt idx="1167" c:formatCode="m/d/yyyy">
                  <c:v>43906</c:v>
                </c:pt>
                <c:pt idx="1168" c:formatCode="m/d/yyyy">
                  <c:v>43907</c:v>
                </c:pt>
                <c:pt idx="1169" c:formatCode="m/d/yyyy">
                  <c:v>43908</c:v>
                </c:pt>
                <c:pt idx="1170" c:formatCode="m/d/yyyy">
                  <c:v>43909</c:v>
                </c:pt>
                <c:pt idx="1171" c:formatCode="m/d/yyyy">
                  <c:v>43910</c:v>
                </c:pt>
                <c:pt idx="1172" c:formatCode="m/d/yyyy">
                  <c:v>43911</c:v>
                </c:pt>
                <c:pt idx="1173" c:formatCode="m/d/yyyy">
                  <c:v>43912</c:v>
                </c:pt>
                <c:pt idx="1174" c:formatCode="m/d/yyyy">
                  <c:v>43913</c:v>
                </c:pt>
                <c:pt idx="1175" c:formatCode="m/d/yyyy">
                  <c:v>43914</c:v>
                </c:pt>
                <c:pt idx="1176" c:formatCode="m/d/yyyy">
                  <c:v>43915</c:v>
                </c:pt>
                <c:pt idx="1177" c:formatCode="m/d/yyyy">
                  <c:v>43916</c:v>
                </c:pt>
                <c:pt idx="1178" c:formatCode="m/d/yyyy">
                  <c:v>43917</c:v>
                </c:pt>
                <c:pt idx="1179" c:formatCode="m/d/yyyy">
                  <c:v>43918</c:v>
                </c:pt>
                <c:pt idx="1180" c:formatCode="m/d/yyyy">
                  <c:v>43919</c:v>
                </c:pt>
                <c:pt idx="1181" c:formatCode="m/d/yyyy">
                  <c:v>43920</c:v>
                </c:pt>
                <c:pt idx="1182" c:formatCode="m/d/yyyy">
                  <c:v>43921</c:v>
                </c:pt>
                <c:pt idx="1183" c:formatCode="m/d/yyyy">
                  <c:v>43922</c:v>
                </c:pt>
                <c:pt idx="1184" c:formatCode="m/d/yyyy">
                  <c:v>43923</c:v>
                </c:pt>
                <c:pt idx="1185" c:formatCode="m/d/yyyy">
                  <c:v>43924</c:v>
                </c:pt>
                <c:pt idx="1186" c:formatCode="m/d/yyyy">
                  <c:v>43925</c:v>
                </c:pt>
                <c:pt idx="1187" c:formatCode="m/d/yyyy">
                  <c:v>43926</c:v>
                </c:pt>
                <c:pt idx="1188" c:formatCode="m/d/yyyy">
                  <c:v>43927</c:v>
                </c:pt>
                <c:pt idx="1189" c:formatCode="m/d/yyyy">
                  <c:v>43928</c:v>
                </c:pt>
                <c:pt idx="1190" c:formatCode="m/d/yyyy">
                  <c:v>43929</c:v>
                </c:pt>
                <c:pt idx="1191" c:formatCode="m/d/yyyy">
                  <c:v>43930</c:v>
                </c:pt>
                <c:pt idx="1192" c:formatCode="m/d/yyyy">
                  <c:v>43931</c:v>
                </c:pt>
                <c:pt idx="1193" c:formatCode="m/d/yyyy">
                  <c:v>43932</c:v>
                </c:pt>
                <c:pt idx="1194" c:formatCode="m/d/yyyy">
                  <c:v>43933</c:v>
                </c:pt>
                <c:pt idx="1195" c:formatCode="m/d/yyyy">
                  <c:v>43934</c:v>
                </c:pt>
                <c:pt idx="1196" c:formatCode="m/d/yyyy">
                  <c:v>43935</c:v>
                </c:pt>
                <c:pt idx="1197" c:formatCode="m/d/yyyy">
                  <c:v>43936</c:v>
                </c:pt>
                <c:pt idx="1198" c:formatCode="m/d/yyyy">
                  <c:v>43937</c:v>
                </c:pt>
                <c:pt idx="1199" c:formatCode="m/d/yyyy">
                  <c:v>43938</c:v>
                </c:pt>
                <c:pt idx="1200" c:formatCode="m/d/yyyy">
                  <c:v>43939</c:v>
                </c:pt>
                <c:pt idx="1201" c:formatCode="m/d/yyyy">
                  <c:v>43940</c:v>
                </c:pt>
                <c:pt idx="1202" c:formatCode="m/d/yyyy">
                  <c:v>43941</c:v>
                </c:pt>
                <c:pt idx="1203" c:formatCode="m/d/yyyy">
                  <c:v>43942</c:v>
                </c:pt>
                <c:pt idx="1204" c:formatCode="m/d/yyyy">
                  <c:v>43943</c:v>
                </c:pt>
                <c:pt idx="1205" c:formatCode="m/d/yyyy">
                  <c:v>43944</c:v>
                </c:pt>
                <c:pt idx="1206" c:formatCode="m/d/yyyy">
                  <c:v>43945</c:v>
                </c:pt>
                <c:pt idx="1207" c:formatCode="m/d/yyyy">
                  <c:v>43946</c:v>
                </c:pt>
                <c:pt idx="1208" c:formatCode="m/d/yyyy">
                  <c:v>43947</c:v>
                </c:pt>
                <c:pt idx="1209" c:formatCode="m/d/yyyy">
                  <c:v>43948</c:v>
                </c:pt>
                <c:pt idx="1210" c:formatCode="m/d/yyyy">
                  <c:v>43949</c:v>
                </c:pt>
                <c:pt idx="1211" c:formatCode="m/d/yyyy">
                  <c:v>43950</c:v>
                </c:pt>
                <c:pt idx="1212" c:formatCode="m/d/yyyy">
                  <c:v>43951</c:v>
                </c:pt>
                <c:pt idx="1213" c:formatCode="m/d/yyyy">
                  <c:v>43952</c:v>
                </c:pt>
                <c:pt idx="1214" c:formatCode="m/d/yyyy">
                  <c:v>43953</c:v>
                </c:pt>
                <c:pt idx="1215" c:formatCode="m/d/yyyy">
                  <c:v>43954</c:v>
                </c:pt>
                <c:pt idx="1216" c:formatCode="m/d/yyyy">
                  <c:v>43955</c:v>
                </c:pt>
                <c:pt idx="1217" c:formatCode="m/d/yyyy">
                  <c:v>43956</c:v>
                </c:pt>
                <c:pt idx="1218" c:formatCode="m/d/yyyy">
                  <c:v>43957</c:v>
                </c:pt>
                <c:pt idx="1219" c:formatCode="m/d/yyyy">
                  <c:v>43958</c:v>
                </c:pt>
                <c:pt idx="1220" c:formatCode="m/d/yyyy">
                  <c:v>43959</c:v>
                </c:pt>
                <c:pt idx="1221" c:formatCode="m/d/yyyy">
                  <c:v>43960</c:v>
                </c:pt>
                <c:pt idx="1222" c:formatCode="m/d/yyyy">
                  <c:v>43961</c:v>
                </c:pt>
                <c:pt idx="1223" c:formatCode="m/d/yyyy">
                  <c:v>43962</c:v>
                </c:pt>
                <c:pt idx="1224" c:formatCode="m/d/yyyy">
                  <c:v>43963</c:v>
                </c:pt>
                <c:pt idx="1225" c:formatCode="m/d/yyyy">
                  <c:v>43964</c:v>
                </c:pt>
                <c:pt idx="1226" c:formatCode="m/d/yyyy">
                  <c:v>43965</c:v>
                </c:pt>
                <c:pt idx="1227" c:formatCode="m/d/yyyy">
                  <c:v>43966</c:v>
                </c:pt>
                <c:pt idx="1228" c:formatCode="m/d/yyyy">
                  <c:v>43967</c:v>
                </c:pt>
                <c:pt idx="1229" c:formatCode="m/d/yyyy">
                  <c:v>43968</c:v>
                </c:pt>
                <c:pt idx="1230" c:formatCode="m/d/yyyy">
                  <c:v>43969</c:v>
                </c:pt>
                <c:pt idx="1231" c:formatCode="m/d/yyyy">
                  <c:v>43970</c:v>
                </c:pt>
                <c:pt idx="1232" c:formatCode="m/d/yyyy">
                  <c:v>43971</c:v>
                </c:pt>
                <c:pt idx="1233" c:formatCode="m/d/yyyy">
                  <c:v>43972</c:v>
                </c:pt>
                <c:pt idx="1234" c:formatCode="m/d/yyyy">
                  <c:v>43973</c:v>
                </c:pt>
                <c:pt idx="1235" c:formatCode="m/d/yyyy">
                  <c:v>43974</c:v>
                </c:pt>
                <c:pt idx="1236" c:formatCode="m/d/yyyy">
                  <c:v>43975</c:v>
                </c:pt>
                <c:pt idx="1237" c:formatCode="m/d/yyyy">
                  <c:v>43976</c:v>
                </c:pt>
                <c:pt idx="1238" c:formatCode="m/d/yyyy">
                  <c:v>43977</c:v>
                </c:pt>
                <c:pt idx="1239" c:formatCode="m/d/yyyy">
                  <c:v>43978</c:v>
                </c:pt>
                <c:pt idx="1240" c:formatCode="m/d/yyyy">
                  <c:v>43979</c:v>
                </c:pt>
                <c:pt idx="1241" c:formatCode="m/d/yyyy">
                  <c:v>43980</c:v>
                </c:pt>
                <c:pt idx="1242" c:formatCode="m/d/yyyy">
                  <c:v>43981</c:v>
                </c:pt>
                <c:pt idx="1243" c:formatCode="m/d/yyyy">
                  <c:v>43982</c:v>
                </c:pt>
                <c:pt idx="1244" c:formatCode="m/d/yyyy">
                  <c:v>43983</c:v>
                </c:pt>
                <c:pt idx="1245" c:formatCode="m/d/yyyy">
                  <c:v>43984</c:v>
                </c:pt>
                <c:pt idx="1246" c:formatCode="m/d/yyyy">
                  <c:v>43985</c:v>
                </c:pt>
                <c:pt idx="1247" c:formatCode="m/d/yyyy">
                  <c:v>43986</c:v>
                </c:pt>
                <c:pt idx="1248" c:formatCode="m/d/yyyy">
                  <c:v>43987</c:v>
                </c:pt>
                <c:pt idx="1249" c:formatCode="m/d/yyyy">
                  <c:v>43988</c:v>
                </c:pt>
                <c:pt idx="1250" c:formatCode="m/d/yyyy">
                  <c:v>43989</c:v>
                </c:pt>
                <c:pt idx="1251" c:formatCode="m/d/yyyy">
                  <c:v>43990</c:v>
                </c:pt>
                <c:pt idx="1252" c:formatCode="m/d/yyyy">
                  <c:v>43991</c:v>
                </c:pt>
                <c:pt idx="1253" c:formatCode="m/d/yyyy">
                  <c:v>43992</c:v>
                </c:pt>
                <c:pt idx="1254" c:formatCode="m/d/yyyy">
                  <c:v>43993</c:v>
                </c:pt>
                <c:pt idx="1255" c:formatCode="m/d/yyyy">
                  <c:v>43994</c:v>
                </c:pt>
                <c:pt idx="1256" c:formatCode="m/d/yyyy">
                  <c:v>43995</c:v>
                </c:pt>
                <c:pt idx="1257" c:formatCode="m/d/yyyy">
                  <c:v>43996</c:v>
                </c:pt>
                <c:pt idx="1258" c:formatCode="m/d/yyyy">
                  <c:v>43997</c:v>
                </c:pt>
                <c:pt idx="1259" c:formatCode="m/d/yyyy">
                  <c:v>43998</c:v>
                </c:pt>
                <c:pt idx="1260" c:formatCode="m/d/yyyy">
                  <c:v>43999</c:v>
                </c:pt>
                <c:pt idx="1261" c:formatCode="m/d/yyyy">
                  <c:v>44000</c:v>
                </c:pt>
                <c:pt idx="1262" c:formatCode="m/d/yyyy">
                  <c:v>44001</c:v>
                </c:pt>
                <c:pt idx="1263" c:formatCode="m/d/yyyy">
                  <c:v>44002</c:v>
                </c:pt>
                <c:pt idx="1264" c:formatCode="m/d/yyyy">
                  <c:v>44003</c:v>
                </c:pt>
                <c:pt idx="1265" c:formatCode="m/d/yyyy">
                  <c:v>44004</c:v>
                </c:pt>
                <c:pt idx="1266" c:formatCode="m/d/yyyy">
                  <c:v>44005</c:v>
                </c:pt>
                <c:pt idx="1267" c:formatCode="m/d/yyyy">
                  <c:v>44006</c:v>
                </c:pt>
                <c:pt idx="1268" c:formatCode="m/d/yyyy">
                  <c:v>44007</c:v>
                </c:pt>
                <c:pt idx="1269" c:formatCode="m/d/yyyy">
                  <c:v>44008</c:v>
                </c:pt>
                <c:pt idx="1270" c:formatCode="m/d/yyyy">
                  <c:v>44009</c:v>
                </c:pt>
                <c:pt idx="1271" c:formatCode="m/d/yyyy">
                  <c:v>44010</c:v>
                </c:pt>
                <c:pt idx="1272" c:formatCode="m/d/yyyy">
                  <c:v>44011</c:v>
                </c:pt>
                <c:pt idx="1273" c:formatCode="m/d/yyyy">
                  <c:v>44012</c:v>
                </c:pt>
                <c:pt idx="1274" c:formatCode="m/d/yyyy">
                  <c:v>44013</c:v>
                </c:pt>
                <c:pt idx="1275" c:formatCode="m/d/yyyy">
                  <c:v>44014</c:v>
                </c:pt>
                <c:pt idx="1276" c:formatCode="m/d/yyyy">
                  <c:v>44015</c:v>
                </c:pt>
                <c:pt idx="1277" c:formatCode="m/d/yyyy">
                  <c:v>44016</c:v>
                </c:pt>
                <c:pt idx="1278" c:formatCode="m/d/yyyy">
                  <c:v>44017</c:v>
                </c:pt>
                <c:pt idx="1279" c:formatCode="m/d/yyyy">
                  <c:v>44018</c:v>
                </c:pt>
                <c:pt idx="1280" c:formatCode="m/d/yyyy">
                  <c:v>44019</c:v>
                </c:pt>
                <c:pt idx="1281" c:formatCode="m/d/yyyy">
                  <c:v>44020</c:v>
                </c:pt>
                <c:pt idx="1282" c:formatCode="m/d/yyyy">
                  <c:v>44021</c:v>
                </c:pt>
                <c:pt idx="1283" c:formatCode="m/d/yyyy">
                  <c:v>44022</c:v>
                </c:pt>
                <c:pt idx="1284" c:formatCode="m/d/yyyy">
                  <c:v>44023</c:v>
                </c:pt>
                <c:pt idx="1285" c:formatCode="m/d/yyyy">
                  <c:v>44024</c:v>
                </c:pt>
                <c:pt idx="1286" c:formatCode="m/d/yyyy">
                  <c:v>44025</c:v>
                </c:pt>
                <c:pt idx="1287" c:formatCode="m/d/yyyy">
                  <c:v>44026</c:v>
                </c:pt>
                <c:pt idx="1288" c:formatCode="m/d/yyyy">
                  <c:v>44027</c:v>
                </c:pt>
                <c:pt idx="1289" c:formatCode="m/d/yyyy">
                  <c:v>44028</c:v>
                </c:pt>
                <c:pt idx="1290" c:formatCode="m/d/yyyy">
                  <c:v>44029</c:v>
                </c:pt>
                <c:pt idx="1291" c:formatCode="m/d/yyyy">
                  <c:v>44030</c:v>
                </c:pt>
                <c:pt idx="1292" c:formatCode="m/d/yyyy">
                  <c:v>44031</c:v>
                </c:pt>
                <c:pt idx="1293" c:formatCode="m/d/yyyy">
                  <c:v>44032</c:v>
                </c:pt>
                <c:pt idx="1294" c:formatCode="m/d/yyyy">
                  <c:v>44033</c:v>
                </c:pt>
                <c:pt idx="1295" c:formatCode="m/d/yyyy">
                  <c:v>44034</c:v>
                </c:pt>
                <c:pt idx="1296" c:formatCode="m/d/yyyy">
                  <c:v>44035</c:v>
                </c:pt>
                <c:pt idx="1297" c:formatCode="m/d/yyyy">
                  <c:v>44036</c:v>
                </c:pt>
                <c:pt idx="1298" c:formatCode="m/d/yyyy">
                  <c:v>44037</c:v>
                </c:pt>
                <c:pt idx="1299" c:formatCode="m/d/yyyy">
                  <c:v>44038</c:v>
                </c:pt>
                <c:pt idx="1300" c:formatCode="m/d/yyyy">
                  <c:v>44039</c:v>
                </c:pt>
                <c:pt idx="1301" c:formatCode="m/d/yyyy">
                  <c:v>44040</c:v>
                </c:pt>
                <c:pt idx="1302" c:formatCode="m/d/yyyy">
                  <c:v>44041</c:v>
                </c:pt>
                <c:pt idx="1303" c:formatCode="m/d/yyyy">
                  <c:v>44042</c:v>
                </c:pt>
                <c:pt idx="1304" c:formatCode="m/d/yyyy">
                  <c:v>44043</c:v>
                </c:pt>
                <c:pt idx="1305" c:formatCode="m/d/yyyy">
                  <c:v>44044</c:v>
                </c:pt>
                <c:pt idx="1306" c:formatCode="m/d/yyyy">
                  <c:v>44045</c:v>
                </c:pt>
                <c:pt idx="1307" c:formatCode="m/d/yyyy">
                  <c:v>44046</c:v>
                </c:pt>
                <c:pt idx="1308" c:formatCode="m/d/yyyy">
                  <c:v>44047</c:v>
                </c:pt>
                <c:pt idx="1309" c:formatCode="m/d/yyyy">
                  <c:v>44048</c:v>
                </c:pt>
                <c:pt idx="1310" c:formatCode="m/d/yyyy">
                  <c:v>44049</c:v>
                </c:pt>
                <c:pt idx="1311" c:formatCode="m/d/yyyy">
                  <c:v>44050</c:v>
                </c:pt>
                <c:pt idx="1312" c:formatCode="m/d/yyyy">
                  <c:v>44051</c:v>
                </c:pt>
                <c:pt idx="1313" c:formatCode="m/d/yyyy">
                  <c:v>44052</c:v>
                </c:pt>
                <c:pt idx="1314" c:formatCode="m/d/yyyy">
                  <c:v>44053</c:v>
                </c:pt>
                <c:pt idx="1315" c:formatCode="m/d/yyyy">
                  <c:v>44054</c:v>
                </c:pt>
                <c:pt idx="1316" c:formatCode="m/d/yyyy">
                  <c:v>44055</c:v>
                </c:pt>
                <c:pt idx="1317" c:formatCode="m/d/yyyy">
                  <c:v>44056</c:v>
                </c:pt>
                <c:pt idx="1318" c:formatCode="m/d/yyyy">
                  <c:v>44057</c:v>
                </c:pt>
                <c:pt idx="1319" c:formatCode="m/d/yyyy">
                  <c:v>44058</c:v>
                </c:pt>
                <c:pt idx="1320" c:formatCode="m/d/yyyy">
                  <c:v>44059</c:v>
                </c:pt>
                <c:pt idx="1321" c:formatCode="m/d/yyyy">
                  <c:v>44060</c:v>
                </c:pt>
                <c:pt idx="1322" c:formatCode="m/d/yyyy">
                  <c:v>44061</c:v>
                </c:pt>
                <c:pt idx="1323" c:formatCode="m/d/yyyy">
                  <c:v>44062</c:v>
                </c:pt>
                <c:pt idx="1324" c:formatCode="m/d/yyyy">
                  <c:v>44063</c:v>
                </c:pt>
                <c:pt idx="1325" c:formatCode="m/d/yyyy">
                  <c:v>44064</c:v>
                </c:pt>
                <c:pt idx="1326" c:formatCode="m/d/yyyy">
                  <c:v>44065</c:v>
                </c:pt>
                <c:pt idx="1327" c:formatCode="m/d/yyyy">
                  <c:v>44066</c:v>
                </c:pt>
                <c:pt idx="1328" c:formatCode="m/d/yyyy">
                  <c:v>44067</c:v>
                </c:pt>
                <c:pt idx="1329" c:formatCode="m/d/yyyy">
                  <c:v>44068</c:v>
                </c:pt>
                <c:pt idx="1330" c:formatCode="m/d/yyyy">
                  <c:v>44069</c:v>
                </c:pt>
                <c:pt idx="1331" c:formatCode="m/d/yyyy">
                  <c:v>44070</c:v>
                </c:pt>
                <c:pt idx="1332" c:formatCode="m/d/yyyy">
                  <c:v>44071</c:v>
                </c:pt>
                <c:pt idx="1333" c:formatCode="m/d/yyyy">
                  <c:v>44072</c:v>
                </c:pt>
                <c:pt idx="1334" c:formatCode="m/d/yyyy">
                  <c:v>44073</c:v>
                </c:pt>
                <c:pt idx="1335" c:formatCode="m/d/yyyy">
                  <c:v>44074</c:v>
                </c:pt>
                <c:pt idx="1336" c:formatCode="m/d/yyyy">
                  <c:v>44075</c:v>
                </c:pt>
                <c:pt idx="1337" c:formatCode="m/d/yyyy">
                  <c:v>44076</c:v>
                </c:pt>
                <c:pt idx="1338" c:formatCode="m/d/yyyy">
                  <c:v>44077</c:v>
                </c:pt>
                <c:pt idx="1339" c:formatCode="m/d/yyyy">
                  <c:v>44078</c:v>
                </c:pt>
                <c:pt idx="1340" c:formatCode="m/d/yyyy">
                  <c:v>44079</c:v>
                </c:pt>
                <c:pt idx="1341" c:formatCode="m/d/yyyy">
                  <c:v>44080</c:v>
                </c:pt>
                <c:pt idx="1342" c:formatCode="m/d/yyyy">
                  <c:v>44081</c:v>
                </c:pt>
                <c:pt idx="1343" c:formatCode="m/d/yyyy">
                  <c:v>44082</c:v>
                </c:pt>
                <c:pt idx="1344" c:formatCode="m/d/yyyy">
                  <c:v>44083</c:v>
                </c:pt>
                <c:pt idx="1345" c:formatCode="m/d/yyyy">
                  <c:v>44084</c:v>
                </c:pt>
                <c:pt idx="1346" c:formatCode="m/d/yyyy">
                  <c:v>44085</c:v>
                </c:pt>
                <c:pt idx="1347" c:formatCode="m/d/yyyy">
                  <c:v>44086</c:v>
                </c:pt>
                <c:pt idx="1348" c:formatCode="m/d/yyyy">
                  <c:v>44087</c:v>
                </c:pt>
                <c:pt idx="1349" c:formatCode="m/d/yyyy">
                  <c:v>44088</c:v>
                </c:pt>
                <c:pt idx="1350" c:formatCode="m/d/yyyy">
                  <c:v>44089</c:v>
                </c:pt>
                <c:pt idx="1351" c:formatCode="m/d/yyyy">
                  <c:v>44090</c:v>
                </c:pt>
                <c:pt idx="1352" c:formatCode="m/d/yyyy">
                  <c:v>44091</c:v>
                </c:pt>
                <c:pt idx="1353" c:formatCode="m/d/yyyy">
                  <c:v>44092</c:v>
                </c:pt>
                <c:pt idx="1354" c:formatCode="m/d/yyyy">
                  <c:v>44093</c:v>
                </c:pt>
                <c:pt idx="1355" c:formatCode="m/d/yyyy">
                  <c:v>44094</c:v>
                </c:pt>
                <c:pt idx="1356" c:formatCode="m/d/yyyy">
                  <c:v>44095</c:v>
                </c:pt>
                <c:pt idx="1357" c:formatCode="m/d/yyyy">
                  <c:v>44096</c:v>
                </c:pt>
                <c:pt idx="1358" c:formatCode="m/d/yyyy">
                  <c:v>44097</c:v>
                </c:pt>
                <c:pt idx="1359" c:formatCode="m/d/yyyy">
                  <c:v>44098</c:v>
                </c:pt>
                <c:pt idx="1360" c:formatCode="m/d/yyyy">
                  <c:v>44099</c:v>
                </c:pt>
                <c:pt idx="1361" c:formatCode="m/d/yyyy">
                  <c:v>44100</c:v>
                </c:pt>
                <c:pt idx="1362" c:formatCode="m/d/yyyy">
                  <c:v>44101</c:v>
                </c:pt>
                <c:pt idx="1363" c:formatCode="m/d/yyyy">
                  <c:v>44102</c:v>
                </c:pt>
                <c:pt idx="1364" c:formatCode="m/d/yyyy">
                  <c:v>44103</c:v>
                </c:pt>
                <c:pt idx="1365" c:formatCode="m/d/yyyy">
                  <c:v>44104</c:v>
                </c:pt>
                <c:pt idx="1366" c:formatCode="m/d/yyyy">
                  <c:v>44105</c:v>
                </c:pt>
                <c:pt idx="1367" c:formatCode="m/d/yyyy">
                  <c:v>44106</c:v>
                </c:pt>
                <c:pt idx="1368" c:formatCode="m/d/yyyy">
                  <c:v>44107</c:v>
                </c:pt>
                <c:pt idx="1369" c:formatCode="m/d/yyyy">
                  <c:v>44108</c:v>
                </c:pt>
                <c:pt idx="1370" c:formatCode="m/d/yyyy">
                  <c:v>44109</c:v>
                </c:pt>
                <c:pt idx="1371" c:formatCode="m/d/yyyy">
                  <c:v>44110</c:v>
                </c:pt>
                <c:pt idx="1372" c:formatCode="m/d/yyyy">
                  <c:v>44111</c:v>
                </c:pt>
                <c:pt idx="1373" c:formatCode="m/d/yyyy">
                  <c:v>44112</c:v>
                </c:pt>
                <c:pt idx="1374" c:formatCode="m/d/yyyy">
                  <c:v>44113</c:v>
                </c:pt>
                <c:pt idx="1375" c:formatCode="m/d/yyyy">
                  <c:v>44114</c:v>
                </c:pt>
                <c:pt idx="1376" c:formatCode="m/d/yyyy">
                  <c:v>44115</c:v>
                </c:pt>
                <c:pt idx="1377" c:formatCode="m/d/yyyy">
                  <c:v>44116</c:v>
                </c:pt>
                <c:pt idx="1378" c:formatCode="m/d/yyyy">
                  <c:v>44117</c:v>
                </c:pt>
                <c:pt idx="1379" c:formatCode="m/d/yyyy">
                  <c:v>44118</c:v>
                </c:pt>
                <c:pt idx="1380" c:formatCode="m/d/yyyy">
                  <c:v>44119</c:v>
                </c:pt>
                <c:pt idx="1381" c:formatCode="m/d/yyyy">
                  <c:v>44120</c:v>
                </c:pt>
                <c:pt idx="1382" c:formatCode="m/d/yyyy">
                  <c:v>44121</c:v>
                </c:pt>
                <c:pt idx="1383" c:formatCode="m/d/yyyy">
                  <c:v>44122</c:v>
                </c:pt>
                <c:pt idx="1384" c:formatCode="m/d/yyyy">
                  <c:v>44123</c:v>
                </c:pt>
                <c:pt idx="1385" c:formatCode="m/d/yyyy">
                  <c:v>44124</c:v>
                </c:pt>
                <c:pt idx="1386" c:formatCode="m/d/yyyy">
                  <c:v>44125</c:v>
                </c:pt>
                <c:pt idx="1387" c:formatCode="m/d/yyyy">
                  <c:v>44126</c:v>
                </c:pt>
                <c:pt idx="1388" c:formatCode="m/d/yyyy">
                  <c:v>44127</c:v>
                </c:pt>
                <c:pt idx="1389" c:formatCode="m/d/yyyy">
                  <c:v>44128</c:v>
                </c:pt>
                <c:pt idx="1390" c:formatCode="m/d/yyyy">
                  <c:v>44129</c:v>
                </c:pt>
                <c:pt idx="1391" c:formatCode="m/d/yyyy">
                  <c:v>44130</c:v>
                </c:pt>
                <c:pt idx="1392" c:formatCode="m/d/yyyy">
                  <c:v>44131</c:v>
                </c:pt>
                <c:pt idx="1393" c:formatCode="m/d/yyyy">
                  <c:v>44132</c:v>
                </c:pt>
                <c:pt idx="1394" c:formatCode="m/d/yyyy">
                  <c:v>44133</c:v>
                </c:pt>
                <c:pt idx="1395" c:formatCode="m/d/yyyy">
                  <c:v>44134</c:v>
                </c:pt>
                <c:pt idx="1396" c:formatCode="m/d/yyyy">
                  <c:v>44135</c:v>
                </c:pt>
                <c:pt idx="1397" c:formatCode="m/d/yyyy">
                  <c:v>44136</c:v>
                </c:pt>
                <c:pt idx="1398" c:formatCode="m/d/yyyy">
                  <c:v>44137</c:v>
                </c:pt>
                <c:pt idx="1399" c:formatCode="m/d/yyyy">
                  <c:v>44138</c:v>
                </c:pt>
                <c:pt idx="1400" c:formatCode="m/d/yyyy">
                  <c:v>44139</c:v>
                </c:pt>
                <c:pt idx="1401" c:formatCode="m/d/yyyy">
                  <c:v>44140</c:v>
                </c:pt>
                <c:pt idx="1402" c:formatCode="m/d/yyyy">
                  <c:v>44141</c:v>
                </c:pt>
                <c:pt idx="1403" c:formatCode="m/d/yyyy">
                  <c:v>44142</c:v>
                </c:pt>
                <c:pt idx="1404" c:formatCode="m/d/yyyy">
                  <c:v>44143</c:v>
                </c:pt>
                <c:pt idx="1405" c:formatCode="m/d/yyyy">
                  <c:v>44144</c:v>
                </c:pt>
                <c:pt idx="1406" c:formatCode="m/d/yyyy">
                  <c:v>44145</c:v>
                </c:pt>
                <c:pt idx="1407" c:formatCode="m/d/yyyy">
                  <c:v>44146</c:v>
                </c:pt>
                <c:pt idx="1408" c:formatCode="m/d/yyyy">
                  <c:v>44147</c:v>
                </c:pt>
                <c:pt idx="1409" c:formatCode="m/d/yyyy">
                  <c:v>44148</c:v>
                </c:pt>
                <c:pt idx="1410" c:formatCode="m/d/yyyy">
                  <c:v>44149</c:v>
                </c:pt>
                <c:pt idx="1411" c:formatCode="m/d/yyyy">
                  <c:v>44150</c:v>
                </c:pt>
                <c:pt idx="1412" c:formatCode="m/d/yyyy">
                  <c:v>44151</c:v>
                </c:pt>
                <c:pt idx="1413" c:formatCode="m/d/yyyy">
                  <c:v>44152</c:v>
                </c:pt>
                <c:pt idx="1414" c:formatCode="m/d/yyyy">
                  <c:v>44153</c:v>
                </c:pt>
                <c:pt idx="1415" c:formatCode="m/d/yyyy">
                  <c:v>44154</c:v>
                </c:pt>
                <c:pt idx="1416" c:formatCode="m/d/yyyy">
                  <c:v>44155</c:v>
                </c:pt>
                <c:pt idx="1417" c:formatCode="m/d/yyyy">
                  <c:v>44156</c:v>
                </c:pt>
                <c:pt idx="1418" c:formatCode="m/d/yyyy">
                  <c:v>44157</c:v>
                </c:pt>
                <c:pt idx="1419" c:formatCode="m/d/yyyy">
                  <c:v>44158</c:v>
                </c:pt>
                <c:pt idx="1420" c:formatCode="m/d/yyyy">
                  <c:v>44159</c:v>
                </c:pt>
                <c:pt idx="1421" c:formatCode="m/d/yyyy">
                  <c:v>44160</c:v>
                </c:pt>
                <c:pt idx="1422" c:formatCode="m/d/yyyy">
                  <c:v>44161</c:v>
                </c:pt>
                <c:pt idx="1423" c:formatCode="m/d/yyyy">
                  <c:v>44162</c:v>
                </c:pt>
                <c:pt idx="1424" c:formatCode="m/d/yyyy">
                  <c:v>44163</c:v>
                </c:pt>
                <c:pt idx="1425" c:formatCode="m/d/yyyy">
                  <c:v>44164</c:v>
                </c:pt>
                <c:pt idx="1426" c:formatCode="m/d/yyyy">
                  <c:v>44165</c:v>
                </c:pt>
                <c:pt idx="1427" c:formatCode="m/d/yyyy">
                  <c:v>44166</c:v>
                </c:pt>
                <c:pt idx="1428" c:formatCode="m/d/yyyy">
                  <c:v>44167</c:v>
                </c:pt>
                <c:pt idx="1429" c:formatCode="m/d/yyyy">
                  <c:v>44168</c:v>
                </c:pt>
                <c:pt idx="1430" c:formatCode="m/d/yyyy">
                  <c:v>44169</c:v>
                </c:pt>
                <c:pt idx="1431" c:formatCode="m/d/yyyy">
                  <c:v>44170</c:v>
                </c:pt>
                <c:pt idx="1432" c:formatCode="m/d/yyyy">
                  <c:v>44171</c:v>
                </c:pt>
                <c:pt idx="1433" c:formatCode="m/d/yyyy">
                  <c:v>44172</c:v>
                </c:pt>
                <c:pt idx="1434" c:formatCode="m/d/yyyy">
                  <c:v>44173</c:v>
                </c:pt>
                <c:pt idx="1435" c:formatCode="m/d/yyyy">
                  <c:v>44174</c:v>
                </c:pt>
                <c:pt idx="1436" c:formatCode="m/d/yyyy">
                  <c:v>44175</c:v>
                </c:pt>
                <c:pt idx="1437" c:formatCode="m/d/yyyy">
                  <c:v>44176</c:v>
                </c:pt>
                <c:pt idx="1438" c:formatCode="m/d/yyyy">
                  <c:v>44177</c:v>
                </c:pt>
                <c:pt idx="1439" c:formatCode="m/d/yyyy">
                  <c:v>44178</c:v>
                </c:pt>
                <c:pt idx="1440" c:formatCode="m/d/yyyy">
                  <c:v>44179</c:v>
                </c:pt>
                <c:pt idx="1441" c:formatCode="m/d/yyyy">
                  <c:v>44180</c:v>
                </c:pt>
                <c:pt idx="1442" c:formatCode="m/d/yyyy">
                  <c:v>44181</c:v>
                </c:pt>
                <c:pt idx="1443" c:formatCode="m/d/yyyy">
                  <c:v>44182</c:v>
                </c:pt>
                <c:pt idx="1444" c:formatCode="m/d/yyyy">
                  <c:v>44183</c:v>
                </c:pt>
                <c:pt idx="1445" c:formatCode="m/d/yyyy">
                  <c:v>44184</c:v>
                </c:pt>
                <c:pt idx="1446" c:formatCode="m/d/yyyy">
                  <c:v>44185</c:v>
                </c:pt>
                <c:pt idx="1447" c:formatCode="m/d/yyyy">
                  <c:v>44186</c:v>
                </c:pt>
                <c:pt idx="1448" c:formatCode="m/d/yyyy">
                  <c:v>44187</c:v>
                </c:pt>
                <c:pt idx="1449" c:formatCode="m/d/yyyy">
                  <c:v>44188</c:v>
                </c:pt>
                <c:pt idx="1450" c:formatCode="m/d/yyyy">
                  <c:v>44189</c:v>
                </c:pt>
                <c:pt idx="1451" c:formatCode="m/d/yyyy">
                  <c:v>44190</c:v>
                </c:pt>
                <c:pt idx="1452" c:formatCode="m/d/yyyy">
                  <c:v>44191</c:v>
                </c:pt>
                <c:pt idx="1453" c:formatCode="m/d/yyyy">
                  <c:v>44192</c:v>
                </c:pt>
                <c:pt idx="1454" c:formatCode="m/d/yyyy">
                  <c:v>44193</c:v>
                </c:pt>
                <c:pt idx="1455" c:formatCode="m/d/yyyy">
                  <c:v>44194</c:v>
                </c:pt>
                <c:pt idx="1456" c:formatCode="m/d/yyyy">
                  <c:v>44195</c:v>
                </c:pt>
                <c:pt idx="1457" c:formatCode="m/d/yyyy">
                  <c:v>44196</c:v>
                </c:pt>
                <c:pt idx="1458" c:formatCode="m/d/yyyy">
                  <c:v>44197</c:v>
                </c:pt>
                <c:pt idx="1459" c:formatCode="m/d/yyyy">
                  <c:v>44198</c:v>
                </c:pt>
                <c:pt idx="1460" c:formatCode="m/d/yyyy">
                  <c:v>44199</c:v>
                </c:pt>
                <c:pt idx="1461" c:formatCode="m/d/yyyy">
                  <c:v>44200</c:v>
                </c:pt>
                <c:pt idx="1462" c:formatCode="m/d/yyyy">
                  <c:v>44201</c:v>
                </c:pt>
                <c:pt idx="1463" c:formatCode="m/d/yyyy">
                  <c:v>44202</c:v>
                </c:pt>
                <c:pt idx="1464" c:formatCode="m/d/yyyy">
                  <c:v>44203</c:v>
                </c:pt>
                <c:pt idx="1465" c:formatCode="m/d/yyyy">
                  <c:v>44204</c:v>
                </c:pt>
                <c:pt idx="1466" c:formatCode="m/d/yyyy">
                  <c:v>44205</c:v>
                </c:pt>
                <c:pt idx="1467" c:formatCode="m/d/yyyy">
                  <c:v>44206</c:v>
                </c:pt>
                <c:pt idx="1468" c:formatCode="m/d/yyyy">
                  <c:v>44207</c:v>
                </c:pt>
                <c:pt idx="1469" c:formatCode="m/d/yyyy">
                  <c:v>44208</c:v>
                </c:pt>
                <c:pt idx="1470" c:formatCode="m/d/yyyy">
                  <c:v>44209</c:v>
                </c:pt>
                <c:pt idx="1471" c:formatCode="m/d/yyyy">
                  <c:v>44210</c:v>
                </c:pt>
                <c:pt idx="1472" c:formatCode="m/d/yyyy">
                  <c:v>44211</c:v>
                </c:pt>
                <c:pt idx="1473" c:formatCode="m/d/yyyy">
                  <c:v>44212</c:v>
                </c:pt>
                <c:pt idx="1474" c:formatCode="m/d/yyyy">
                  <c:v>44213</c:v>
                </c:pt>
                <c:pt idx="1475" c:formatCode="m/d/yyyy">
                  <c:v>44214</c:v>
                </c:pt>
                <c:pt idx="1476" c:formatCode="m/d/yyyy">
                  <c:v>44215</c:v>
                </c:pt>
                <c:pt idx="1477" c:formatCode="m/d/yyyy">
                  <c:v>44216</c:v>
                </c:pt>
                <c:pt idx="1478" c:formatCode="m/d/yyyy">
                  <c:v>44217</c:v>
                </c:pt>
                <c:pt idx="1479" c:formatCode="m/d/yyyy">
                  <c:v>44218</c:v>
                </c:pt>
                <c:pt idx="1480" c:formatCode="m/d/yyyy">
                  <c:v>44219</c:v>
                </c:pt>
                <c:pt idx="1481" c:formatCode="m/d/yyyy">
                  <c:v>44220</c:v>
                </c:pt>
                <c:pt idx="1482" c:formatCode="m/d/yyyy">
                  <c:v>44221</c:v>
                </c:pt>
                <c:pt idx="1483" c:formatCode="m/d/yyyy">
                  <c:v>44222</c:v>
                </c:pt>
                <c:pt idx="1484" c:formatCode="m/d/yyyy">
                  <c:v>44223</c:v>
                </c:pt>
                <c:pt idx="1485" c:formatCode="m/d/yyyy">
                  <c:v>44224</c:v>
                </c:pt>
                <c:pt idx="1486" c:formatCode="m/d/yyyy">
                  <c:v>44225</c:v>
                </c:pt>
                <c:pt idx="1487" c:formatCode="m/d/yyyy">
                  <c:v>44226</c:v>
                </c:pt>
                <c:pt idx="1488" c:formatCode="m/d/yyyy">
                  <c:v>44227</c:v>
                </c:pt>
                <c:pt idx="1489" c:formatCode="m/d/yyyy">
                  <c:v>44228</c:v>
                </c:pt>
                <c:pt idx="1490" c:formatCode="m/d/yyyy">
                  <c:v>44229</c:v>
                </c:pt>
                <c:pt idx="1491" c:formatCode="m/d/yyyy">
                  <c:v>44230</c:v>
                </c:pt>
                <c:pt idx="1492" c:formatCode="m/d/yyyy">
                  <c:v>44231</c:v>
                </c:pt>
                <c:pt idx="1493" c:formatCode="m/d/yyyy">
                  <c:v>44232</c:v>
                </c:pt>
                <c:pt idx="1494" c:formatCode="m/d/yyyy">
                  <c:v>44233</c:v>
                </c:pt>
                <c:pt idx="1495" c:formatCode="m/d/yyyy">
                  <c:v>44234</c:v>
                </c:pt>
                <c:pt idx="1496" c:formatCode="m/d/yyyy">
                  <c:v>44235</c:v>
                </c:pt>
                <c:pt idx="1497" c:formatCode="m/d/yyyy">
                  <c:v>44236</c:v>
                </c:pt>
                <c:pt idx="1498" c:formatCode="m/d/yyyy">
                  <c:v>44237</c:v>
                </c:pt>
                <c:pt idx="1499" c:formatCode="m/d/yyyy">
                  <c:v>44238</c:v>
                </c:pt>
                <c:pt idx="1500" c:formatCode="m/d/yyyy">
                  <c:v>44239</c:v>
                </c:pt>
                <c:pt idx="1501" c:formatCode="m/d/yyyy">
                  <c:v>44240</c:v>
                </c:pt>
                <c:pt idx="1502" c:formatCode="m/d/yyyy">
                  <c:v>44241</c:v>
                </c:pt>
                <c:pt idx="1503" c:formatCode="m/d/yyyy">
                  <c:v>44242</c:v>
                </c:pt>
                <c:pt idx="1504" c:formatCode="m/d/yyyy">
                  <c:v>44243</c:v>
                </c:pt>
                <c:pt idx="1505" c:formatCode="m/d/yyyy">
                  <c:v>44244</c:v>
                </c:pt>
                <c:pt idx="1506" c:formatCode="m/d/yyyy">
                  <c:v>44245</c:v>
                </c:pt>
                <c:pt idx="1507" c:formatCode="m/d/yyyy">
                  <c:v>44246</c:v>
                </c:pt>
                <c:pt idx="1508" c:formatCode="m/d/yyyy">
                  <c:v>44247</c:v>
                </c:pt>
                <c:pt idx="1509" c:formatCode="m/d/yyyy">
                  <c:v>44248</c:v>
                </c:pt>
                <c:pt idx="1510" c:formatCode="m/d/yyyy">
                  <c:v>44249</c:v>
                </c:pt>
                <c:pt idx="1511" c:formatCode="m/d/yyyy">
                  <c:v>44250</c:v>
                </c:pt>
                <c:pt idx="1512" c:formatCode="m/d/yyyy">
                  <c:v>44251</c:v>
                </c:pt>
                <c:pt idx="1513" c:formatCode="m/d/yyyy">
                  <c:v>44252</c:v>
                </c:pt>
                <c:pt idx="1514" c:formatCode="m/d/yyyy">
                  <c:v>44253</c:v>
                </c:pt>
                <c:pt idx="1515" c:formatCode="m/d/yyyy">
                  <c:v>44254</c:v>
                </c:pt>
                <c:pt idx="1516" c:formatCode="m/d/yyyy">
                  <c:v>44255</c:v>
                </c:pt>
                <c:pt idx="1517" c:formatCode="m/d/yyyy">
                  <c:v>44256</c:v>
                </c:pt>
                <c:pt idx="1518" c:formatCode="m/d/yyyy">
                  <c:v>44257</c:v>
                </c:pt>
                <c:pt idx="1519" c:formatCode="m/d/yyyy">
                  <c:v>44258</c:v>
                </c:pt>
                <c:pt idx="1520" c:formatCode="m/d/yyyy">
                  <c:v>44259</c:v>
                </c:pt>
                <c:pt idx="1521" c:formatCode="m/d/yyyy">
                  <c:v>44260</c:v>
                </c:pt>
                <c:pt idx="1522" c:formatCode="m/d/yyyy">
                  <c:v>44261</c:v>
                </c:pt>
                <c:pt idx="1523" c:formatCode="m/d/yyyy">
                  <c:v>44262</c:v>
                </c:pt>
                <c:pt idx="1524" c:formatCode="m/d/yyyy">
                  <c:v>44263</c:v>
                </c:pt>
                <c:pt idx="1525" c:formatCode="m/d/yyyy">
                  <c:v>44264</c:v>
                </c:pt>
                <c:pt idx="1526" c:formatCode="m/d/yyyy">
                  <c:v>44265</c:v>
                </c:pt>
                <c:pt idx="1527" c:formatCode="m/d/yyyy">
                  <c:v>44266</c:v>
                </c:pt>
                <c:pt idx="1528" c:formatCode="m/d/yyyy">
                  <c:v>44267</c:v>
                </c:pt>
                <c:pt idx="1529" c:formatCode="m/d/yyyy">
                  <c:v>44268</c:v>
                </c:pt>
                <c:pt idx="1530" c:formatCode="m/d/yyyy">
                  <c:v>44269</c:v>
                </c:pt>
                <c:pt idx="1531" c:formatCode="m/d/yyyy">
                  <c:v>44270</c:v>
                </c:pt>
                <c:pt idx="1532" c:formatCode="m/d/yyyy">
                  <c:v>44271</c:v>
                </c:pt>
                <c:pt idx="1533" c:formatCode="m/d/yyyy">
                  <c:v>44272</c:v>
                </c:pt>
                <c:pt idx="1534" c:formatCode="m/d/yyyy">
                  <c:v>44273</c:v>
                </c:pt>
                <c:pt idx="1535" c:formatCode="m/d/yyyy">
                  <c:v>44274</c:v>
                </c:pt>
                <c:pt idx="1536" c:formatCode="m/d/yyyy">
                  <c:v>44275</c:v>
                </c:pt>
                <c:pt idx="1537" c:formatCode="m/d/yyyy">
                  <c:v>44276</c:v>
                </c:pt>
                <c:pt idx="1538" c:formatCode="m/d/yyyy">
                  <c:v>44277</c:v>
                </c:pt>
                <c:pt idx="1539" c:formatCode="m/d/yyyy">
                  <c:v>44278</c:v>
                </c:pt>
                <c:pt idx="1540" c:formatCode="m/d/yyyy">
                  <c:v>44279</c:v>
                </c:pt>
                <c:pt idx="1541" c:formatCode="m/d/yyyy">
                  <c:v>44280</c:v>
                </c:pt>
                <c:pt idx="1542" c:formatCode="m/d/yyyy">
                  <c:v>44281</c:v>
                </c:pt>
                <c:pt idx="1543" c:formatCode="m/d/yyyy">
                  <c:v>44282</c:v>
                </c:pt>
                <c:pt idx="1544" c:formatCode="m/d/yyyy">
                  <c:v>44283</c:v>
                </c:pt>
                <c:pt idx="1545" c:formatCode="m/d/yyyy">
                  <c:v>44284</c:v>
                </c:pt>
                <c:pt idx="1546" c:formatCode="m/d/yyyy">
                  <c:v>44285</c:v>
                </c:pt>
                <c:pt idx="1547" c:formatCode="m/d/yyyy">
                  <c:v>44286</c:v>
                </c:pt>
                <c:pt idx="1548" c:formatCode="m/d/yyyy">
                  <c:v>44287</c:v>
                </c:pt>
                <c:pt idx="1549" c:formatCode="m/d/yyyy">
                  <c:v>44288</c:v>
                </c:pt>
                <c:pt idx="1550" c:formatCode="m/d/yyyy">
                  <c:v>44289</c:v>
                </c:pt>
                <c:pt idx="1551" c:formatCode="m/d/yyyy">
                  <c:v>44290</c:v>
                </c:pt>
                <c:pt idx="1552" c:formatCode="m/d/yyyy">
                  <c:v>44291</c:v>
                </c:pt>
                <c:pt idx="1553" c:formatCode="m/d/yyyy">
                  <c:v>44292</c:v>
                </c:pt>
                <c:pt idx="1554" c:formatCode="m/d/yyyy">
                  <c:v>44293</c:v>
                </c:pt>
                <c:pt idx="1555" c:formatCode="m/d/yyyy">
                  <c:v>44294</c:v>
                </c:pt>
                <c:pt idx="1556" c:formatCode="m/d/yyyy">
                  <c:v>44295</c:v>
                </c:pt>
                <c:pt idx="1557" c:formatCode="m/d/yyyy">
                  <c:v>44296</c:v>
                </c:pt>
                <c:pt idx="1558" c:formatCode="m/d/yyyy">
                  <c:v>44297</c:v>
                </c:pt>
                <c:pt idx="1559" c:formatCode="m/d/yyyy">
                  <c:v>44298</c:v>
                </c:pt>
                <c:pt idx="1560" c:formatCode="m/d/yyyy">
                  <c:v>44299</c:v>
                </c:pt>
                <c:pt idx="1561" c:formatCode="m/d/yyyy">
                  <c:v>44300</c:v>
                </c:pt>
                <c:pt idx="1562" c:formatCode="m/d/yyyy">
                  <c:v>44301</c:v>
                </c:pt>
                <c:pt idx="1563" c:formatCode="m/d/yyyy">
                  <c:v>44302</c:v>
                </c:pt>
                <c:pt idx="1564" c:formatCode="m/d/yyyy">
                  <c:v>44303</c:v>
                </c:pt>
                <c:pt idx="1565" c:formatCode="m/d/yyyy">
                  <c:v>44304</c:v>
                </c:pt>
                <c:pt idx="1566" c:formatCode="m/d/yyyy">
                  <c:v>44305</c:v>
                </c:pt>
                <c:pt idx="1567" c:formatCode="m/d/yyyy">
                  <c:v>44306</c:v>
                </c:pt>
                <c:pt idx="1568" c:formatCode="m/d/yyyy">
                  <c:v>44307</c:v>
                </c:pt>
                <c:pt idx="1569" c:formatCode="m/d/yyyy">
                  <c:v>44308</c:v>
                </c:pt>
                <c:pt idx="1570" c:formatCode="m/d/yyyy">
                  <c:v>44309</c:v>
                </c:pt>
                <c:pt idx="1571" c:formatCode="m/d/yyyy">
                  <c:v>44310</c:v>
                </c:pt>
                <c:pt idx="1572" c:formatCode="m/d/yyyy">
                  <c:v>44311</c:v>
                </c:pt>
                <c:pt idx="1573" c:formatCode="m/d/yyyy">
                  <c:v>44312</c:v>
                </c:pt>
                <c:pt idx="1574" c:formatCode="m/d/yyyy">
                  <c:v>44313</c:v>
                </c:pt>
                <c:pt idx="1575" c:formatCode="m/d/yyyy">
                  <c:v>44314</c:v>
                </c:pt>
                <c:pt idx="1576" c:formatCode="m/d/yyyy">
                  <c:v>44315</c:v>
                </c:pt>
                <c:pt idx="1577" c:formatCode="m/d/yyyy">
                  <c:v>44316</c:v>
                </c:pt>
                <c:pt idx="1578" c:formatCode="m/d/yyyy">
                  <c:v>44317</c:v>
                </c:pt>
                <c:pt idx="1579" c:formatCode="m/d/yyyy">
                  <c:v>44318</c:v>
                </c:pt>
                <c:pt idx="1580" c:formatCode="m/d/yyyy">
                  <c:v>44319</c:v>
                </c:pt>
                <c:pt idx="1581" c:formatCode="m/d/yyyy">
                  <c:v>44320</c:v>
                </c:pt>
                <c:pt idx="1582" c:formatCode="m/d/yyyy">
                  <c:v>44321</c:v>
                </c:pt>
                <c:pt idx="1583" c:formatCode="m/d/yyyy">
                  <c:v>44322</c:v>
                </c:pt>
                <c:pt idx="1584" c:formatCode="m/d/yyyy">
                  <c:v>44323</c:v>
                </c:pt>
                <c:pt idx="1585" c:formatCode="m/d/yyyy">
                  <c:v>44324</c:v>
                </c:pt>
                <c:pt idx="1586" c:formatCode="m/d/yyyy">
                  <c:v>44325</c:v>
                </c:pt>
                <c:pt idx="1587" c:formatCode="m/d/yyyy">
                  <c:v>44326</c:v>
                </c:pt>
                <c:pt idx="1588" c:formatCode="m/d/yyyy">
                  <c:v>44327</c:v>
                </c:pt>
                <c:pt idx="1589" c:formatCode="m/d/yyyy">
                  <c:v>44328</c:v>
                </c:pt>
                <c:pt idx="1590" c:formatCode="m/d/yyyy">
                  <c:v>44329</c:v>
                </c:pt>
                <c:pt idx="1591" c:formatCode="m/d/yyyy">
                  <c:v>44330</c:v>
                </c:pt>
                <c:pt idx="1592" c:formatCode="m/d/yyyy">
                  <c:v>44331</c:v>
                </c:pt>
                <c:pt idx="1593" c:formatCode="m/d/yyyy">
                  <c:v>44332</c:v>
                </c:pt>
                <c:pt idx="1594" c:formatCode="m/d/yyyy">
                  <c:v>44333</c:v>
                </c:pt>
                <c:pt idx="1595" c:formatCode="m/d/yyyy">
                  <c:v>44334</c:v>
                </c:pt>
                <c:pt idx="1596" c:formatCode="m/d/yyyy">
                  <c:v>44335</c:v>
                </c:pt>
                <c:pt idx="1597" c:formatCode="m/d/yyyy">
                  <c:v>44336</c:v>
                </c:pt>
                <c:pt idx="1598" c:formatCode="m/d/yyyy">
                  <c:v>44337</c:v>
                </c:pt>
                <c:pt idx="1599" c:formatCode="m/d/yyyy">
                  <c:v>44338</c:v>
                </c:pt>
                <c:pt idx="1600" c:formatCode="m/d/yyyy">
                  <c:v>44339</c:v>
                </c:pt>
                <c:pt idx="1601" c:formatCode="m/d/yyyy">
                  <c:v>44340</c:v>
                </c:pt>
                <c:pt idx="1602" c:formatCode="m/d/yyyy">
                  <c:v>44341</c:v>
                </c:pt>
                <c:pt idx="1603" c:formatCode="m/d/yyyy">
                  <c:v>44342</c:v>
                </c:pt>
              </c:numCache>
            </c:numRef>
          </c:cat>
          <c:val>
            <c:numRef>
              <c:f>Kraken_USD.csv!$Q$1162:$Q$2765</c:f>
              <c:numCache>
                <c:formatCode>General</c:formatCode>
                <c:ptCount val="1604"/>
                <c:pt idx="0">
                  <c:v>3.94199628762736</c:v>
                </c:pt>
                <c:pt idx="1">
                  <c:v>8.09788920793026</c:v>
                </c:pt>
                <c:pt idx="2">
                  <c:v>2.8710839849442</c:v>
                </c:pt>
                <c:pt idx="3">
                  <c:v>3.94471283621132</c:v>
                </c:pt>
                <c:pt idx="4">
                  <c:v>5.80652246932975</c:v>
                </c:pt>
                <c:pt idx="5">
                  <c:v>6.3694086358836</c:v>
                </c:pt>
                <c:pt idx="6">
                  <c:v>5.48307160736555</c:v>
                </c:pt>
                <c:pt idx="7">
                  <c:v>5.9018634177158</c:v>
                </c:pt>
                <c:pt idx="8">
                  <c:v>5.21794237414968</c:v>
                </c:pt>
                <c:pt idx="9">
                  <c:v>2.70292642043215</c:v>
                </c:pt>
                <c:pt idx="10">
                  <c:v>11.7605272422179</c:v>
                </c:pt>
                <c:pt idx="11">
                  <c:v>12.4887948350001</c:v>
                </c:pt>
                <c:pt idx="12">
                  <c:v>11.9514205203329</c:v>
                </c:pt>
                <c:pt idx="13">
                  <c:v>17.642600858519</c:v>
                </c:pt>
                <c:pt idx="14">
                  <c:v>21.880909707211</c:v>
                </c:pt>
                <c:pt idx="15">
                  <c:v>16.9831107950741</c:v>
                </c:pt>
                <c:pt idx="16">
                  <c:v>20.004963197978</c:v>
                </c:pt>
                <c:pt idx="17">
                  <c:v>19.1597213458523</c:v>
                </c:pt>
                <c:pt idx="18">
                  <c:v>24.1320140692078</c:v>
                </c:pt>
                <c:pt idx="19">
                  <c:v>12.2467209138547</c:v>
                </c:pt>
                <c:pt idx="20">
                  <c:v>10.5246009521266</c:v>
                </c:pt>
                <c:pt idx="21">
                  <c:v>11.2753035141589</c:v>
                </c:pt>
                <c:pt idx="22">
                  <c:v>4.61812025937388</c:v>
                </c:pt>
                <c:pt idx="23">
                  <c:v>12.5793313529424</c:v>
                </c:pt>
                <c:pt idx="24">
                  <c:v>7.40024717219509</c:v>
                </c:pt>
                <c:pt idx="25">
                  <c:v>7.35912061475356</c:v>
                </c:pt>
                <c:pt idx="26">
                  <c:v>17.3003182984469</c:v>
                </c:pt>
                <c:pt idx="27">
                  <c:v>25.8410263781378</c:v>
                </c:pt>
                <c:pt idx="28">
                  <c:v>18.3893114981398</c:v>
                </c:pt>
                <c:pt idx="29">
                  <c:v>14.4141990917102</c:v>
                </c:pt>
                <c:pt idx="30">
                  <c:v>13.9952356214947</c:v>
                </c:pt>
                <c:pt idx="31">
                  <c:v>14.3868233405465</c:v>
                </c:pt>
                <c:pt idx="32">
                  <c:v>11.5615760941572</c:v>
                </c:pt>
                <c:pt idx="33">
                  <c:v>7.21800793561217</c:v>
                </c:pt>
                <c:pt idx="34">
                  <c:v>6.63058703177113</c:v>
                </c:pt>
                <c:pt idx="35">
                  <c:v>8.07692592850644</c:v>
                </c:pt>
                <c:pt idx="36">
                  <c:v>4.36319605324258</c:v>
                </c:pt>
                <c:pt idx="37">
                  <c:v>8.08875176381704</c:v>
                </c:pt>
                <c:pt idx="38">
                  <c:v>9.978549830492</c:v>
                </c:pt>
                <c:pt idx="39">
                  <c:v>7.46609787254233</c:v>
                </c:pt>
                <c:pt idx="40">
                  <c:v>9.93773540409658</c:v>
                </c:pt>
                <c:pt idx="41">
                  <c:v>9.72591702399537</c:v>
                </c:pt>
                <c:pt idx="42">
                  <c:v>8.21892284192486</c:v>
                </c:pt>
                <c:pt idx="43">
                  <c:v>5.35070191150177</c:v>
                </c:pt>
                <c:pt idx="44">
                  <c:v>6.19986622982398</c:v>
                </c:pt>
                <c:pt idx="45">
                  <c:v>8.03126591952452</c:v>
                </c:pt>
                <c:pt idx="46">
                  <c:v>5.50443777022401</c:v>
                </c:pt>
                <c:pt idx="47">
                  <c:v>14.2456079409938</c:v>
                </c:pt>
                <c:pt idx="48">
                  <c:v>12.3325400987477</c:v>
                </c:pt>
                <c:pt idx="49">
                  <c:v>3.92041557659252</c:v>
                </c:pt>
                <c:pt idx="50">
                  <c:v>11.3735367141043</c:v>
                </c:pt>
                <c:pt idx="51">
                  <c:v>7.15857115852113</c:v>
                </c:pt>
                <c:pt idx="52">
                  <c:v>10.343747212655</c:v>
                </c:pt>
                <c:pt idx="53">
                  <c:v>6.78627587275644</c:v>
                </c:pt>
                <c:pt idx="54">
                  <c:v>4.64584832903562</c:v>
                </c:pt>
                <c:pt idx="55">
                  <c:v>11.1773820099385</c:v>
                </c:pt>
                <c:pt idx="56">
                  <c:v>5.27510616705757</c:v>
                </c:pt>
                <c:pt idx="57">
                  <c:v>9.31755397050971</c:v>
                </c:pt>
                <c:pt idx="58">
                  <c:v>4.02968399935588</c:v>
                </c:pt>
                <c:pt idx="59">
                  <c:v>5.39506276607715</c:v>
                </c:pt>
                <c:pt idx="60">
                  <c:v>5.65310200678433</c:v>
                </c:pt>
                <c:pt idx="61">
                  <c:v>4.24700058570335</c:v>
                </c:pt>
                <c:pt idx="62">
                  <c:v>4.51845231093624</c:v>
                </c:pt>
                <c:pt idx="63">
                  <c:v>4.26675619060063</c:v>
                </c:pt>
                <c:pt idx="64">
                  <c:v>1.73769358046351</c:v>
                </c:pt>
                <c:pt idx="65">
                  <c:v>8.66421490249866</c:v>
                </c:pt>
                <c:pt idx="66">
                  <c:v>7.66643679898621</c:v>
                </c:pt>
                <c:pt idx="67">
                  <c:v>4.00199716828871</c:v>
                </c:pt>
                <c:pt idx="68">
                  <c:v>7.35663703046433</c:v>
                </c:pt>
                <c:pt idx="69">
                  <c:v>10.8709352031659</c:v>
                </c:pt>
                <c:pt idx="70">
                  <c:v>8.07794343926855</c:v>
                </c:pt>
                <c:pt idx="71">
                  <c:v>3.36674291975876</c:v>
                </c:pt>
                <c:pt idx="72">
                  <c:v>3.57554010313897</c:v>
                </c:pt>
                <c:pt idx="73">
                  <c:v>3.73508236087631</c:v>
                </c:pt>
                <c:pt idx="74">
                  <c:v>5.92672938290005</c:v>
                </c:pt>
                <c:pt idx="75">
                  <c:v>5.31293781668535</c:v>
                </c:pt>
                <c:pt idx="76">
                  <c:v>6.54250681734385</c:v>
                </c:pt>
                <c:pt idx="77">
                  <c:v>3.0512383638286</c:v>
                </c:pt>
                <c:pt idx="78">
                  <c:v>4.02873754749169</c:v>
                </c:pt>
                <c:pt idx="79">
                  <c:v>4.65390382671591</c:v>
                </c:pt>
                <c:pt idx="80">
                  <c:v>4.36066496085833</c:v>
                </c:pt>
                <c:pt idx="81">
                  <c:v>2.66648898664201</c:v>
                </c:pt>
                <c:pt idx="82">
                  <c:v>3.59662666458366</c:v>
                </c:pt>
                <c:pt idx="83">
                  <c:v>5.07953127120378</c:v>
                </c:pt>
                <c:pt idx="84">
                  <c:v>4.53227848340281</c:v>
                </c:pt>
                <c:pt idx="85">
                  <c:v>3.39656159584565</c:v>
                </c:pt>
                <c:pt idx="86">
                  <c:v>11.8511261559443</c:v>
                </c:pt>
                <c:pt idx="87">
                  <c:v>14.2208436844956</c:v>
                </c:pt>
                <c:pt idx="88">
                  <c:v>18.0696550064301</c:v>
                </c:pt>
                <c:pt idx="89">
                  <c:v>7.47645049400219</c:v>
                </c:pt>
                <c:pt idx="90">
                  <c:v>19.0587778029319</c:v>
                </c:pt>
                <c:pt idx="91">
                  <c:v>6.97018276493577</c:v>
                </c:pt>
                <c:pt idx="92">
                  <c:v>10.4967458529564</c:v>
                </c:pt>
                <c:pt idx="93">
                  <c:v>11.2564688183628</c:v>
                </c:pt>
                <c:pt idx="94">
                  <c:v>8.31578713521408</c:v>
                </c:pt>
                <c:pt idx="95">
                  <c:v>10.0495988764693</c:v>
                </c:pt>
                <c:pt idx="96">
                  <c:v>8.96209500071286</c:v>
                </c:pt>
                <c:pt idx="97">
                  <c:v>5.49911017328714</c:v>
                </c:pt>
                <c:pt idx="98">
                  <c:v>10.3117937519788</c:v>
                </c:pt>
                <c:pt idx="99">
                  <c:v>11.9187180663282</c:v>
                </c:pt>
                <c:pt idx="100">
                  <c:v>12.4602327007038</c:v>
                </c:pt>
                <c:pt idx="101">
                  <c:v>5.99986415335561</c:v>
                </c:pt>
                <c:pt idx="102">
                  <c:v>7.04273932671422</c:v>
                </c:pt>
                <c:pt idx="103">
                  <c:v>12.9947155576562</c:v>
                </c:pt>
                <c:pt idx="104">
                  <c:v>14.3791551637118</c:v>
                </c:pt>
                <c:pt idx="105">
                  <c:v>2.34766504552209</c:v>
                </c:pt>
                <c:pt idx="106">
                  <c:v>14.3632641304644</c:v>
                </c:pt>
                <c:pt idx="107">
                  <c:v>11.2524231850848</c:v>
                </c:pt>
                <c:pt idx="108">
                  <c:v>11.9962808045891</c:v>
                </c:pt>
                <c:pt idx="109">
                  <c:v>5.57553462732026</c:v>
                </c:pt>
                <c:pt idx="110">
                  <c:v>9.30804139823468</c:v>
                </c:pt>
                <c:pt idx="111">
                  <c:v>8.86682827045357</c:v>
                </c:pt>
                <c:pt idx="112">
                  <c:v>5.55971702265418</c:v>
                </c:pt>
                <c:pt idx="113">
                  <c:v>5.80295302883397</c:v>
                </c:pt>
                <c:pt idx="114">
                  <c:v>4.62467873574851</c:v>
                </c:pt>
                <c:pt idx="115">
                  <c:v>7.14180393019636</c:v>
                </c:pt>
                <c:pt idx="116">
                  <c:v>6.69923112092508</c:v>
                </c:pt>
                <c:pt idx="117">
                  <c:v>6.12580346922083</c:v>
                </c:pt>
                <c:pt idx="118">
                  <c:v>2.40580887045438</c:v>
                </c:pt>
                <c:pt idx="119">
                  <c:v>2.83826715480238</c:v>
                </c:pt>
                <c:pt idx="120">
                  <c:v>3.52818738517747</c:v>
                </c:pt>
                <c:pt idx="121">
                  <c:v>7.08781497925721</c:v>
                </c:pt>
                <c:pt idx="122">
                  <c:v>9.4518444868028</c:v>
                </c:pt>
                <c:pt idx="123">
                  <c:v>5.39989320663311</c:v>
                </c:pt>
                <c:pt idx="124">
                  <c:v>3.9260857594133</c:v>
                </c:pt>
                <c:pt idx="125">
                  <c:v>6.17930661940911</c:v>
                </c:pt>
                <c:pt idx="126">
                  <c:v>5.16328697715181</c:v>
                </c:pt>
                <c:pt idx="127">
                  <c:v>4.51431786618458</c:v>
                </c:pt>
                <c:pt idx="128">
                  <c:v>5.07934260859329</c:v>
                </c:pt>
                <c:pt idx="129">
                  <c:v>9.46752629680236</c:v>
                </c:pt>
                <c:pt idx="130">
                  <c:v>7.09734283174022</c:v>
                </c:pt>
                <c:pt idx="131">
                  <c:v>9.47001351010044</c:v>
                </c:pt>
                <c:pt idx="132">
                  <c:v>8.50171465542462</c:v>
                </c:pt>
                <c:pt idx="133">
                  <c:v>6.70928265474215</c:v>
                </c:pt>
                <c:pt idx="134">
                  <c:v>6.06560799079745</c:v>
                </c:pt>
                <c:pt idx="135">
                  <c:v>7.82831620736875</c:v>
                </c:pt>
                <c:pt idx="136">
                  <c:v>4.04912667990623</c:v>
                </c:pt>
                <c:pt idx="137">
                  <c:v>5.67712758815831</c:v>
                </c:pt>
                <c:pt idx="138">
                  <c:v>3.3211482835947</c:v>
                </c:pt>
                <c:pt idx="139">
                  <c:v>4.10983404764832</c:v>
                </c:pt>
                <c:pt idx="140">
                  <c:v>5.67181006773322</c:v>
                </c:pt>
                <c:pt idx="141">
                  <c:v>3.57216355411792</c:v>
                </c:pt>
                <c:pt idx="142">
                  <c:v>3.52016549406843</c:v>
                </c:pt>
                <c:pt idx="143">
                  <c:v>2.03812595147682</c:v>
                </c:pt>
                <c:pt idx="144">
                  <c:v>3.1145255259457</c:v>
                </c:pt>
                <c:pt idx="145">
                  <c:v>2.34951721368307</c:v>
                </c:pt>
                <c:pt idx="146">
                  <c:v>3.38261302823908</c:v>
                </c:pt>
                <c:pt idx="147">
                  <c:v>2.74233948653021</c:v>
                </c:pt>
                <c:pt idx="148">
                  <c:v>3.43744971831697</c:v>
                </c:pt>
                <c:pt idx="149">
                  <c:v>3.74640100245918</c:v>
                </c:pt>
                <c:pt idx="150">
                  <c:v>4.65503070450289</c:v>
                </c:pt>
                <c:pt idx="151">
                  <c:v>4.95316446941486</c:v>
                </c:pt>
                <c:pt idx="152">
                  <c:v>3.25190910117533</c:v>
                </c:pt>
                <c:pt idx="153">
                  <c:v>5.8581208392618</c:v>
                </c:pt>
                <c:pt idx="154">
                  <c:v>5.2800157870569</c:v>
                </c:pt>
                <c:pt idx="155">
                  <c:v>6.4321411281514</c:v>
                </c:pt>
                <c:pt idx="156">
                  <c:v>5.72813718101837</c:v>
                </c:pt>
                <c:pt idx="157">
                  <c:v>6.76987089762276</c:v>
                </c:pt>
                <c:pt idx="158">
                  <c:v>5.25543366987527</c:v>
                </c:pt>
                <c:pt idx="159">
                  <c:v>3.59173412315522</c:v>
                </c:pt>
                <c:pt idx="160">
                  <c:v>3.99176958682093</c:v>
                </c:pt>
                <c:pt idx="161">
                  <c:v>4.04502754828704</c:v>
                </c:pt>
                <c:pt idx="162">
                  <c:v>2.69145485936908</c:v>
                </c:pt>
                <c:pt idx="163">
                  <c:v>4.83172681205561</c:v>
                </c:pt>
                <c:pt idx="164">
                  <c:v>3.37931991295248</c:v>
                </c:pt>
                <c:pt idx="165">
                  <c:v>3.92816072951874</c:v>
                </c:pt>
                <c:pt idx="166">
                  <c:v>4.5899624410703</c:v>
                </c:pt>
                <c:pt idx="167">
                  <c:v>2.49605680320966</c:v>
                </c:pt>
                <c:pt idx="168">
                  <c:v>1.84229034334879</c:v>
                </c:pt>
                <c:pt idx="169">
                  <c:v>2.60668487487662</c:v>
                </c:pt>
                <c:pt idx="170">
                  <c:v>2.18455053214442</c:v>
                </c:pt>
                <c:pt idx="171">
                  <c:v>2.02235307765312</c:v>
                </c:pt>
                <c:pt idx="172">
                  <c:v>2.12411385047353</c:v>
                </c:pt>
                <c:pt idx="173">
                  <c:v>3.79964011280296</c:v>
                </c:pt>
                <c:pt idx="174">
                  <c:v>3.09374907688593</c:v>
                </c:pt>
                <c:pt idx="175">
                  <c:v>1.26465315145966</c:v>
                </c:pt>
                <c:pt idx="176">
                  <c:v>2.33571726409215</c:v>
                </c:pt>
                <c:pt idx="177">
                  <c:v>3.77498414756383</c:v>
                </c:pt>
                <c:pt idx="178">
                  <c:v>2.29478822923241</c:v>
                </c:pt>
                <c:pt idx="179">
                  <c:v>4.57645225332095</c:v>
                </c:pt>
                <c:pt idx="180">
                  <c:v>3.55264052869725</c:v>
                </c:pt>
                <c:pt idx="181">
                  <c:v>4.6981026870624</c:v>
                </c:pt>
                <c:pt idx="182">
                  <c:v>3.0629471817515</c:v>
                </c:pt>
                <c:pt idx="183">
                  <c:v>5.34840333131484</c:v>
                </c:pt>
                <c:pt idx="184">
                  <c:v>2.12704014974904</c:v>
                </c:pt>
                <c:pt idx="185">
                  <c:v>3.36887245380632</c:v>
                </c:pt>
                <c:pt idx="186">
                  <c:v>2.47751520084326</c:v>
                </c:pt>
                <c:pt idx="187">
                  <c:v>3.657617429234</c:v>
                </c:pt>
                <c:pt idx="188">
                  <c:v>3.85792402150453</c:v>
                </c:pt>
                <c:pt idx="189">
                  <c:v>3.85916965878513</c:v>
                </c:pt>
                <c:pt idx="190">
                  <c:v>3.28922866418821</c:v>
                </c:pt>
                <c:pt idx="191">
                  <c:v>2.09444455111427</c:v>
                </c:pt>
                <c:pt idx="192">
                  <c:v>2.74348336311325</c:v>
                </c:pt>
                <c:pt idx="193">
                  <c:v>4.96962693507456</c:v>
                </c:pt>
                <c:pt idx="194">
                  <c:v>3.20793879049649</c:v>
                </c:pt>
                <c:pt idx="195">
                  <c:v>4.21210787764527</c:v>
                </c:pt>
                <c:pt idx="196">
                  <c:v>3.84528058985062</c:v>
                </c:pt>
                <c:pt idx="197">
                  <c:v>2.52208266617412</c:v>
                </c:pt>
                <c:pt idx="198">
                  <c:v>4.07084072971343</c:v>
                </c:pt>
                <c:pt idx="199">
                  <c:v>3.2931844628763</c:v>
                </c:pt>
                <c:pt idx="200">
                  <c:v>5.8088950735086</c:v>
                </c:pt>
                <c:pt idx="201">
                  <c:v>3.64939957950237</c:v>
                </c:pt>
                <c:pt idx="202">
                  <c:v>3.79281655770451</c:v>
                </c:pt>
                <c:pt idx="203">
                  <c:v>3.25467561270901</c:v>
                </c:pt>
                <c:pt idx="204">
                  <c:v>7.01357377334017</c:v>
                </c:pt>
                <c:pt idx="205">
                  <c:v>3.79420996407377</c:v>
                </c:pt>
                <c:pt idx="206">
                  <c:v>5.31036996226045</c:v>
                </c:pt>
                <c:pt idx="207">
                  <c:v>5.1993957203452</c:v>
                </c:pt>
                <c:pt idx="208">
                  <c:v>4.46618860883519</c:v>
                </c:pt>
                <c:pt idx="209">
                  <c:v>4.90321063118317</c:v>
                </c:pt>
                <c:pt idx="210">
                  <c:v>2.99963610240336</c:v>
                </c:pt>
                <c:pt idx="211">
                  <c:v>5.41703497971913</c:v>
                </c:pt>
                <c:pt idx="212">
                  <c:v>3.88973221180409</c:v>
                </c:pt>
                <c:pt idx="213">
                  <c:v>3.22671086706501</c:v>
                </c:pt>
                <c:pt idx="214">
                  <c:v>3.64645442629478</c:v>
                </c:pt>
                <c:pt idx="215">
                  <c:v>3.2252059009898</c:v>
                </c:pt>
                <c:pt idx="216">
                  <c:v>1.6391529212006</c:v>
                </c:pt>
                <c:pt idx="217">
                  <c:v>4.72346925611479</c:v>
                </c:pt>
                <c:pt idx="218">
                  <c:v>4.17845508320273</c:v>
                </c:pt>
                <c:pt idx="219">
                  <c:v>6.27415941604495</c:v>
                </c:pt>
                <c:pt idx="220">
                  <c:v>4.57480742378164</c:v>
                </c:pt>
                <c:pt idx="221">
                  <c:v>5.00066278991564</c:v>
                </c:pt>
                <c:pt idx="222">
                  <c:v>6.5720192454221</c:v>
                </c:pt>
                <c:pt idx="223">
                  <c:v>6.41547431702039</c:v>
                </c:pt>
                <c:pt idx="224">
                  <c:v>8.17121773987181</c:v>
                </c:pt>
                <c:pt idx="225">
                  <c:v>6.70126519969176</c:v>
                </c:pt>
                <c:pt idx="226">
                  <c:v>5.16328475271522</c:v>
                </c:pt>
                <c:pt idx="227">
                  <c:v>5.75723979918162</c:v>
                </c:pt>
                <c:pt idx="228">
                  <c:v>4.85416761573827</c:v>
                </c:pt>
                <c:pt idx="229">
                  <c:v>5.83652973005924</c:v>
                </c:pt>
                <c:pt idx="230">
                  <c:v>4.57860183263255</c:v>
                </c:pt>
                <c:pt idx="231">
                  <c:v>6.41606802606144</c:v>
                </c:pt>
                <c:pt idx="232">
                  <c:v>5.87433366218623</c:v>
                </c:pt>
                <c:pt idx="233">
                  <c:v>5.24189230098202</c:v>
                </c:pt>
                <c:pt idx="234">
                  <c:v>4.29018500495981</c:v>
                </c:pt>
                <c:pt idx="235">
                  <c:v>5.3119544240279</c:v>
                </c:pt>
                <c:pt idx="236">
                  <c:v>4.60760451989827</c:v>
                </c:pt>
                <c:pt idx="237">
                  <c:v>4.48128881792714</c:v>
                </c:pt>
                <c:pt idx="238">
                  <c:v>4.74239695077952</c:v>
                </c:pt>
                <c:pt idx="239">
                  <c:v>5.62249056722148</c:v>
                </c:pt>
                <c:pt idx="240">
                  <c:v>4.47286062241338</c:v>
                </c:pt>
                <c:pt idx="241">
                  <c:v>6.42993366028625</c:v>
                </c:pt>
                <c:pt idx="242">
                  <c:v>4.89751574103869</c:v>
                </c:pt>
                <c:pt idx="243">
                  <c:v>5.89119720156371</c:v>
                </c:pt>
                <c:pt idx="244">
                  <c:v>5.20080716835168</c:v>
                </c:pt>
                <c:pt idx="245">
                  <c:v>6.10211502317933</c:v>
                </c:pt>
                <c:pt idx="246">
                  <c:v>6.15423432328768</c:v>
                </c:pt>
                <c:pt idx="247">
                  <c:v>7.38309345170329</c:v>
                </c:pt>
                <c:pt idx="248">
                  <c:v>7.90199221819903</c:v>
                </c:pt>
                <c:pt idx="249">
                  <c:v>8.26395593951274</c:v>
                </c:pt>
                <c:pt idx="250">
                  <c:v>8.36203518404787</c:v>
                </c:pt>
                <c:pt idx="251">
                  <c:v>8.3316957212646</c:v>
                </c:pt>
                <c:pt idx="252">
                  <c:v>5.96876955296883</c:v>
                </c:pt>
                <c:pt idx="253">
                  <c:v>5.93764953283607</c:v>
                </c:pt>
                <c:pt idx="254">
                  <c:v>8.81408018501149</c:v>
                </c:pt>
                <c:pt idx="255">
                  <c:v>6.88033567968848</c:v>
                </c:pt>
                <c:pt idx="256">
                  <c:v>6.90123864939995</c:v>
                </c:pt>
                <c:pt idx="257">
                  <c:v>8.18850721205324</c:v>
                </c:pt>
                <c:pt idx="258">
                  <c:v>7.15715712493595</c:v>
                </c:pt>
                <c:pt idx="259">
                  <c:v>7.46702630544385</c:v>
                </c:pt>
                <c:pt idx="260">
                  <c:v>7.2778454085411</c:v>
                </c:pt>
                <c:pt idx="261">
                  <c:v>6.31904332611531</c:v>
                </c:pt>
                <c:pt idx="262">
                  <c:v>7.19423666217344</c:v>
                </c:pt>
                <c:pt idx="263">
                  <c:v>6.09756165842679</c:v>
                </c:pt>
                <c:pt idx="264">
                  <c:v>5.59121450652652</c:v>
                </c:pt>
                <c:pt idx="265">
                  <c:v>8.6101405134521</c:v>
                </c:pt>
                <c:pt idx="266">
                  <c:v>8.23351706871885</c:v>
                </c:pt>
                <c:pt idx="267">
                  <c:v>8.2234348296387</c:v>
                </c:pt>
                <c:pt idx="268">
                  <c:v>8.17704068074009</c:v>
                </c:pt>
                <c:pt idx="269">
                  <c:v>7.49992154330697</c:v>
                </c:pt>
                <c:pt idx="270">
                  <c:v>6.20993798135205</c:v>
                </c:pt>
                <c:pt idx="271">
                  <c:v>6.90766225182854</c:v>
                </c:pt>
                <c:pt idx="272">
                  <c:v>5.69039310050838</c:v>
                </c:pt>
                <c:pt idx="273">
                  <c:v>6.23351442644803</c:v>
                </c:pt>
                <c:pt idx="274">
                  <c:v>9.11922770655083</c:v>
                </c:pt>
                <c:pt idx="275">
                  <c:v>7.62155132289486</c:v>
                </c:pt>
                <c:pt idx="276">
                  <c:v>8.82807989024792</c:v>
                </c:pt>
                <c:pt idx="277">
                  <c:v>8.80745405301226</c:v>
                </c:pt>
                <c:pt idx="278">
                  <c:v>6.94029108549387</c:v>
                </c:pt>
                <c:pt idx="279">
                  <c:v>9.80500224759428</c:v>
                </c:pt>
                <c:pt idx="280">
                  <c:v>5.2987094492129</c:v>
                </c:pt>
                <c:pt idx="281">
                  <c:v>8.25072363904865</c:v>
                </c:pt>
                <c:pt idx="282">
                  <c:v>5.8543941251899</c:v>
                </c:pt>
                <c:pt idx="283">
                  <c:v>6.89909327550297</c:v>
                </c:pt>
                <c:pt idx="284">
                  <c:v>6.70539441031997</c:v>
                </c:pt>
                <c:pt idx="285">
                  <c:v>6.83219849438732</c:v>
                </c:pt>
                <c:pt idx="286">
                  <c:v>6.62011357623658</c:v>
                </c:pt>
                <c:pt idx="287">
                  <c:v>5.69821939928708</c:v>
                </c:pt>
                <c:pt idx="288">
                  <c:v>5.51117542003901</c:v>
                </c:pt>
                <c:pt idx="289">
                  <c:v>6.01299333433825</c:v>
                </c:pt>
                <c:pt idx="290">
                  <c:v>7.56525062264918</c:v>
                </c:pt>
                <c:pt idx="291">
                  <c:v>7.15836819514909</c:v>
                </c:pt>
                <c:pt idx="292">
                  <c:v>8.89861483393154</c:v>
                </c:pt>
                <c:pt idx="293">
                  <c:v>6.47180734370824</c:v>
                </c:pt>
                <c:pt idx="294">
                  <c:v>4.50676463008352</c:v>
                </c:pt>
                <c:pt idx="295">
                  <c:v>6.60493736809855</c:v>
                </c:pt>
                <c:pt idx="296">
                  <c:v>6.49726109683548</c:v>
                </c:pt>
                <c:pt idx="297">
                  <c:v>6.94933968416894</c:v>
                </c:pt>
                <c:pt idx="298">
                  <c:v>6.37578875085933</c:v>
                </c:pt>
                <c:pt idx="299">
                  <c:v>4.84839626261948</c:v>
                </c:pt>
                <c:pt idx="300">
                  <c:v>6.39763371728346</c:v>
                </c:pt>
                <c:pt idx="301">
                  <c:v>6.86499670523016</c:v>
                </c:pt>
                <c:pt idx="302">
                  <c:v>8.62748039579247</c:v>
                </c:pt>
                <c:pt idx="303">
                  <c:v>7.96871975097514</c:v>
                </c:pt>
                <c:pt idx="304">
                  <c:v>9.08538394412277</c:v>
                </c:pt>
                <c:pt idx="305">
                  <c:v>6.37370707692275</c:v>
                </c:pt>
                <c:pt idx="306">
                  <c:v>5.12437828020356</c:v>
                </c:pt>
                <c:pt idx="307">
                  <c:v>6.3001098105475</c:v>
                </c:pt>
                <c:pt idx="308">
                  <c:v>5.89330067134669</c:v>
                </c:pt>
                <c:pt idx="309">
                  <c:v>3.812306905086</c:v>
                </c:pt>
                <c:pt idx="310">
                  <c:v>7.16851202226282</c:v>
                </c:pt>
                <c:pt idx="311">
                  <c:v>6.09047301268539</c:v>
                </c:pt>
                <c:pt idx="312">
                  <c:v>7.18849867512812</c:v>
                </c:pt>
                <c:pt idx="313">
                  <c:v>5.78765073145337</c:v>
                </c:pt>
                <c:pt idx="314">
                  <c:v>6.79457443043261</c:v>
                </c:pt>
                <c:pt idx="315">
                  <c:v>5.22249044783043</c:v>
                </c:pt>
                <c:pt idx="316">
                  <c:v>5.53600860314867</c:v>
                </c:pt>
                <c:pt idx="317">
                  <c:v>8.42932337420827</c:v>
                </c:pt>
                <c:pt idx="318">
                  <c:v>12.0339137265177</c:v>
                </c:pt>
                <c:pt idx="319">
                  <c:v>6.28184136925232</c:v>
                </c:pt>
                <c:pt idx="320">
                  <c:v>4.72327807582918</c:v>
                </c:pt>
                <c:pt idx="321">
                  <c:v>5.8152799588116</c:v>
                </c:pt>
                <c:pt idx="322">
                  <c:v>5.34881336050611</c:v>
                </c:pt>
                <c:pt idx="323">
                  <c:v>5.32247873122925</c:v>
                </c:pt>
                <c:pt idx="324">
                  <c:v>6.63238385128951</c:v>
                </c:pt>
                <c:pt idx="325">
                  <c:v>3.81019842912041</c:v>
                </c:pt>
                <c:pt idx="326">
                  <c:v>6.65587053977693</c:v>
                </c:pt>
                <c:pt idx="327">
                  <c:v>5.18490267234273</c:v>
                </c:pt>
                <c:pt idx="328">
                  <c:v>6.38783917996365</c:v>
                </c:pt>
                <c:pt idx="329">
                  <c:v>6.11657747793518</c:v>
                </c:pt>
                <c:pt idx="330">
                  <c:v>5.42147399964798</c:v>
                </c:pt>
                <c:pt idx="331">
                  <c:v>7.02251526955604</c:v>
                </c:pt>
                <c:pt idx="332">
                  <c:v>5.38346567882372</c:v>
                </c:pt>
                <c:pt idx="333">
                  <c:v>5.9531926825325</c:v>
                </c:pt>
                <c:pt idx="334">
                  <c:v>6.24320429130481</c:v>
                </c:pt>
                <c:pt idx="335">
                  <c:v>5.25269295174949</c:v>
                </c:pt>
                <c:pt idx="336">
                  <c:v>6.68399196630693</c:v>
                </c:pt>
                <c:pt idx="337">
                  <c:v>7.95865121752823</c:v>
                </c:pt>
                <c:pt idx="338">
                  <c:v>7.32724613864124</c:v>
                </c:pt>
                <c:pt idx="339">
                  <c:v>6.15083814685162</c:v>
                </c:pt>
                <c:pt idx="340">
                  <c:v>6.74462534233545</c:v>
                </c:pt>
                <c:pt idx="341">
                  <c:v>5.28421646917719</c:v>
                </c:pt>
                <c:pt idx="342">
                  <c:v>5.07878893266406</c:v>
                </c:pt>
                <c:pt idx="343">
                  <c:v>5.8282417772558</c:v>
                </c:pt>
                <c:pt idx="344">
                  <c:v>6.35346922991834</c:v>
                </c:pt>
                <c:pt idx="345">
                  <c:v>5.78342449609355</c:v>
                </c:pt>
                <c:pt idx="346">
                  <c:v>4.39586363718305</c:v>
                </c:pt>
                <c:pt idx="347">
                  <c:v>6.08635180737363</c:v>
                </c:pt>
                <c:pt idx="348">
                  <c:v>5.10475036673368</c:v>
                </c:pt>
                <c:pt idx="349">
                  <c:v>7.32684335101091</c:v>
                </c:pt>
                <c:pt idx="350">
                  <c:v>6.11657917424223</c:v>
                </c:pt>
                <c:pt idx="351">
                  <c:v>5.70196595601787</c:v>
                </c:pt>
                <c:pt idx="352">
                  <c:v>6.94974539784806</c:v>
                </c:pt>
                <c:pt idx="353">
                  <c:v>6.95710524574801</c:v>
                </c:pt>
                <c:pt idx="354">
                  <c:v>7.97136201435406</c:v>
                </c:pt>
                <c:pt idx="355">
                  <c:v>5.91184367847246</c:v>
                </c:pt>
                <c:pt idx="356">
                  <c:v>6.10888259713095</c:v>
                </c:pt>
                <c:pt idx="357">
                  <c:v>5.40486258322422</c:v>
                </c:pt>
                <c:pt idx="358">
                  <c:v>6.09184121636296</c:v>
                </c:pt>
                <c:pt idx="359">
                  <c:v>5.18543987588589</c:v>
                </c:pt>
                <c:pt idx="360">
                  <c:v>7.53334899231857</c:v>
                </c:pt>
                <c:pt idx="361">
                  <c:v>7.95837921141648</c:v>
                </c:pt>
                <c:pt idx="362">
                  <c:v>7.11489395567542</c:v>
                </c:pt>
                <c:pt idx="363">
                  <c:v>5.25290335913757</c:v>
                </c:pt>
                <c:pt idx="364">
                  <c:v>6.06096064753448</c:v>
                </c:pt>
                <c:pt idx="365">
                  <c:v>5.36176741191809</c:v>
                </c:pt>
                <c:pt idx="366">
                  <c:v>5.78906656071026</c:v>
                </c:pt>
                <c:pt idx="367">
                  <c:v>5.69423267850416</c:v>
                </c:pt>
                <c:pt idx="368">
                  <c:v>6.56052818786592</c:v>
                </c:pt>
                <c:pt idx="369">
                  <c:v>5.1007080800342</c:v>
                </c:pt>
                <c:pt idx="370">
                  <c:v>5.91594834093991</c:v>
                </c:pt>
                <c:pt idx="371">
                  <c:v>5.66715961634051</c:v>
                </c:pt>
                <c:pt idx="372">
                  <c:v>6.34188926931932</c:v>
                </c:pt>
                <c:pt idx="373">
                  <c:v>5.75295482970598</c:v>
                </c:pt>
                <c:pt idx="374">
                  <c:v>4.79101059594971</c:v>
                </c:pt>
                <c:pt idx="375">
                  <c:v>100</c:v>
                </c:pt>
                <c:pt idx="376">
                  <c:v>7.39460871488499</c:v>
                </c:pt>
                <c:pt idx="377">
                  <c:v>3.98976945826072</c:v>
                </c:pt>
                <c:pt idx="378">
                  <c:v>5.20380772480797</c:v>
                </c:pt>
                <c:pt idx="379">
                  <c:v>4.52673258720143</c:v>
                </c:pt>
                <c:pt idx="380">
                  <c:v>5.87723673902298</c:v>
                </c:pt>
                <c:pt idx="381">
                  <c:v>6.14583123354662</c:v>
                </c:pt>
                <c:pt idx="382">
                  <c:v>4.15442017292306</c:v>
                </c:pt>
                <c:pt idx="383">
                  <c:v>4.85335980114112</c:v>
                </c:pt>
                <c:pt idx="384">
                  <c:v>3.7614881302302</c:v>
                </c:pt>
                <c:pt idx="385">
                  <c:v>5.52306686920724</c:v>
                </c:pt>
                <c:pt idx="386">
                  <c:v>5.76147430764541</c:v>
                </c:pt>
                <c:pt idx="387">
                  <c:v>3.84585892309722</c:v>
                </c:pt>
                <c:pt idx="388">
                  <c:v>4.3341576053758</c:v>
                </c:pt>
                <c:pt idx="389">
                  <c:v>5.11543159600821</c:v>
                </c:pt>
                <c:pt idx="390">
                  <c:v>5.66879458188657</c:v>
                </c:pt>
                <c:pt idx="391">
                  <c:v>6.33626651116792</c:v>
                </c:pt>
                <c:pt idx="392">
                  <c:v>6.15371876105851</c:v>
                </c:pt>
                <c:pt idx="393">
                  <c:v>7.59039819805441</c:v>
                </c:pt>
                <c:pt idx="394">
                  <c:v>7.91333874081978</c:v>
                </c:pt>
                <c:pt idx="395">
                  <c:v>8.52244919663208</c:v>
                </c:pt>
                <c:pt idx="396">
                  <c:v>7.78381253536248</c:v>
                </c:pt>
                <c:pt idx="397">
                  <c:v>7.1241609649706</c:v>
                </c:pt>
                <c:pt idx="398">
                  <c:v>8.27480604027735</c:v>
                </c:pt>
                <c:pt idx="399">
                  <c:v>8.74338331524617</c:v>
                </c:pt>
                <c:pt idx="400">
                  <c:v>7.29666330431874</c:v>
                </c:pt>
                <c:pt idx="401">
                  <c:v>5.85917496186631</c:v>
                </c:pt>
                <c:pt idx="402">
                  <c:v>5.95374822551255</c:v>
                </c:pt>
                <c:pt idx="403">
                  <c:v>3.40194156805039</c:v>
                </c:pt>
                <c:pt idx="404">
                  <c:v>6.11526297276711</c:v>
                </c:pt>
                <c:pt idx="405">
                  <c:v>5.98582829573501</c:v>
                </c:pt>
                <c:pt idx="406">
                  <c:v>6.90558777577718</c:v>
                </c:pt>
                <c:pt idx="407">
                  <c:v>6.3778973152897</c:v>
                </c:pt>
                <c:pt idx="408">
                  <c:v>7.0087434010617</c:v>
                </c:pt>
                <c:pt idx="409">
                  <c:v>6.51569399128599</c:v>
                </c:pt>
                <c:pt idx="410">
                  <c:v>6.57833221829118</c:v>
                </c:pt>
                <c:pt idx="411">
                  <c:v>6.77400860981771</c:v>
                </c:pt>
                <c:pt idx="412">
                  <c:v>7.71051399609367</c:v>
                </c:pt>
                <c:pt idx="413">
                  <c:v>8.7779131817966</c:v>
                </c:pt>
                <c:pt idx="414">
                  <c:v>6.74886385288007</c:v>
                </c:pt>
                <c:pt idx="415">
                  <c:v>7.70092574099519</c:v>
                </c:pt>
                <c:pt idx="416">
                  <c:v>7.68038866163638</c:v>
                </c:pt>
                <c:pt idx="417">
                  <c:v>8.94019413381189</c:v>
                </c:pt>
                <c:pt idx="418">
                  <c:v>7.43419254763374</c:v>
                </c:pt>
                <c:pt idx="419">
                  <c:v>7.39428550874146</c:v>
                </c:pt>
                <c:pt idx="420">
                  <c:v>4.6889834207336</c:v>
                </c:pt>
                <c:pt idx="421">
                  <c:v>4.70557438476396</c:v>
                </c:pt>
                <c:pt idx="422">
                  <c:v>6.35709381806393</c:v>
                </c:pt>
                <c:pt idx="423">
                  <c:v>8.7911339857454</c:v>
                </c:pt>
                <c:pt idx="424">
                  <c:v>6.75985032505093</c:v>
                </c:pt>
                <c:pt idx="425">
                  <c:v>10.469874082726</c:v>
                </c:pt>
                <c:pt idx="426">
                  <c:v>8.8704301881209</c:v>
                </c:pt>
                <c:pt idx="427">
                  <c:v>7.22037246410549</c:v>
                </c:pt>
                <c:pt idx="428">
                  <c:v>7.1970627796183</c:v>
                </c:pt>
                <c:pt idx="429">
                  <c:v>11.3905457341354</c:v>
                </c:pt>
                <c:pt idx="430">
                  <c:v>8.50689395363985</c:v>
                </c:pt>
                <c:pt idx="431">
                  <c:v>8.4198202658144</c:v>
                </c:pt>
                <c:pt idx="432">
                  <c:v>10.1562054939645</c:v>
                </c:pt>
                <c:pt idx="433">
                  <c:v>9.4620828791273</c:v>
                </c:pt>
                <c:pt idx="434">
                  <c:v>9.28779371231138</c:v>
                </c:pt>
                <c:pt idx="435">
                  <c:v>9.15333759721124</c:v>
                </c:pt>
                <c:pt idx="436">
                  <c:v>8.6494932053823</c:v>
                </c:pt>
                <c:pt idx="437">
                  <c:v>8.04048230325449</c:v>
                </c:pt>
                <c:pt idx="438">
                  <c:v>7.95924805243156</c:v>
                </c:pt>
                <c:pt idx="439">
                  <c:v>9.09657402029837</c:v>
                </c:pt>
                <c:pt idx="440">
                  <c:v>9.05721297183285</c:v>
                </c:pt>
                <c:pt idx="441">
                  <c:v>8.80899539301814</c:v>
                </c:pt>
                <c:pt idx="442">
                  <c:v>7.56047370692498</c:v>
                </c:pt>
                <c:pt idx="443">
                  <c:v>10.1124951929291</c:v>
                </c:pt>
                <c:pt idx="444">
                  <c:v>8.04482561524475</c:v>
                </c:pt>
                <c:pt idx="445">
                  <c:v>9.73054362780408</c:v>
                </c:pt>
                <c:pt idx="446">
                  <c:v>8.93618274403338</c:v>
                </c:pt>
                <c:pt idx="447">
                  <c:v>10.7385178704675</c:v>
                </c:pt>
                <c:pt idx="448">
                  <c:v>8.64019771337393</c:v>
                </c:pt>
                <c:pt idx="449">
                  <c:v>11.9405858859016</c:v>
                </c:pt>
                <c:pt idx="450">
                  <c:v>10.9962258939801</c:v>
                </c:pt>
                <c:pt idx="451">
                  <c:v>9.18928746619404</c:v>
                </c:pt>
                <c:pt idx="452">
                  <c:v>14.2235824875011</c:v>
                </c:pt>
                <c:pt idx="453">
                  <c:v>15.7745267628767</c:v>
                </c:pt>
                <c:pt idx="454">
                  <c:v>10.7012080444642</c:v>
                </c:pt>
                <c:pt idx="455">
                  <c:v>10.786912522965</c:v>
                </c:pt>
                <c:pt idx="456">
                  <c:v>11.0546623667518</c:v>
                </c:pt>
                <c:pt idx="457">
                  <c:v>11.6083290072542</c:v>
                </c:pt>
                <c:pt idx="458">
                  <c:v>10.6260299820733</c:v>
                </c:pt>
                <c:pt idx="459">
                  <c:v>8.59954296367001</c:v>
                </c:pt>
                <c:pt idx="460">
                  <c:v>9.36540917925509</c:v>
                </c:pt>
                <c:pt idx="461">
                  <c:v>10.5653107055556</c:v>
                </c:pt>
                <c:pt idx="462">
                  <c:v>9.80597002467661</c:v>
                </c:pt>
                <c:pt idx="463">
                  <c:v>8.59703144362843</c:v>
                </c:pt>
                <c:pt idx="464">
                  <c:v>8.1132711962931</c:v>
                </c:pt>
                <c:pt idx="465">
                  <c:v>8.02278038085077</c:v>
                </c:pt>
                <c:pt idx="466">
                  <c:v>9.00113760330587</c:v>
                </c:pt>
                <c:pt idx="467">
                  <c:v>8.04520534597237</c:v>
                </c:pt>
                <c:pt idx="468">
                  <c:v>9.19702471952667</c:v>
                </c:pt>
                <c:pt idx="469">
                  <c:v>10.0597124750074</c:v>
                </c:pt>
                <c:pt idx="470">
                  <c:v>9.3506460384838</c:v>
                </c:pt>
                <c:pt idx="471">
                  <c:v>8.22666503457895</c:v>
                </c:pt>
                <c:pt idx="472">
                  <c:v>9.19123894019497</c:v>
                </c:pt>
                <c:pt idx="473">
                  <c:v>8.86336406722278</c:v>
                </c:pt>
                <c:pt idx="474">
                  <c:v>7.40570535630884</c:v>
                </c:pt>
                <c:pt idx="475">
                  <c:v>8.69222737861821</c:v>
                </c:pt>
                <c:pt idx="476">
                  <c:v>7.60306335665237</c:v>
                </c:pt>
                <c:pt idx="477">
                  <c:v>7.67896767985293</c:v>
                </c:pt>
                <c:pt idx="478">
                  <c:v>8.02873188281106</c:v>
                </c:pt>
                <c:pt idx="479">
                  <c:v>8.0939151689072</c:v>
                </c:pt>
                <c:pt idx="480">
                  <c:v>7.96923952978529</c:v>
                </c:pt>
                <c:pt idx="481">
                  <c:v>9.80327851793247</c:v>
                </c:pt>
                <c:pt idx="482">
                  <c:v>8.61743012353493</c:v>
                </c:pt>
                <c:pt idx="483">
                  <c:v>7.90453853820459</c:v>
                </c:pt>
                <c:pt idx="484">
                  <c:v>8.3482826420764</c:v>
                </c:pt>
                <c:pt idx="485">
                  <c:v>8.28026337108626</c:v>
                </c:pt>
                <c:pt idx="486">
                  <c:v>9.08247187769334</c:v>
                </c:pt>
                <c:pt idx="487">
                  <c:v>6.67668889513109</c:v>
                </c:pt>
                <c:pt idx="488">
                  <c:v>6.07574694668162</c:v>
                </c:pt>
                <c:pt idx="489">
                  <c:v>7.29365630719275</c:v>
                </c:pt>
                <c:pt idx="490">
                  <c:v>5.49936471996597</c:v>
                </c:pt>
                <c:pt idx="491">
                  <c:v>8.23304960793184</c:v>
                </c:pt>
                <c:pt idx="492">
                  <c:v>6.36087331625035</c:v>
                </c:pt>
                <c:pt idx="493">
                  <c:v>7.05766166858436</c:v>
                </c:pt>
                <c:pt idx="494">
                  <c:v>6.94007523979158</c:v>
                </c:pt>
                <c:pt idx="495">
                  <c:v>6.24175346293618</c:v>
                </c:pt>
                <c:pt idx="496">
                  <c:v>4.0788854645596</c:v>
                </c:pt>
                <c:pt idx="497">
                  <c:v>7.1079790786897</c:v>
                </c:pt>
                <c:pt idx="498">
                  <c:v>5.68986814910194</c:v>
                </c:pt>
                <c:pt idx="499">
                  <c:v>7.02080896311438</c:v>
                </c:pt>
                <c:pt idx="500">
                  <c:v>6.84809455857116</c:v>
                </c:pt>
                <c:pt idx="501">
                  <c:v>6.15225533884553</c:v>
                </c:pt>
                <c:pt idx="502">
                  <c:v>7.06624712720797</c:v>
                </c:pt>
                <c:pt idx="503">
                  <c:v>9.71624415945193</c:v>
                </c:pt>
                <c:pt idx="504">
                  <c:v>8.63109235351646</c:v>
                </c:pt>
                <c:pt idx="505">
                  <c:v>6.13076532336545</c:v>
                </c:pt>
                <c:pt idx="506">
                  <c:v>7.21795972705781</c:v>
                </c:pt>
                <c:pt idx="507">
                  <c:v>7.61866379445683</c:v>
                </c:pt>
                <c:pt idx="508">
                  <c:v>6.84597983477477</c:v>
                </c:pt>
                <c:pt idx="509">
                  <c:v>7.11016726284365</c:v>
                </c:pt>
                <c:pt idx="510">
                  <c:v>7.60039534861176</c:v>
                </c:pt>
                <c:pt idx="511">
                  <c:v>10.0943004059328</c:v>
                </c:pt>
                <c:pt idx="512">
                  <c:v>11.8347587575239</c:v>
                </c:pt>
                <c:pt idx="513">
                  <c:v>10.3545925377562</c:v>
                </c:pt>
                <c:pt idx="514">
                  <c:v>9.19582147942544</c:v>
                </c:pt>
                <c:pt idx="515">
                  <c:v>8.74289871293901</c:v>
                </c:pt>
                <c:pt idx="516">
                  <c:v>8.21009441534519</c:v>
                </c:pt>
                <c:pt idx="517">
                  <c:v>11.1556057296679</c:v>
                </c:pt>
                <c:pt idx="518">
                  <c:v>8.92303991890854</c:v>
                </c:pt>
                <c:pt idx="519">
                  <c:v>14.6680705958717</c:v>
                </c:pt>
                <c:pt idx="520">
                  <c:v>9.65716858621286</c:v>
                </c:pt>
                <c:pt idx="521">
                  <c:v>5.95093375490101</c:v>
                </c:pt>
                <c:pt idx="522">
                  <c:v>7.34703823183381</c:v>
                </c:pt>
                <c:pt idx="523">
                  <c:v>8.67204290357042</c:v>
                </c:pt>
                <c:pt idx="524">
                  <c:v>7.55835481718175</c:v>
                </c:pt>
                <c:pt idx="525">
                  <c:v>8.20617717923204</c:v>
                </c:pt>
                <c:pt idx="526">
                  <c:v>7.88823064961435</c:v>
                </c:pt>
                <c:pt idx="527">
                  <c:v>9.00379653578985</c:v>
                </c:pt>
                <c:pt idx="528">
                  <c:v>8.31845239349093</c:v>
                </c:pt>
                <c:pt idx="529">
                  <c:v>12.718275032487</c:v>
                </c:pt>
                <c:pt idx="530">
                  <c:v>6.62614186688942</c:v>
                </c:pt>
                <c:pt idx="531">
                  <c:v>11.1004337816691</c:v>
                </c:pt>
                <c:pt idx="532">
                  <c:v>10.9658513268836</c:v>
                </c:pt>
                <c:pt idx="533">
                  <c:v>8.9968991852238</c:v>
                </c:pt>
                <c:pt idx="534">
                  <c:v>8.73378457653801</c:v>
                </c:pt>
                <c:pt idx="535">
                  <c:v>11.2462002217092</c:v>
                </c:pt>
                <c:pt idx="536">
                  <c:v>9.35628655388421</c:v>
                </c:pt>
                <c:pt idx="537">
                  <c:v>7.94546617314182</c:v>
                </c:pt>
                <c:pt idx="538">
                  <c:v>7.62256994237591</c:v>
                </c:pt>
                <c:pt idx="539">
                  <c:v>7.75828191449215</c:v>
                </c:pt>
                <c:pt idx="540">
                  <c:v>9.27573510613988</c:v>
                </c:pt>
                <c:pt idx="541">
                  <c:v>10.5434761697198</c:v>
                </c:pt>
                <c:pt idx="542">
                  <c:v>8.65342850481801</c:v>
                </c:pt>
                <c:pt idx="543">
                  <c:v>10.2297981497043</c:v>
                </c:pt>
                <c:pt idx="544">
                  <c:v>7.73697394191876</c:v>
                </c:pt>
                <c:pt idx="545">
                  <c:v>8.26844656402119</c:v>
                </c:pt>
                <c:pt idx="546">
                  <c:v>7.38073312717045</c:v>
                </c:pt>
                <c:pt idx="547">
                  <c:v>7.16290049542942</c:v>
                </c:pt>
                <c:pt idx="548">
                  <c:v>6.25426498899265</c:v>
                </c:pt>
                <c:pt idx="549">
                  <c:v>7.15255561564074</c:v>
                </c:pt>
                <c:pt idx="550">
                  <c:v>6.96845769883519</c:v>
                </c:pt>
                <c:pt idx="551">
                  <c:v>6.79380742030802</c:v>
                </c:pt>
                <c:pt idx="552">
                  <c:v>6.86757070718844</c:v>
                </c:pt>
                <c:pt idx="553">
                  <c:v>7.81777255444343</c:v>
                </c:pt>
                <c:pt idx="554">
                  <c:v>10.3138513908132</c:v>
                </c:pt>
                <c:pt idx="555">
                  <c:v>10.7666620472542</c:v>
                </c:pt>
                <c:pt idx="556">
                  <c:v>11.2068061037416</c:v>
                </c:pt>
                <c:pt idx="557">
                  <c:v>8.67471303984721</c:v>
                </c:pt>
                <c:pt idx="558">
                  <c:v>7.88192159269893</c:v>
                </c:pt>
                <c:pt idx="559">
                  <c:v>6.29492637261923</c:v>
                </c:pt>
                <c:pt idx="560">
                  <c:v>5.75669033743664</c:v>
                </c:pt>
                <c:pt idx="561">
                  <c:v>7.52429382332794</c:v>
                </c:pt>
                <c:pt idx="562">
                  <c:v>7.10431832147632</c:v>
                </c:pt>
                <c:pt idx="563">
                  <c:v>9.48176022201362</c:v>
                </c:pt>
                <c:pt idx="564">
                  <c:v>7.101641014488</c:v>
                </c:pt>
                <c:pt idx="565">
                  <c:v>7.78111468249447</c:v>
                </c:pt>
                <c:pt idx="566">
                  <c:v>8.90380192568632</c:v>
                </c:pt>
                <c:pt idx="567">
                  <c:v>8.53299076002384</c:v>
                </c:pt>
                <c:pt idx="568">
                  <c:v>8.3007189784544</c:v>
                </c:pt>
                <c:pt idx="569">
                  <c:v>10.4143776100015</c:v>
                </c:pt>
                <c:pt idx="570">
                  <c:v>8.58331505259487</c:v>
                </c:pt>
                <c:pt idx="571">
                  <c:v>10.3435004989676</c:v>
                </c:pt>
                <c:pt idx="572">
                  <c:v>8.98141307385024</c:v>
                </c:pt>
                <c:pt idx="573">
                  <c:v>6.69858171582008</c:v>
                </c:pt>
                <c:pt idx="574">
                  <c:v>11.4935743811509</c:v>
                </c:pt>
                <c:pt idx="575">
                  <c:v>11.4497396937189</c:v>
                </c:pt>
                <c:pt idx="576">
                  <c:v>9.30670561125912</c:v>
                </c:pt>
                <c:pt idx="577">
                  <c:v>7.29241507201925</c:v>
                </c:pt>
                <c:pt idx="578">
                  <c:v>6.8867704679072</c:v>
                </c:pt>
                <c:pt idx="579">
                  <c:v>6.85443205279509</c:v>
                </c:pt>
                <c:pt idx="580">
                  <c:v>5.85100879862375</c:v>
                </c:pt>
                <c:pt idx="581">
                  <c:v>6.40496736819812</c:v>
                </c:pt>
                <c:pt idx="582">
                  <c:v>5.57195806578463</c:v>
                </c:pt>
                <c:pt idx="583">
                  <c:v>5.22132296170878</c:v>
                </c:pt>
                <c:pt idx="584">
                  <c:v>5.30052753472341</c:v>
                </c:pt>
                <c:pt idx="585">
                  <c:v>4.36697596523182</c:v>
                </c:pt>
                <c:pt idx="586">
                  <c:v>5.92971485621598</c:v>
                </c:pt>
                <c:pt idx="587">
                  <c:v>8.80448870529548</c:v>
                </c:pt>
                <c:pt idx="588">
                  <c:v>7.44442857267005</c:v>
                </c:pt>
                <c:pt idx="589">
                  <c:v>6.75181211830903</c:v>
                </c:pt>
                <c:pt idx="590">
                  <c:v>5.39890722661977</c:v>
                </c:pt>
                <c:pt idx="591">
                  <c:v>5.36806986050158</c:v>
                </c:pt>
                <c:pt idx="592">
                  <c:v>4.768254190222</c:v>
                </c:pt>
                <c:pt idx="593">
                  <c:v>7.5161463774432</c:v>
                </c:pt>
                <c:pt idx="594">
                  <c:v>7.87343376163059</c:v>
                </c:pt>
                <c:pt idx="595">
                  <c:v>7.17135072800063</c:v>
                </c:pt>
                <c:pt idx="596">
                  <c:v>9.81020071410234</c:v>
                </c:pt>
                <c:pt idx="597">
                  <c:v>6.84386582800419</c:v>
                </c:pt>
                <c:pt idx="598">
                  <c:v>8.65618928739926</c:v>
                </c:pt>
                <c:pt idx="599">
                  <c:v>8.90739078121692</c:v>
                </c:pt>
                <c:pt idx="600">
                  <c:v>11.9396216398048</c:v>
                </c:pt>
                <c:pt idx="601">
                  <c:v>11.8435282711799</c:v>
                </c:pt>
                <c:pt idx="602">
                  <c:v>9.54930629929552</c:v>
                </c:pt>
                <c:pt idx="603">
                  <c:v>8.7784653434122</c:v>
                </c:pt>
                <c:pt idx="604">
                  <c:v>10.7860800693819</c:v>
                </c:pt>
                <c:pt idx="605">
                  <c:v>10.9680926470197</c:v>
                </c:pt>
                <c:pt idx="606">
                  <c:v>13.7380811652392</c:v>
                </c:pt>
                <c:pt idx="607">
                  <c:v>12.621461957581</c:v>
                </c:pt>
                <c:pt idx="608">
                  <c:v>15.2183880188169</c:v>
                </c:pt>
                <c:pt idx="609">
                  <c:v>10.381142947214</c:v>
                </c:pt>
                <c:pt idx="610">
                  <c:v>11.686287713937</c:v>
                </c:pt>
                <c:pt idx="611">
                  <c:v>12.1442392936426</c:v>
                </c:pt>
                <c:pt idx="612">
                  <c:v>10.1467116126337</c:v>
                </c:pt>
                <c:pt idx="613">
                  <c:v>10.6372894586148</c:v>
                </c:pt>
                <c:pt idx="614">
                  <c:v>11.9491161825421</c:v>
                </c:pt>
                <c:pt idx="615">
                  <c:v>11.5899490777555</c:v>
                </c:pt>
                <c:pt idx="616">
                  <c:v>14.0161933833796</c:v>
                </c:pt>
                <c:pt idx="617">
                  <c:v>13.1209990571629</c:v>
                </c:pt>
                <c:pt idx="618">
                  <c:v>11.9427155721461</c:v>
                </c:pt>
                <c:pt idx="619">
                  <c:v>13.451593031937</c:v>
                </c:pt>
                <c:pt idx="620">
                  <c:v>11.4984857107741</c:v>
                </c:pt>
                <c:pt idx="621">
                  <c:v>10.2726045759204</c:v>
                </c:pt>
                <c:pt idx="622">
                  <c:v>13.5658094276413</c:v>
                </c:pt>
                <c:pt idx="623">
                  <c:v>8.71242441525266</c:v>
                </c:pt>
                <c:pt idx="624">
                  <c:v>8.73001090351985</c:v>
                </c:pt>
                <c:pt idx="625">
                  <c:v>11.5592680575714</c:v>
                </c:pt>
                <c:pt idx="626">
                  <c:v>9.45856475161962</c:v>
                </c:pt>
                <c:pt idx="627">
                  <c:v>8.47408502211423</c:v>
                </c:pt>
                <c:pt idx="628">
                  <c:v>12.1327482904721</c:v>
                </c:pt>
                <c:pt idx="629">
                  <c:v>8.77574531949914</c:v>
                </c:pt>
                <c:pt idx="630">
                  <c:v>7.6943680509228</c:v>
                </c:pt>
                <c:pt idx="631">
                  <c:v>9.0884253537213</c:v>
                </c:pt>
                <c:pt idx="632">
                  <c:v>10.0377073912863</c:v>
                </c:pt>
                <c:pt idx="633">
                  <c:v>5.42484854178891</c:v>
                </c:pt>
                <c:pt idx="634">
                  <c:v>5.97889694638957</c:v>
                </c:pt>
                <c:pt idx="635">
                  <c:v>20.8341498699682</c:v>
                </c:pt>
                <c:pt idx="636">
                  <c:v>25.7615244385343</c:v>
                </c:pt>
                <c:pt idx="637">
                  <c:v>26.257130026692</c:v>
                </c:pt>
                <c:pt idx="638">
                  <c:v>25.2487796326036</c:v>
                </c:pt>
                <c:pt idx="639">
                  <c:v>20.5671175125738</c:v>
                </c:pt>
                <c:pt idx="640">
                  <c:v>27.6312509507771</c:v>
                </c:pt>
                <c:pt idx="641">
                  <c:v>26.6151732239238</c:v>
                </c:pt>
                <c:pt idx="642">
                  <c:v>23.9943999190898</c:v>
                </c:pt>
                <c:pt idx="643">
                  <c:v>20.8092197019343</c:v>
                </c:pt>
                <c:pt idx="644">
                  <c:v>23.10122256709</c:v>
                </c:pt>
                <c:pt idx="645">
                  <c:v>24.7530410328732</c:v>
                </c:pt>
                <c:pt idx="646">
                  <c:v>28.4189633523233</c:v>
                </c:pt>
                <c:pt idx="647">
                  <c:v>31.6833185544268</c:v>
                </c:pt>
                <c:pt idx="648">
                  <c:v>24.8212487424351</c:v>
                </c:pt>
                <c:pt idx="649">
                  <c:v>27.2936307610367</c:v>
                </c:pt>
                <c:pt idx="650">
                  <c:v>26.2608675127201</c:v>
                </c:pt>
                <c:pt idx="651">
                  <c:v>25.99828808896</c:v>
                </c:pt>
                <c:pt idx="652">
                  <c:v>20.8464476339264</c:v>
                </c:pt>
                <c:pt idx="653">
                  <c:v>22.802524131783</c:v>
                </c:pt>
                <c:pt idx="654">
                  <c:v>26.3340664294773</c:v>
                </c:pt>
                <c:pt idx="655">
                  <c:v>23.1487605252728</c:v>
                </c:pt>
                <c:pt idx="656">
                  <c:v>28.1428337679867</c:v>
                </c:pt>
                <c:pt idx="657">
                  <c:v>24.5428815929655</c:v>
                </c:pt>
                <c:pt idx="658">
                  <c:v>24.6630446157576</c:v>
                </c:pt>
                <c:pt idx="659">
                  <c:v>31.1574858873792</c:v>
                </c:pt>
                <c:pt idx="660">
                  <c:v>31.4272435007874</c:v>
                </c:pt>
                <c:pt idx="661">
                  <c:v>26.5100771025694</c:v>
                </c:pt>
                <c:pt idx="662">
                  <c:v>25.0990481253712</c:v>
                </c:pt>
                <c:pt idx="663">
                  <c:v>21.6672583685903</c:v>
                </c:pt>
                <c:pt idx="664">
                  <c:v>31.6326559592685</c:v>
                </c:pt>
                <c:pt idx="665">
                  <c:v>26.5639967095116</c:v>
                </c:pt>
                <c:pt idx="666">
                  <c:v>30.5498870302238</c:v>
                </c:pt>
                <c:pt idx="667">
                  <c:v>30.4536014285373</c:v>
                </c:pt>
                <c:pt idx="668">
                  <c:v>21.6462457489652</c:v>
                </c:pt>
                <c:pt idx="669">
                  <c:v>18.933836500883</c:v>
                </c:pt>
                <c:pt idx="670">
                  <c:v>26.0597988439748</c:v>
                </c:pt>
                <c:pt idx="671">
                  <c:v>27.4809303395846</c:v>
                </c:pt>
                <c:pt idx="672">
                  <c:v>25.9534085914596</c:v>
                </c:pt>
                <c:pt idx="673">
                  <c:v>22.7365551671723</c:v>
                </c:pt>
                <c:pt idx="674">
                  <c:v>27.8960156863104</c:v>
                </c:pt>
                <c:pt idx="675">
                  <c:v>24.0342452530568</c:v>
                </c:pt>
                <c:pt idx="676">
                  <c:v>19.5839435847438</c:v>
                </c:pt>
                <c:pt idx="677">
                  <c:v>28.2898072882825</c:v>
                </c:pt>
                <c:pt idx="678">
                  <c:v>24.8105543912803</c:v>
                </c:pt>
                <c:pt idx="679">
                  <c:v>23.3486092027793</c:v>
                </c:pt>
                <c:pt idx="680">
                  <c:v>21.3723024832041</c:v>
                </c:pt>
                <c:pt idx="681">
                  <c:v>21.9991029876932</c:v>
                </c:pt>
                <c:pt idx="682">
                  <c:v>25.5577135772328</c:v>
                </c:pt>
                <c:pt idx="683">
                  <c:v>24.3170461647057</c:v>
                </c:pt>
                <c:pt idx="684">
                  <c:v>25.4906606346772</c:v>
                </c:pt>
                <c:pt idx="685">
                  <c:v>24.7271602219972</c:v>
                </c:pt>
                <c:pt idx="686">
                  <c:v>24.2015867182775</c:v>
                </c:pt>
                <c:pt idx="687">
                  <c:v>26.1874875511896</c:v>
                </c:pt>
                <c:pt idx="688">
                  <c:v>25.3521701092107</c:v>
                </c:pt>
                <c:pt idx="689">
                  <c:v>20.8491059373304</c:v>
                </c:pt>
                <c:pt idx="690">
                  <c:v>25.5215176091372</c:v>
                </c:pt>
                <c:pt idx="691">
                  <c:v>23.9248351674095</c:v>
                </c:pt>
                <c:pt idx="692">
                  <c:v>24.8963687953209</c:v>
                </c:pt>
                <c:pt idx="693">
                  <c:v>24.3544764248564</c:v>
                </c:pt>
                <c:pt idx="694">
                  <c:v>23.2987357875844</c:v>
                </c:pt>
                <c:pt idx="695">
                  <c:v>23.6784981064853</c:v>
                </c:pt>
                <c:pt idx="696">
                  <c:v>23.8420209328777</c:v>
                </c:pt>
                <c:pt idx="697">
                  <c:v>23.5977282204195</c:v>
                </c:pt>
                <c:pt idx="698">
                  <c:v>23.6549387085528</c:v>
                </c:pt>
                <c:pt idx="699">
                  <c:v>21.2222576492783</c:v>
                </c:pt>
                <c:pt idx="700">
                  <c:v>26.1478158340319</c:v>
                </c:pt>
                <c:pt idx="701">
                  <c:v>24.1068843231127</c:v>
                </c:pt>
                <c:pt idx="702">
                  <c:v>23.7770824580305</c:v>
                </c:pt>
                <c:pt idx="703">
                  <c:v>24.1397339141047</c:v>
                </c:pt>
                <c:pt idx="704">
                  <c:v>25.4829795291354</c:v>
                </c:pt>
                <c:pt idx="705">
                  <c:v>15.7858087339227</c:v>
                </c:pt>
                <c:pt idx="706">
                  <c:v>8.27787368678036</c:v>
                </c:pt>
                <c:pt idx="707">
                  <c:v>7.07263102234441</c:v>
                </c:pt>
                <c:pt idx="708">
                  <c:v>8.66766762521684</c:v>
                </c:pt>
                <c:pt idx="709">
                  <c:v>9.16898162443411</c:v>
                </c:pt>
                <c:pt idx="710">
                  <c:v>9.20011030384483</c:v>
                </c:pt>
                <c:pt idx="711">
                  <c:v>11.1751926868033</c:v>
                </c:pt>
                <c:pt idx="712">
                  <c:v>10.2412982375424</c:v>
                </c:pt>
                <c:pt idx="713">
                  <c:v>7.79760143303377</c:v>
                </c:pt>
                <c:pt idx="714">
                  <c:v>7.94394361186707</c:v>
                </c:pt>
                <c:pt idx="715">
                  <c:v>6.34908525439073</c:v>
                </c:pt>
                <c:pt idx="716">
                  <c:v>4.81190190900661</c:v>
                </c:pt>
                <c:pt idx="717">
                  <c:v>4.09629244170895</c:v>
                </c:pt>
                <c:pt idx="718">
                  <c:v>4.83605793101131</c:v>
                </c:pt>
                <c:pt idx="719">
                  <c:v>5.43193842137466</c:v>
                </c:pt>
                <c:pt idx="720">
                  <c:v>5.10707398264583</c:v>
                </c:pt>
                <c:pt idx="721">
                  <c:v>3.96208606507558</c:v>
                </c:pt>
                <c:pt idx="722">
                  <c:v>6.01502416941959</c:v>
                </c:pt>
                <c:pt idx="723">
                  <c:v>6.96015449050341</c:v>
                </c:pt>
                <c:pt idx="724">
                  <c:v>4.43705288075887</c:v>
                </c:pt>
                <c:pt idx="725">
                  <c:v>9.95510369358968</c:v>
                </c:pt>
                <c:pt idx="726">
                  <c:v>7.43787118890248</c:v>
                </c:pt>
                <c:pt idx="727">
                  <c:v>6.71117943151405</c:v>
                </c:pt>
                <c:pt idx="728">
                  <c:v>6.82742850130525</c:v>
                </c:pt>
                <c:pt idx="729">
                  <c:v>6.13671575619022</c:v>
                </c:pt>
                <c:pt idx="730">
                  <c:v>8.10819821227478</c:v>
                </c:pt>
                <c:pt idx="731">
                  <c:v>9.19020698476603</c:v>
                </c:pt>
                <c:pt idx="732">
                  <c:v>8.60638654988992</c:v>
                </c:pt>
                <c:pt idx="733">
                  <c:v>8.40673799328202</c:v>
                </c:pt>
                <c:pt idx="734">
                  <c:v>8.09395739811179</c:v>
                </c:pt>
                <c:pt idx="735">
                  <c:v>9.56532877356822</c:v>
                </c:pt>
                <c:pt idx="736">
                  <c:v>6.39501620311124</c:v>
                </c:pt>
                <c:pt idx="737">
                  <c:v>8.47091839553298</c:v>
                </c:pt>
                <c:pt idx="738">
                  <c:v>6.46372859555614</c:v>
                </c:pt>
                <c:pt idx="739">
                  <c:v>9.5703832015011</c:v>
                </c:pt>
                <c:pt idx="740">
                  <c:v>7.96323570725991</c:v>
                </c:pt>
                <c:pt idx="741">
                  <c:v>7.42929611090063</c:v>
                </c:pt>
                <c:pt idx="742">
                  <c:v>12.0362907084253</c:v>
                </c:pt>
                <c:pt idx="743">
                  <c:v>7.34092594309285</c:v>
                </c:pt>
                <c:pt idx="744">
                  <c:v>8.03767680749811</c:v>
                </c:pt>
                <c:pt idx="745">
                  <c:v>9.89130512619897</c:v>
                </c:pt>
                <c:pt idx="746">
                  <c:v>10.2793784662371</c:v>
                </c:pt>
                <c:pt idx="747">
                  <c:v>8.88911977476711</c:v>
                </c:pt>
                <c:pt idx="748">
                  <c:v>7.95248010038193</c:v>
                </c:pt>
                <c:pt idx="749">
                  <c:v>7.75719779919499</c:v>
                </c:pt>
                <c:pt idx="750">
                  <c:v>6.23558703323157</c:v>
                </c:pt>
                <c:pt idx="751">
                  <c:v>7.19671505961936</c:v>
                </c:pt>
                <c:pt idx="752">
                  <c:v>6.22155417970961</c:v>
                </c:pt>
                <c:pt idx="753">
                  <c:v>5.48059131939132</c:v>
                </c:pt>
                <c:pt idx="754">
                  <c:v>7.1088831210634</c:v>
                </c:pt>
                <c:pt idx="755">
                  <c:v>7.84802947089426</c:v>
                </c:pt>
                <c:pt idx="756">
                  <c:v>12.1624684316951</c:v>
                </c:pt>
                <c:pt idx="757">
                  <c:v>8.42184052480097</c:v>
                </c:pt>
                <c:pt idx="758">
                  <c:v>7.43295603170793</c:v>
                </c:pt>
                <c:pt idx="759">
                  <c:v>7.35060915663727</c:v>
                </c:pt>
                <c:pt idx="760">
                  <c:v>5.47849471817849</c:v>
                </c:pt>
                <c:pt idx="761">
                  <c:v>11.5592772303476</c:v>
                </c:pt>
                <c:pt idx="762">
                  <c:v>12.9481485780248</c:v>
                </c:pt>
                <c:pt idx="763">
                  <c:v>8.12384518363071</c:v>
                </c:pt>
                <c:pt idx="764">
                  <c:v>8.36378532283611</c:v>
                </c:pt>
                <c:pt idx="765">
                  <c:v>6.72617801693063</c:v>
                </c:pt>
                <c:pt idx="766">
                  <c:v>9.2575549880422</c:v>
                </c:pt>
                <c:pt idx="767">
                  <c:v>7.9660529213965</c:v>
                </c:pt>
                <c:pt idx="768">
                  <c:v>6.87002523522712</c:v>
                </c:pt>
                <c:pt idx="769">
                  <c:v>7.17198201994382</c:v>
                </c:pt>
                <c:pt idx="770">
                  <c:v>9.18595195938011</c:v>
                </c:pt>
                <c:pt idx="771">
                  <c:v>8.27710627929921</c:v>
                </c:pt>
                <c:pt idx="772">
                  <c:v>11.653606797413</c:v>
                </c:pt>
                <c:pt idx="773">
                  <c:v>9.69687573118713</c:v>
                </c:pt>
                <c:pt idx="774">
                  <c:v>5.89051231511948</c:v>
                </c:pt>
                <c:pt idx="775">
                  <c:v>6.53732358519368</c:v>
                </c:pt>
                <c:pt idx="776">
                  <c:v>7.13939538723325</c:v>
                </c:pt>
                <c:pt idx="777">
                  <c:v>9.8470521974074</c:v>
                </c:pt>
                <c:pt idx="778">
                  <c:v>8.39238594038913</c:v>
                </c:pt>
                <c:pt idx="779">
                  <c:v>8.44192160954964</c:v>
                </c:pt>
                <c:pt idx="780">
                  <c:v>5.74949203986824</c:v>
                </c:pt>
                <c:pt idx="781">
                  <c:v>5.97410553672365</c:v>
                </c:pt>
                <c:pt idx="782">
                  <c:v>14.9322204042014</c:v>
                </c:pt>
                <c:pt idx="783">
                  <c:v>23.0789111183801</c:v>
                </c:pt>
                <c:pt idx="784">
                  <c:v>20.9762618723159</c:v>
                </c:pt>
                <c:pt idx="785">
                  <c:v>23.0494561178002</c:v>
                </c:pt>
                <c:pt idx="786">
                  <c:v>25.9309540582847</c:v>
                </c:pt>
                <c:pt idx="787">
                  <c:v>20.2608320864645</c:v>
                </c:pt>
                <c:pt idx="788">
                  <c:v>23.6719576299841</c:v>
                </c:pt>
                <c:pt idx="789">
                  <c:v>28.1592432926364</c:v>
                </c:pt>
                <c:pt idx="790">
                  <c:v>20.2735826031476</c:v>
                </c:pt>
                <c:pt idx="791">
                  <c:v>26.5469685814032</c:v>
                </c:pt>
                <c:pt idx="792">
                  <c:v>26.7298316952793</c:v>
                </c:pt>
                <c:pt idx="793">
                  <c:v>19.8970161024211</c:v>
                </c:pt>
                <c:pt idx="794">
                  <c:v>26.0371647851102</c:v>
                </c:pt>
                <c:pt idx="795">
                  <c:v>22.4404506116948</c:v>
                </c:pt>
                <c:pt idx="796">
                  <c:v>22.0655173300896</c:v>
                </c:pt>
                <c:pt idx="797">
                  <c:v>26.6122170042025</c:v>
                </c:pt>
                <c:pt idx="798">
                  <c:v>25.8926424350749</c:v>
                </c:pt>
                <c:pt idx="799">
                  <c:v>28.202674408448</c:v>
                </c:pt>
                <c:pt idx="800">
                  <c:v>24.5377934779357</c:v>
                </c:pt>
                <c:pt idx="801">
                  <c:v>23.1299339718289</c:v>
                </c:pt>
                <c:pt idx="802">
                  <c:v>23.7516987083602</c:v>
                </c:pt>
                <c:pt idx="803">
                  <c:v>29.7472674819442</c:v>
                </c:pt>
                <c:pt idx="804">
                  <c:v>26.4586129458298</c:v>
                </c:pt>
                <c:pt idx="805">
                  <c:v>26.0089690166265</c:v>
                </c:pt>
                <c:pt idx="806">
                  <c:v>28.7214520631291</c:v>
                </c:pt>
                <c:pt idx="807">
                  <c:v>33.0728079820202</c:v>
                </c:pt>
                <c:pt idx="808">
                  <c:v>27.5822299316481</c:v>
                </c:pt>
                <c:pt idx="809">
                  <c:v>24.489257235156</c:v>
                </c:pt>
                <c:pt idx="810">
                  <c:v>26.124231239325</c:v>
                </c:pt>
                <c:pt idx="811">
                  <c:v>25.8090456780783</c:v>
                </c:pt>
                <c:pt idx="812">
                  <c:v>25.0717606191957</c:v>
                </c:pt>
                <c:pt idx="813">
                  <c:v>28.2930794971922</c:v>
                </c:pt>
                <c:pt idx="814">
                  <c:v>28.5661354834761</c:v>
                </c:pt>
                <c:pt idx="815">
                  <c:v>27.3606398627249</c:v>
                </c:pt>
                <c:pt idx="816">
                  <c:v>32.348380411694</c:v>
                </c:pt>
                <c:pt idx="817">
                  <c:v>33.0795493619401</c:v>
                </c:pt>
                <c:pt idx="818">
                  <c:v>21.9940009038565</c:v>
                </c:pt>
                <c:pt idx="819">
                  <c:v>21.366115582891</c:v>
                </c:pt>
                <c:pt idx="820">
                  <c:v>24.908666816741</c:v>
                </c:pt>
                <c:pt idx="821">
                  <c:v>26.7476880063497</c:v>
                </c:pt>
                <c:pt idx="822">
                  <c:v>25.0257499754799</c:v>
                </c:pt>
                <c:pt idx="823">
                  <c:v>20.8216995984824</c:v>
                </c:pt>
                <c:pt idx="824">
                  <c:v>22.1868398251729</c:v>
                </c:pt>
                <c:pt idx="825">
                  <c:v>28.7416358942516</c:v>
                </c:pt>
                <c:pt idx="826">
                  <c:v>23.5889458610916</c:v>
                </c:pt>
                <c:pt idx="827">
                  <c:v>26.9218770764079</c:v>
                </c:pt>
                <c:pt idx="828">
                  <c:v>30.3092930108345</c:v>
                </c:pt>
                <c:pt idx="829">
                  <c:v>23.4577694102536</c:v>
                </c:pt>
                <c:pt idx="830">
                  <c:v>24.3830192159238</c:v>
                </c:pt>
                <c:pt idx="831">
                  <c:v>21.0836854537803</c:v>
                </c:pt>
                <c:pt idx="832">
                  <c:v>25.7278610701889</c:v>
                </c:pt>
                <c:pt idx="833">
                  <c:v>25.1302021832626</c:v>
                </c:pt>
                <c:pt idx="834">
                  <c:v>19.8951364693456</c:v>
                </c:pt>
                <c:pt idx="835">
                  <c:v>8.0545421513003</c:v>
                </c:pt>
                <c:pt idx="836">
                  <c:v>9.62213321903742</c:v>
                </c:pt>
                <c:pt idx="837">
                  <c:v>10.8632677533388</c:v>
                </c:pt>
                <c:pt idx="838">
                  <c:v>10.6724114633989</c:v>
                </c:pt>
                <c:pt idx="839">
                  <c:v>8.67876983688882</c:v>
                </c:pt>
                <c:pt idx="840">
                  <c:v>13.8804406871694</c:v>
                </c:pt>
                <c:pt idx="841">
                  <c:v>8.34094820419254</c:v>
                </c:pt>
                <c:pt idx="842">
                  <c:v>7.87544609763789</c:v>
                </c:pt>
                <c:pt idx="843">
                  <c:v>6.16646642091182</c:v>
                </c:pt>
                <c:pt idx="844">
                  <c:v>13.8408766256004</c:v>
                </c:pt>
                <c:pt idx="845">
                  <c:v>15.3813617346101</c:v>
                </c:pt>
                <c:pt idx="846">
                  <c:v>6.2329514548408</c:v>
                </c:pt>
                <c:pt idx="847">
                  <c:v>8.43379531614717</c:v>
                </c:pt>
                <c:pt idx="848">
                  <c:v>8.84275097494702</c:v>
                </c:pt>
                <c:pt idx="849">
                  <c:v>6.78725622179845</c:v>
                </c:pt>
                <c:pt idx="850">
                  <c:v>7.74070495369173</c:v>
                </c:pt>
                <c:pt idx="851">
                  <c:v>8.63045667714374</c:v>
                </c:pt>
                <c:pt idx="852">
                  <c:v>8.44246231910018</c:v>
                </c:pt>
                <c:pt idx="853">
                  <c:v>9.59159646272098</c:v>
                </c:pt>
                <c:pt idx="854">
                  <c:v>7.35510727489787</c:v>
                </c:pt>
                <c:pt idx="855">
                  <c:v>9.35233874887446</c:v>
                </c:pt>
                <c:pt idx="856">
                  <c:v>11.5182918541435</c:v>
                </c:pt>
                <c:pt idx="857">
                  <c:v>10.2970033321363</c:v>
                </c:pt>
                <c:pt idx="858">
                  <c:v>9.46358462947117</c:v>
                </c:pt>
                <c:pt idx="859">
                  <c:v>10.4488112041237</c:v>
                </c:pt>
                <c:pt idx="860">
                  <c:v>10.8687557923224</c:v>
                </c:pt>
                <c:pt idx="861">
                  <c:v>10.0500172657115</c:v>
                </c:pt>
                <c:pt idx="862">
                  <c:v>11.5926277421663</c:v>
                </c:pt>
                <c:pt idx="863">
                  <c:v>10.58348828849</c:v>
                </c:pt>
                <c:pt idx="864">
                  <c:v>13.4262477747524</c:v>
                </c:pt>
                <c:pt idx="865">
                  <c:v>12.0798491784077</c:v>
                </c:pt>
                <c:pt idx="866">
                  <c:v>14.2960387789451</c:v>
                </c:pt>
                <c:pt idx="867">
                  <c:v>12.0159158295959</c:v>
                </c:pt>
                <c:pt idx="868">
                  <c:v>11.1385447679366</c:v>
                </c:pt>
                <c:pt idx="869">
                  <c:v>9.80801268235321</c:v>
                </c:pt>
                <c:pt idx="870">
                  <c:v>12.4166746158368</c:v>
                </c:pt>
                <c:pt idx="871">
                  <c:v>11.1736082809473</c:v>
                </c:pt>
                <c:pt idx="872">
                  <c:v>12.6026186357071</c:v>
                </c:pt>
                <c:pt idx="873">
                  <c:v>14.7201140821128</c:v>
                </c:pt>
                <c:pt idx="874">
                  <c:v>12.1302990030522</c:v>
                </c:pt>
                <c:pt idx="875">
                  <c:v>10.0430043656543</c:v>
                </c:pt>
                <c:pt idx="876">
                  <c:v>11.7578896779884</c:v>
                </c:pt>
                <c:pt idx="877">
                  <c:v>12.188619405059</c:v>
                </c:pt>
                <c:pt idx="878">
                  <c:v>9.20353328541623</c:v>
                </c:pt>
                <c:pt idx="879">
                  <c:v>13.2698379265141</c:v>
                </c:pt>
                <c:pt idx="880">
                  <c:v>11.2664369404645</c:v>
                </c:pt>
                <c:pt idx="881">
                  <c:v>11.7632444729933</c:v>
                </c:pt>
                <c:pt idx="882">
                  <c:v>10.8257077479664</c:v>
                </c:pt>
                <c:pt idx="883">
                  <c:v>10.5778975693725</c:v>
                </c:pt>
                <c:pt idx="884">
                  <c:v>9.98080503008732</c:v>
                </c:pt>
                <c:pt idx="885">
                  <c:v>12.0739297030388</c:v>
                </c:pt>
                <c:pt idx="886">
                  <c:v>8.79819365450187</c:v>
                </c:pt>
                <c:pt idx="887">
                  <c:v>8.33614618477751</c:v>
                </c:pt>
                <c:pt idx="888">
                  <c:v>8.62115876329077</c:v>
                </c:pt>
                <c:pt idx="889">
                  <c:v>10.635082364607</c:v>
                </c:pt>
                <c:pt idx="890">
                  <c:v>8.71574766503343</c:v>
                </c:pt>
                <c:pt idx="891">
                  <c:v>10.6339837942928</c:v>
                </c:pt>
                <c:pt idx="892">
                  <c:v>11.5113417842011</c:v>
                </c:pt>
                <c:pt idx="893">
                  <c:v>13.7277154624148</c:v>
                </c:pt>
                <c:pt idx="894">
                  <c:v>14.8641974545521</c:v>
                </c:pt>
                <c:pt idx="895">
                  <c:v>11.8510655455863</c:v>
                </c:pt>
                <c:pt idx="896">
                  <c:v>10.9654253027267</c:v>
                </c:pt>
                <c:pt idx="897">
                  <c:v>13.2181785814235</c:v>
                </c:pt>
                <c:pt idx="898">
                  <c:v>9.03487329958233</c:v>
                </c:pt>
                <c:pt idx="899">
                  <c:v>10.5055221266144</c:v>
                </c:pt>
                <c:pt idx="900">
                  <c:v>11.0949984535097</c:v>
                </c:pt>
                <c:pt idx="901">
                  <c:v>9.71594624390294</c:v>
                </c:pt>
                <c:pt idx="902">
                  <c:v>9.60357934613963</c:v>
                </c:pt>
                <c:pt idx="903">
                  <c:v>8.02970027402008</c:v>
                </c:pt>
                <c:pt idx="904">
                  <c:v>5.67678985506029</c:v>
                </c:pt>
                <c:pt idx="905">
                  <c:v>5.16488626685196</c:v>
                </c:pt>
                <c:pt idx="906">
                  <c:v>5.50744572201394</c:v>
                </c:pt>
                <c:pt idx="907">
                  <c:v>7.54042548941382</c:v>
                </c:pt>
                <c:pt idx="908">
                  <c:v>7.33449892544829</c:v>
                </c:pt>
                <c:pt idx="909">
                  <c:v>7.46336465679446</c:v>
                </c:pt>
                <c:pt idx="910">
                  <c:v>8.72373005309984</c:v>
                </c:pt>
                <c:pt idx="911">
                  <c:v>6.43011448292083</c:v>
                </c:pt>
                <c:pt idx="912">
                  <c:v>5.07179101855215</c:v>
                </c:pt>
                <c:pt idx="913">
                  <c:v>5.98845251866233</c:v>
                </c:pt>
                <c:pt idx="914">
                  <c:v>6.63046049460905</c:v>
                </c:pt>
                <c:pt idx="915">
                  <c:v>6.9347134562598</c:v>
                </c:pt>
                <c:pt idx="916">
                  <c:v>5.97448196232085</c:v>
                </c:pt>
                <c:pt idx="917">
                  <c:v>6.21283429383299</c:v>
                </c:pt>
                <c:pt idx="918">
                  <c:v>5.06376363483682</c:v>
                </c:pt>
                <c:pt idx="919">
                  <c:v>6.00310236596321</c:v>
                </c:pt>
                <c:pt idx="920">
                  <c:v>5.42170574752689</c:v>
                </c:pt>
                <c:pt idx="921">
                  <c:v>5.52633141817634</c:v>
                </c:pt>
                <c:pt idx="922">
                  <c:v>6.09632904990065</c:v>
                </c:pt>
                <c:pt idx="923">
                  <c:v>5.72615016882064</c:v>
                </c:pt>
                <c:pt idx="924">
                  <c:v>5.88557121469991</c:v>
                </c:pt>
                <c:pt idx="925">
                  <c:v>6.52031989609065</c:v>
                </c:pt>
                <c:pt idx="926">
                  <c:v>3.83376124464741</c:v>
                </c:pt>
                <c:pt idx="927">
                  <c:v>6.55512555810614</c:v>
                </c:pt>
                <c:pt idx="928">
                  <c:v>5.33938307892462</c:v>
                </c:pt>
                <c:pt idx="929">
                  <c:v>4.72331440386906</c:v>
                </c:pt>
                <c:pt idx="930">
                  <c:v>6.7846285959331</c:v>
                </c:pt>
                <c:pt idx="931">
                  <c:v>8.32568016212489</c:v>
                </c:pt>
                <c:pt idx="932">
                  <c:v>6.60058688980718</c:v>
                </c:pt>
                <c:pt idx="933">
                  <c:v>5.8749332411346</c:v>
                </c:pt>
                <c:pt idx="934">
                  <c:v>6.9000648161563</c:v>
                </c:pt>
                <c:pt idx="935">
                  <c:v>7.06193503166821</c:v>
                </c:pt>
                <c:pt idx="936">
                  <c:v>5.57903117163344</c:v>
                </c:pt>
                <c:pt idx="937">
                  <c:v>6.39463044286775</c:v>
                </c:pt>
                <c:pt idx="938">
                  <c:v>5.46040952417666</c:v>
                </c:pt>
                <c:pt idx="939">
                  <c:v>5.40023413770861</c:v>
                </c:pt>
                <c:pt idx="940">
                  <c:v>6.04478688493279</c:v>
                </c:pt>
                <c:pt idx="941">
                  <c:v>6.43353031870427</c:v>
                </c:pt>
                <c:pt idx="942">
                  <c:v>7.62471389288367</c:v>
                </c:pt>
                <c:pt idx="943">
                  <c:v>8.47121588088137</c:v>
                </c:pt>
                <c:pt idx="944">
                  <c:v>6.75276688869604</c:v>
                </c:pt>
                <c:pt idx="945">
                  <c:v>6.81701407283992</c:v>
                </c:pt>
                <c:pt idx="946">
                  <c:v>7.6262936156293</c:v>
                </c:pt>
                <c:pt idx="947">
                  <c:v>6.78729572588029</c:v>
                </c:pt>
                <c:pt idx="948">
                  <c:v>6.76257117356547</c:v>
                </c:pt>
                <c:pt idx="949">
                  <c:v>7.13661154759726</c:v>
                </c:pt>
                <c:pt idx="950">
                  <c:v>10.8233348392129</c:v>
                </c:pt>
                <c:pt idx="951">
                  <c:v>9.16451932766849</c:v>
                </c:pt>
                <c:pt idx="952">
                  <c:v>8.25469664253553</c:v>
                </c:pt>
                <c:pt idx="953">
                  <c:v>7.39099862735349</c:v>
                </c:pt>
                <c:pt idx="954">
                  <c:v>5.21086408372104</c:v>
                </c:pt>
                <c:pt idx="955">
                  <c:v>5.06707122325282</c:v>
                </c:pt>
                <c:pt idx="956">
                  <c:v>4.71572168347049</c:v>
                </c:pt>
                <c:pt idx="957">
                  <c:v>5.92541006597817</c:v>
                </c:pt>
                <c:pt idx="958">
                  <c:v>6.34825016963748</c:v>
                </c:pt>
                <c:pt idx="959">
                  <c:v>6.66573961237846</c:v>
                </c:pt>
                <c:pt idx="960">
                  <c:v>7.69536883488682</c:v>
                </c:pt>
                <c:pt idx="961">
                  <c:v>4.52406850144951</c:v>
                </c:pt>
                <c:pt idx="962">
                  <c:v>8.16473919538787</c:v>
                </c:pt>
                <c:pt idx="963">
                  <c:v>5.62481143964041</c:v>
                </c:pt>
                <c:pt idx="964">
                  <c:v>4.89709335557673</c:v>
                </c:pt>
                <c:pt idx="965">
                  <c:v>5.11433239377126</c:v>
                </c:pt>
                <c:pt idx="966">
                  <c:v>5.67221610468862</c:v>
                </c:pt>
                <c:pt idx="967">
                  <c:v>6.03645022444269</c:v>
                </c:pt>
                <c:pt idx="968">
                  <c:v>4.44863179163848</c:v>
                </c:pt>
                <c:pt idx="969">
                  <c:v>7.24149122927363</c:v>
                </c:pt>
                <c:pt idx="970">
                  <c:v>4.98526364281597</c:v>
                </c:pt>
                <c:pt idx="971">
                  <c:v>4.92053088791367</c:v>
                </c:pt>
                <c:pt idx="972">
                  <c:v>5.1246245310618</c:v>
                </c:pt>
                <c:pt idx="973">
                  <c:v>5.33195410779942</c:v>
                </c:pt>
                <c:pt idx="974">
                  <c:v>3.96032592593748</c:v>
                </c:pt>
                <c:pt idx="975">
                  <c:v>4.9928341175647</c:v>
                </c:pt>
                <c:pt idx="976">
                  <c:v>4.45991180353074</c:v>
                </c:pt>
                <c:pt idx="977">
                  <c:v>5.04912283023557</c:v>
                </c:pt>
                <c:pt idx="978">
                  <c:v>10.9647788101934</c:v>
                </c:pt>
                <c:pt idx="979">
                  <c:v>9.18655743395218</c:v>
                </c:pt>
                <c:pt idx="980">
                  <c:v>8.692358781153</c:v>
                </c:pt>
                <c:pt idx="981">
                  <c:v>5.02194452107804</c:v>
                </c:pt>
                <c:pt idx="982">
                  <c:v>9.06917409875449</c:v>
                </c:pt>
                <c:pt idx="983">
                  <c:v>7.56033742692118</c:v>
                </c:pt>
                <c:pt idx="984">
                  <c:v>10.5317033169053</c:v>
                </c:pt>
                <c:pt idx="985">
                  <c:v>6.02633649616614</c:v>
                </c:pt>
                <c:pt idx="986">
                  <c:v>5.75381030551965</c:v>
                </c:pt>
                <c:pt idx="987">
                  <c:v>8.97900136757607</c:v>
                </c:pt>
                <c:pt idx="988">
                  <c:v>5.24029540578019</c:v>
                </c:pt>
                <c:pt idx="989">
                  <c:v>7.27601122706985</c:v>
                </c:pt>
                <c:pt idx="990">
                  <c:v>8.61281336485847</c:v>
                </c:pt>
                <c:pt idx="991">
                  <c:v>6.90563380494123</c:v>
                </c:pt>
                <c:pt idx="992">
                  <c:v>4.67547047721809</c:v>
                </c:pt>
                <c:pt idx="993">
                  <c:v>6.63699861629784</c:v>
                </c:pt>
                <c:pt idx="994">
                  <c:v>5.97199997365241</c:v>
                </c:pt>
                <c:pt idx="995">
                  <c:v>6.11722832958192</c:v>
                </c:pt>
                <c:pt idx="996">
                  <c:v>6.64987763180269</c:v>
                </c:pt>
                <c:pt idx="997">
                  <c:v>4.72954117370656</c:v>
                </c:pt>
                <c:pt idx="998">
                  <c:v>5.5948765328521</c:v>
                </c:pt>
                <c:pt idx="999">
                  <c:v>5.16342764020948</c:v>
                </c:pt>
                <c:pt idx="1000">
                  <c:v>9.65374213171047</c:v>
                </c:pt>
                <c:pt idx="1001">
                  <c:v>6.59193497297567</c:v>
                </c:pt>
                <c:pt idx="1002">
                  <c:v>4.66068093616091</c:v>
                </c:pt>
                <c:pt idx="1003">
                  <c:v>6.30084219830931</c:v>
                </c:pt>
                <c:pt idx="1004">
                  <c:v>5.98892965431649</c:v>
                </c:pt>
                <c:pt idx="1005">
                  <c:v>5.70415127151309</c:v>
                </c:pt>
                <c:pt idx="1006">
                  <c:v>5.13026499416869</c:v>
                </c:pt>
                <c:pt idx="1007">
                  <c:v>5.35264011984946</c:v>
                </c:pt>
                <c:pt idx="1008">
                  <c:v>5.65108992425961</c:v>
                </c:pt>
                <c:pt idx="1009">
                  <c:v>6.59432422834301</c:v>
                </c:pt>
                <c:pt idx="1010">
                  <c:v>7.49684869520582</c:v>
                </c:pt>
                <c:pt idx="1011">
                  <c:v>4.6737225219826</c:v>
                </c:pt>
                <c:pt idx="1012">
                  <c:v>5.32847884159241</c:v>
                </c:pt>
                <c:pt idx="1013">
                  <c:v>6.17943220894391</c:v>
                </c:pt>
                <c:pt idx="1014">
                  <c:v>6.92376790107427</c:v>
                </c:pt>
                <c:pt idx="1015">
                  <c:v>4.42497571612245</c:v>
                </c:pt>
                <c:pt idx="1016">
                  <c:v>8.02114295405174</c:v>
                </c:pt>
                <c:pt idx="1017">
                  <c:v>10.8215891352633</c:v>
                </c:pt>
                <c:pt idx="1018">
                  <c:v>13.1124584133896</c:v>
                </c:pt>
                <c:pt idx="1019">
                  <c:v>10.7203544332662</c:v>
                </c:pt>
                <c:pt idx="1020">
                  <c:v>6.48640933453548</c:v>
                </c:pt>
                <c:pt idx="1021">
                  <c:v>6.96329299370329</c:v>
                </c:pt>
                <c:pt idx="1022">
                  <c:v>5.09662363966455</c:v>
                </c:pt>
                <c:pt idx="1023">
                  <c:v>6.31670727471532</c:v>
                </c:pt>
                <c:pt idx="1024">
                  <c:v>6.6889408381222</c:v>
                </c:pt>
                <c:pt idx="1025">
                  <c:v>5.65957185530126</c:v>
                </c:pt>
                <c:pt idx="1026">
                  <c:v>8.56106015154934</c:v>
                </c:pt>
                <c:pt idx="1027">
                  <c:v>5.04331501959889</c:v>
                </c:pt>
                <c:pt idx="1028">
                  <c:v>5.05293307466262</c:v>
                </c:pt>
                <c:pt idx="1029">
                  <c:v>4.33970375744403</c:v>
                </c:pt>
                <c:pt idx="1030">
                  <c:v>6.89669602907804</c:v>
                </c:pt>
                <c:pt idx="1031">
                  <c:v>5.78290909175097</c:v>
                </c:pt>
                <c:pt idx="1032">
                  <c:v>6.55660173287614</c:v>
                </c:pt>
                <c:pt idx="1033">
                  <c:v>6.3253811340225</c:v>
                </c:pt>
                <c:pt idx="1034">
                  <c:v>6.09217493431925</c:v>
                </c:pt>
                <c:pt idx="1035">
                  <c:v>5.3324164926217</c:v>
                </c:pt>
                <c:pt idx="1036">
                  <c:v>6.84047969284957</c:v>
                </c:pt>
                <c:pt idx="1037">
                  <c:v>6.80759176891309</c:v>
                </c:pt>
                <c:pt idx="1038">
                  <c:v>8.03566095809122</c:v>
                </c:pt>
                <c:pt idx="1039">
                  <c:v>5.88407803299258</c:v>
                </c:pt>
                <c:pt idx="1040">
                  <c:v>6.00905186854835</c:v>
                </c:pt>
                <c:pt idx="1041">
                  <c:v>6.54024076994164</c:v>
                </c:pt>
                <c:pt idx="1042">
                  <c:v>5.7841563060887</c:v>
                </c:pt>
                <c:pt idx="1043">
                  <c:v>7.30743895925148</c:v>
                </c:pt>
                <c:pt idx="1044">
                  <c:v>6.13046046465897</c:v>
                </c:pt>
                <c:pt idx="1045">
                  <c:v>7.23656456517025</c:v>
                </c:pt>
                <c:pt idx="1046">
                  <c:v>10.0105440007921</c:v>
                </c:pt>
                <c:pt idx="1047">
                  <c:v>6.12504379349295</c:v>
                </c:pt>
                <c:pt idx="1048">
                  <c:v>6.97552738101704</c:v>
                </c:pt>
                <c:pt idx="1049">
                  <c:v>8.74940391082377</c:v>
                </c:pt>
                <c:pt idx="1050">
                  <c:v>9.42702057689227</c:v>
                </c:pt>
                <c:pt idx="1051">
                  <c:v>7.70399155695889</c:v>
                </c:pt>
                <c:pt idx="1052">
                  <c:v>7.01775929055707</c:v>
                </c:pt>
                <c:pt idx="1053">
                  <c:v>6.81627100715087</c:v>
                </c:pt>
                <c:pt idx="1054">
                  <c:v>5.61234821744188</c:v>
                </c:pt>
                <c:pt idx="1055">
                  <c:v>6.76990541817177</c:v>
                </c:pt>
                <c:pt idx="1056">
                  <c:v>6.9599527276935</c:v>
                </c:pt>
                <c:pt idx="1057">
                  <c:v>6.43975177070492</c:v>
                </c:pt>
                <c:pt idx="1058">
                  <c:v>7.68331764848685</c:v>
                </c:pt>
                <c:pt idx="1059">
                  <c:v>9.55791786020714</c:v>
                </c:pt>
                <c:pt idx="1060">
                  <c:v>9.55480846418998</c:v>
                </c:pt>
                <c:pt idx="1061">
                  <c:v>7.77187867340629</c:v>
                </c:pt>
                <c:pt idx="1062">
                  <c:v>8.22846260897321</c:v>
                </c:pt>
                <c:pt idx="1063">
                  <c:v>9.90046631475759</c:v>
                </c:pt>
                <c:pt idx="1064">
                  <c:v>8.12763788242701</c:v>
                </c:pt>
                <c:pt idx="1065">
                  <c:v>7.47205531312131</c:v>
                </c:pt>
                <c:pt idx="1066">
                  <c:v>8.84197832106277</c:v>
                </c:pt>
                <c:pt idx="1067">
                  <c:v>6.7604219454988</c:v>
                </c:pt>
                <c:pt idx="1068">
                  <c:v>7.15506308998461</c:v>
                </c:pt>
                <c:pt idx="1069">
                  <c:v>6.89205830351831</c:v>
                </c:pt>
                <c:pt idx="1070">
                  <c:v>7.38963937163643</c:v>
                </c:pt>
                <c:pt idx="1071">
                  <c:v>6.02460535449379</c:v>
                </c:pt>
                <c:pt idx="1072">
                  <c:v>9.27248284045292</c:v>
                </c:pt>
                <c:pt idx="1073">
                  <c:v>7.32319584042794</c:v>
                </c:pt>
                <c:pt idx="1074">
                  <c:v>6.57732202018545</c:v>
                </c:pt>
                <c:pt idx="1075">
                  <c:v>4.86658700339281</c:v>
                </c:pt>
                <c:pt idx="1076">
                  <c:v>6.91486978415208</c:v>
                </c:pt>
                <c:pt idx="1077">
                  <c:v>5.98428559777585</c:v>
                </c:pt>
                <c:pt idx="1078">
                  <c:v>6.4622199767776</c:v>
                </c:pt>
                <c:pt idx="1079">
                  <c:v>6.75343572442356</c:v>
                </c:pt>
                <c:pt idx="1080">
                  <c:v>6.97811767940929</c:v>
                </c:pt>
                <c:pt idx="1081">
                  <c:v>9.94010294557979</c:v>
                </c:pt>
                <c:pt idx="1082">
                  <c:v>5.51948475292539</c:v>
                </c:pt>
                <c:pt idx="1083">
                  <c:v>7.40772811890774</c:v>
                </c:pt>
                <c:pt idx="1084">
                  <c:v>7.70404581198984</c:v>
                </c:pt>
                <c:pt idx="1085">
                  <c:v>7.32760654531586</c:v>
                </c:pt>
                <c:pt idx="1086">
                  <c:v>6.64944161680848</c:v>
                </c:pt>
                <c:pt idx="1087">
                  <c:v>8.00675739374986</c:v>
                </c:pt>
                <c:pt idx="1088">
                  <c:v>7.46379914222204</c:v>
                </c:pt>
                <c:pt idx="1089">
                  <c:v>5.7568212781558</c:v>
                </c:pt>
                <c:pt idx="1090">
                  <c:v>7.35400735696496</c:v>
                </c:pt>
                <c:pt idx="1091">
                  <c:v>7.09019356141339</c:v>
                </c:pt>
                <c:pt idx="1092">
                  <c:v>11.5742145508711</c:v>
                </c:pt>
                <c:pt idx="1093">
                  <c:v>7.52630760407923</c:v>
                </c:pt>
                <c:pt idx="1094">
                  <c:v>7.12306323572083</c:v>
                </c:pt>
                <c:pt idx="1095">
                  <c:v>8.76812658249405</c:v>
                </c:pt>
                <c:pt idx="1096">
                  <c:v>6.28238047076564</c:v>
                </c:pt>
                <c:pt idx="1097">
                  <c:v>8.71272579385041</c:v>
                </c:pt>
                <c:pt idx="1098">
                  <c:v>8.52208313118127</c:v>
                </c:pt>
                <c:pt idx="1099">
                  <c:v>8.20343545054295</c:v>
                </c:pt>
                <c:pt idx="1100">
                  <c:v>7.69297851526124</c:v>
                </c:pt>
                <c:pt idx="1101">
                  <c:v>6.46286751558459</c:v>
                </c:pt>
                <c:pt idx="1102">
                  <c:v>5.38060933092714</c:v>
                </c:pt>
                <c:pt idx="1103">
                  <c:v>5.38146990127983</c:v>
                </c:pt>
                <c:pt idx="1104">
                  <c:v>5.33763249588792</c:v>
                </c:pt>
                <c:pt idx="1105">
                  <c:v>7.3201554915897</c:v>
                </c:pt>
                <c:pt idx="1106">
                  <c:v>8.19632866147911</c:v>
                </c:pt>
                <c:pt idx="1107">
                  <c:v>8.68067762744853</c:v>
                </c:pt>
                <c:pt idx="1108">
                  <c:v>7.60368011875574</c:v>
                </c:pt>
                <c:pt idx="1109">
                  <c:v>5.71757343767963</c:v>
                </c:pt>
                <c:pt idx="1110">
                  <c:v>7.53185720690828</c:v>
                </c:pt>
                <c:pt idx="1111">
                  <c:v>7.26979691832867</c:v>
                </c:pt>
                <c:pt idx="1112">
                  <c:v>7.11604814502232</c:v>
                </c:pt>
                <c:pt idx="1113">
                  <c:v>5.94927200261689</c:v>
                </c:pt>
                <c:pt idx="1114">
                  <c:v>6.16991407167304</c:v>
                </c:pt>
                <c:pt idx="1115">
                  <c:v>6.06738584481471</c:v>
                </c:pt>
                <c:pt idx="1116">
                  <c:v>7.14437900291906</c:v>
                </c:pt>
                <c:pt idx="1117">
                  <c:v>5.22405985802282</c:v>
                </c:pt>
                <c:pt idx="1118">
                  <c:v>6.70768231641857</c:v>
                </c:pt>
                <c:pt idx="1119">
                  <c:v>7.38065694180076</c:v>
                </c:pt>
                <c:pt idx="1120">
                  <c:v>9.10159456738532</c:v>
                </c:pt>
                <c:pt idx="1121">
                  <c:v>7.75650692850246</c:v>
                </c:pt>
                <c:pt idx="1122">
                  <c:v>6.44762822977119</c:v>
                </c:pt>
                <c:pt idx="1123">
                  <c:v>5.2544200905164</c:v>
                </c:pt>
                <c:pt idx="1124">
                  <c:v>5.90767953793851</c:v>
                </c:pt>
                <c:pt idx="1125">
                  <c:v>6.36187246806044</c:v>
                </c:pt>
                <c:pt idx="1126">
                  <c:v>7.81899464357042</c:v>
                </c:pt>
                <c:pt idx="1127">
                  <c:v>6.26856351871962</c:v>
                </c:pt>
                <c:pt idx="1128">
                  <c:v>7.51326216205217</c:v>
                </c:pt>
                <c:pt idx="1129">
                  <c:v>10.3914839425434</c:v>
                </c:pt>
                <c:pt idx="1130">
                  <c:v>8.03037149013317</c:v>
                </c:pt>
                <c:pt idx="1131">
                  <c:v>8.97180864431095</c:v>
                </c:pt>
                <c:pt idx="1132">
                  <c:v>6.63525381165281</c:v>
                </c:pt>
                <c:pt idx="1133">
                  <c:v>7.21950580417097</c:v>
                </c:pt>
                <c:pt idx="1134">
                  <c:v>6.90954257383432</c:v>
                </c:pt>
                <c:pt idx="1135">
                  <c:v>6.22437453513792</c:v>
                </c:pt>
                <c:pt idx="1136">
                  <c:v>8.5997437365389</c:v>
                </c:pt>
                <c:pt idx="1137">
                  <c:v>6.88158764490702</c:v>
                </c:pt>
                <c:pt idx="1138">
                  <c:v>5.82183474193801</c:v>
                </c:pt>
                <c:pt idx="1139">
                  <c:v>6.03207336167078</c:v>
                </c:pt>
                <c:pt idx="1140">
                  <c:v>5.35060867527088</c:v>
                </c:pt>
                <c:pt idx="1141">
                  <c:v>8.10058801218853</c:v>
                </c:pt>
                <c:pt idx="1142">
                  <c:v>8.58821335647291</c:v>
                </c:pt>
                <c:pt idx="1143">
                  <c:v>5.40808228831772</c:v>
                </c:pt>
                <c:pt idx="1144">
                  <c:v>5.36634472313884</c:v>
                </c:pt>
                <c:pt idx="1145">
                  <c:v>6.54298995100925</c:v>
                </c:pt>
                <c:pt idx="1146">
                  <c:v>6.35850339775441</c:v>
                </c:pt>
                <c:pt idx="1147">
                  <c:v>6.28008611318713</c:v>
                </c:pt>
                <c:pt idx="1148">
                  <c:v>7.61256533182293</c:v>
                </c:pt>
                <c:pt idx="1149">
                  <c:v>5.35464132133333</c:v>
                </c:pt>
                <c:pt idx="1150">
                  <c:v>6.90417689107602</c:v>
                </c:pt>
                <c:pt idx="1151">
                  <c:v>5.98720507128299</c:v>
                </c:pt>
                <c:pt idx="1152">
                  <c:v>5.95873285535041</c:v>
                </c:pt>
                <c:pt idx="1153">
                  <c:v>3.24399743848204</c:v>
                </c:pt>
                <c:pt idx="1154">
                  <c:v>5.62258667393557</c:v>
                </c:pt>
                <c:pt idx="1155">
                  <c:v>5.44831361963819</c:v>
                </c:pt>
                <c:pt idx="1156">
                  <c:v>6.14498095234766</c:v>
                </c:pt>
                <c:pt idx="1157">
                  <c:v>5.54187616782879</c:v>
                </c:pt>
                <c:pt idx="1158">
                  <c:v>6.02267938001459</c:v>
                </c:pt>
                <c:pt idx="1159">
                  <c:v>7.36627120598209</c:v>
                </c:pt>
                <c:pt idx="1160">
                  <c:v>6.65531966677276</c:v>
                </c:pt>
                <c:pt idx="1161">
                  <c:v>6.92506610259423</c:v>
                </c:pt>
                <c:pt idx="1162">
                  <c:v>5.68051849868827</c:v>
                </c:pt>
                <c:pt idx="1163">
                  <c:v>5.73505484139943</c:v>
                </c:pt>
                <c:pt idx="1164">
                  <c:v>7.80136524651434</c:v>
                </c:pt>
                <c:pt idx="1165">
                  <c:v>6.056853179551</c:v>
                </c:pt>
                <c:pt idx="1166">
                  <c:v>7.28709154242327</c:v>
                </c:pt>
                <c:pt idx="1167">
                  <c:v>5.45588605060362</c:v>
                </c:pt>
                <c:pt idx="1168">
                  <c:v>6.04064150118867</c:v>
                </c:pt>
                <c:pt idx="1169">
                  <c:v>5.84658055126883</c:v>
                </c:pt>
                <c:pt idx="1170">
                  <c:v>5.83561271720989</c:v>
                </c:pt>
                <c:pt idx="1171">
                  <c:v>5.79226938830306</c:v>
                </c:pt>
                <c:pt idx="1172">
                  <c:v>6.0086616969486</c:v>
                </c:pt>
                <c:pt idx="1173">
                  <c:v>5.60264253997914</c:v>
                </c:pt>
                <c:pt idx="1174">
                  <c:v>5.97464209061618</c:v>
                </c:pt>
                <c:pt idx="1175">
                  <c:v>5.97731967309215</c:v>
                </c:pt>
                <c:pt idx="1176">
                  <c:v>6.19986073133302</c:v>
                </c:pt>
                <c:pt idx="1177">
                  <c:v>6.16307593133651</c:v>
                </c:pt>
                <c:pt idx="1178">
                  <c:v>6.81896273704101</c:v>
                </c:pt>
                <c:pt idx="1179">
                  <c:v>6.72604333018711</c:v>
                </c:pt>
                <c:pt idx="1180">
                  <c:v>5.383848574083</c:v>
                </c:pt>
                <c:pt idx="1181">
                  <c:v>5.47716378778542</c:v>
                </c:pt>
                <c:pt idx="1182">
                  <c:v>6.76479372425198</c:v>
                </c:pt>
                <c:pt idx="1183">
                  <c:v>6.23765189152364</c:v>
                </c:pt>
                <c:pt idx="1184">
                  <c:v>7.00016264275034</c:v>
                </c:pt>
                <c:pt idx="1185">
                  <c:v>5.49248514057066</c:v>
                </c:pt>
                <c:pt idx="1186">
                  <c:v>4.08236906003906</c:v>
                </c:pt>
                <c:pt idx="1187">
                  <c:v>4.4700090947841</c:v>
                </c:pt>
                <c:pt idx="1188">
                  <c:v>5.23976715215443</c:v>
                </c:pt>
                <c:pt idx="1189">
                  <c:v>6.49150676343274</c:v>
                </c:pt>
                <c:pt idx="1190">
                  <c:v>7.08022340182746</c:v>
                </c:pt>
                <c:pt idx="1191">
                  <c:v>7.53737683428252</c:v>
                </c:pt>
                <c:pt idx="1192">
                  <c:v>5.43396871416246</c:v>
                </c:pt>
                <c:pt idx="1193">
                  <c:v>4.6331029055033</c:v>
                </c:pt>
                <c:pt idx="1194">
                  <c:v>6.05086605981265</c:v>
                </c:pt>
                <c:pt idx="1195">
                  <c:v>5.06469527791305</c:v>
                </c:pt>
                <c:pt idx="1196">
                  <c:v>4.8926649490162</c:v>
                </c:pt>
                <c:pt idx="1197">
                  <c:v>5.41279207880783</c:v>
                </c:pt>
                <c:pt idx="1198">
                  <c:v>7.1767988042459</c:v>
                </c:pt>
                <c:pt idx="1199">
                  <c:v>4.27162335169957</c:v>
                </c:pt>
                <c:pt idx="1200">
                  <c:v>5.12625434258286</c:v>
                </c:pt>
                <c:pt idx="1201">
                  <c:v>5.42157843830028</c:v>
                </c:pt>
                <c:pt idx="1202">
                  <c:v>4.32061407181876</c:v>
                </c:pt>
                <c:pt idx="1203">
                  <c:v>4.97457471359806</c:v>
                </c:pt>
                <c:pt idx="1204">
                  <c:v>5.30282870359998</c:v>
                </c:pt>
                <c:pt idx="1205">
                  <c:v>5.58781025487442</c:v>
                </c:pt>
                <c:pt idx="1206">
                  <c:v>5.35454098881217</c:v>
                </c:pt>
                <c:pt idx="1207">
                  <c:v>4.86876633131826</c:v>
                </c:pt>
                <c:pt idx="1208">
                  <c:v>5.55028906040698</c:v>
                </c:pt>
                <c:pt idx="1209">
                  <c:v>6.95992771932642</c:v>
                </c:pt>
                <c:pt idx="1210">
                  <c:v>4.47316471107453</c:v>
                </c:pt>
                <c:pt idx="1211">
                  <c:v>5.55756689773991</c:v>
                </c:pt>
                <c:pt idx="1212">
                  <c:v>6.9015548222814</c:v>
                </c:pt>
                <c:pt idx="1213">
                  <c:v>4.61707379584345</c:v>
                </c:pt>
                <c:pt idx="1214">
                  <c:v>4.28356040589061</c:v>
                </c:pt>
                <c:pt idx="1215">
                  <c:v>5.79467511084166</c:v>
                </c:pt>
                <c:pt idx="1216">
                  <c:v>5.05123783031969</c:v>
                </c:pt>
                <c:pt idx="1217">
                  <c:v>5.53947728050387</c:v>
                </c:pt>
                <c:pt idx="1218">
                  <c:v>8.38822780082369</c:v>
                </c:pt>
                <c:pt idx="1219">
                  <c:v>6.90229073123996</c:v>
                </c:pt>
                <c:pt idx="1220">
                  <c:v>6.50292010793909</c:v>
                </c:pt>
                <c:pt idx="1221">
                  <c:v>7.64938902661471</c:v>
                </c:pt>
                <c:pt idx="1222">
                  <c:v>7.89604464067645</c:v>
                </c:pt>
                <c:pt idx="1223">
                  <c:v>6.59781373695208</c:v>
                </c:pt>
                <c:pt idx="1224">
                  <c:v>4.20358701677549</c:v>
                </c:pt>
                <c:pt idx="1225">
                  <c:v>4.09438436377056</c:v>
                </c:pt>
                <c:pt idx="1226">
                  <c:v>5.67265680811283</c:v>
                </c:pt>
                <c:pt idx="1227">
                  <c:v>6.23846034826869</c:v>
                </c:pt>
                <c:pt idx="1228">
                  <c:v>4.19120541811089</c:v>
                </c:pt>
                <c:pt idx="1229">
                  <c:v>5.44823172146772</c:v>
                </c:pt>
                <c:pt idx="1230">
                  <c:v>4.46505367639592</c:v>
                </c:pt>
                <c:pt idx="1231">
                  <c:v>4.76413861706057</c:v>
                </c:pt>
                <c:pt idx="1232">
                  <c:v>8.91891963407389</c:v>
                </c:pt>
                <c:pt idx="1233">
                  <c:v>6.95171829128265</c:v>
                </c:pt>
                <c:pt idx="1234">
                  <c:v>4.16260234806272</c:v>
                </c:pt>
                <c:pt idx="1235">
                  <c:v>7.15863669647663</c:v>
                </c:pt>
                <c:pt idx="1236">
                  <c:v>7.64412984070258</c:v>
                </c:pt>
                <c:pt idx="1237">
                  <c:v>4.43038525212851</c:v>
                </c:pt>
                <c:pt idx="1238">
                  <c:v>4.27554814737748</c:v>
                </c:pt>
                <c:pt idx="1239">
                  <c:v>5.45032335417967</c:v>
                </c:pt>
                <c:pt idx="1240">
                  <c:v>5.84036001251553</c:v>
                </c:pt>
                <c:pt idx="1241">
                  <c:v>5.30417958282156</c:v>
                </c:pt>
                <c:pt idx="1242">
                  <c:v>5.86755607434273</c:v>
                </c:pt>
                <c:pt idx="1243">
                  <c:v>2.93760043473457</c:v>
                </c:pt>
                <c:pt idx="1244">
                  <c:v>6.63186940353712</c:v>
                </c:pt>
                <c:pt idx="1245">
                  <c:v>7.2187758123328</c:v>
                </c:pt>
                <c:pt idx="1246">
                  <c:v>4.97071303059603</c:v>
                </c:pt>
                <c:pt idx="1247">
                  <c:v>4.32231776182593</c:v>
                </c:pt>
                <c:pt idx="1248">
                  <c:v>5.42633325426592</c:v>
                </c:pt>
                <c:pt idx="1249">
                  <c:v>4.39517144886365</c:v>
                </c:pt>
                <c:pt idx="1250">
                  <c:v>4.26440900230601</c:v>
                </c:pt>
                <c:pt idx="1251">
                  <c:v>4.38103799676343</c:v>
                </c:pt>
                <c:pt idx="1252">
                  <c:v>6.32831538818739</c:v>
                </c:pt>
                <c:pt idx="1253">
                  <c:v>8.3348939222552</c:v>
                </c:pt>
                <c:pt idx="1254">
                  <c:v>6.00801283786579</c:v>
                </c:pt>
                <c:pt idx="1255">
                  <c:v>7.00687879630204</c:v>
                </c:pt>
                <c:pt idx="1256">
                  <c:v>7.36851928654209</c:v>
                </c:pt>
                <c:pt idx="1257">
                  <c:v>7.40546455264249</c:v>
                </c:pt>
                <c:pt idx="1258">
                  <c:v>5.49415681273079</c:v>
                </c:pt>
                <c:pt idx="1259">
                  <c:v>5.53425423562602</c:v>
                </c:pt>
                <c:pt idx="1260">
                  <c:v>6.98325133703405</c:v>
                </c:pt>
                <c:pt idx="1261">
                  <c:v>5.0372868368991</c:v>
                </c:pt>
                <c:pt idx="1262">
                  <c:v>6.00733243104761</c:v>
                </c:pt>
                <c:pt idx="1263">
                  <c:v>6.50423327983669</c:v>
                </c:pt>
                <c:pt idx="1264">
                  <c:v>9.06950966097117</c:v>
                </c:pt>
                <c:pt idx="1265">
                  <c:v>7.72678819558621</c:v>
                </c:pt>
                <c:pt idx="1266">
                  <c:v>7.15805908763746</c:v>
                </c:pt>
                <c:pt idx="1267">
                  <c:v>7.6157512793313</c:v>
                </c:pt>
                <c:pt idx="1268">
                  <c:v>8.26685776912769</c:v>
                </c:pt>
                <c:pt idx="1269">
                  <c:v>6.68278446688692</c:v>
                </c:pt>
                <c:pt idx="1270">
                  <c:v>6.73528095212432</c:v>
                </c:pt>
                <c:pt idx="1271">
                  <c:v>5.80848634979848</c:v>
                </c:pt>
                <c:pt idx="1272">
                  <c:v>5.74959329782108</c:v>
                </c:pt>
                <c:pt idx="1273">
                  <c:v>4.2040449697991</c:v>
                </c:pt>
                <c:pt idx="1274">
                  <c:v>5.50678933520589</c:v>
                </c:pt>
                <c:pt idx="1275">
                  <c:v>7.0599191977349</c:v>
                </c:pt>
                <c:pt idx="1276">
                  <c:v>5.2515039700078</c:v>
                </c:pt>
                <c:pt idx="1277">
                  <c:v>4.16022425032621</c:v>
                </c:pt>
                <c:pt idx="1278">
                  <c:v>6.67365884881289</c:v>
                </c:pt>
                <c:pt idx="1279">
                  <c:v>8.48861749925601</c:v>
                </c:pt>
                <c:pt idx="1280">
                  <c:v>6.3571953081181</c:v>
                </c:pt>
                <c:pt idx="1281">
                  <c:v>8.16528060867067</c:v>
                </c:pt>
                <c:pt idx="1282">
                  <c:v>8.84785474637035</c:v>
                </c:pt>
                <c:pt idx="1283">
                  <c:v>7.58352778020215</c:v>
                </c:pt>
                <c:pt idx="1284">
                  <c:v>3.34515828635611</c:v>
                </c:pt>
                <c:pt idx="1285">
                  <c:v>6.34055237604302</c:v>
                </c:pt>
                <c:pt idx="1286">
                  <c:v>7.25538251424668</c:v>
                </c:pt>
                <c:pt idx="1287">
                  <c:v>7.95829289055285</c:v>
                </c:pt>
                <c:pt idx="1288">
                  <c:v>8.92563234604614</c:v>
                </c:pt>
                <c:pt idx="1289">
                  <c:v>6.51140344437971</c:v>
                </c:pt>
                <c:pt idx="1290">
                  <c:v>6.30308974076953</c:v>
                </c:pt>
                <c:pt idx="1291">
                  <c:v>5.52192809039592</c:v>
                </c:pt>
                <c:pt idx="1292">
                  <c:v>7.16094572553159</c:v>
                </c:pt>
                <c:pt idx="1293">
                  <c:v>5.66618460862811</c:v>
                </c:pt>
                <c:pt idx="1294">
                  <c:v>6.05421083907016</c:v>
                </c:pt>
                <c:pt idx="1295">
                  <c:v>7.11786039506087</c:v>
                </c:pt>
                <c:pt idx="1296">
                  <c:v>7.59612304609752</c:v>
                </c:pt>
                <c:pt idx="1297">
                  <c:v>6.87039997627941</c:v>
                </c:pt>
                <c:pt idx="1298">
                  <c:v>4.79193062211295</c:v>
                </c:pt>
                <c:pt idx="1299">
                  <c:v>7.26253624178745</c:v>
                </c:pt>
                <c:pt idx="1300">
                  <c:v>7.03717029424969</c:v>
                </c:pt>
                <c:pt idx="1301">
                  <c:v>5.09416087965851</c:v>
                </c:pt>
                <c:pt idx="1302">
                  <c:v>4.81262926765564</c:v>
                </c:pt>
                <c:pt idx="1303">
                  <c:v>4.30400156442466</c:v>
                </c:pt>
                <c:pt idx="1304">
                  <c:v>5.35298679748571</c:v>
                </c:pt>
                <c:pt idx="1305">
                  <c:v>5.86447948051224</c:v>
                </c:pt>
                <c:pt idx="1306">
                  <c:v>5.34481692416277</c:v>
                </c:pt>
                <c:pt idx="1307">
                  <c:v>4.09324683535719</c:v>
                </c:pt>
                <c:pt idx="1308">
                  <c:v>5.91272567954504</c:v>
                </c:pt>
                <c:pt idx="1309">
                  <c:v>4.94055212095327</c:v>
                </c:pt>
                <c:pt idx="1310">
                  <c:v>3.95999312965208</c:v>
                </c:pt>
                <c:pt idx="1311">
                  <c:v>4.54901067331715</c:v>
                </c:pt>
                <c:pt idx="1312">
                  <c:v>5.31366336602077</c:v>
                </c:pt>
                <c:pt idx="1313">
                  <c:v>4.89196461817562</c:v>
                </c:pt>
                <c:pt idx="1314">
                  <c:v>5.62737405380225</c:v>
                </c:pt>
                <c:pt idx="1315">
                  <c:v>6.22759099531189</c:v>
                </c:pt>
                <c:pt idx="1316">
                  <c:v>5.48217843899924</c:v>
                </c:pt>
                <c:pt idx="1317">
                  <c:v>4.79944043341402</c:v>
                </c:pt>
                <c:pt idx="1318">
                  <c:v>7.88406273564719</c:v>
                </c:pt>
                <c:pt idx="1319">
                  <c:v>4.5366108281758</c:v>
                </c:pt>
                <c:pt idx="1320">
                  <c:v>3.36872495691954</c:v>
                </c:pt>
                <c:pt idx="1321">
                  <c:v>4.87879932543597</c:v>
                </c:pt>
                <c:pt idx="1322">
                  <c:v>6.34829549472887</c:v>
                </c:pt>
                <c:pt idx="1323">
                  <c:v>5.83795730348617</c:v>
                </c:pt>
                <c:pt idx="1324">
                  <c:v>6.43143674549675</c:v>
                </c:pt>
                <c:pt idx="1325">
                  <c:v>5.33456733852554</c:v>
                </c:pt>
                <c:pt idx="1326">
                  <c:v>3.2548746278024</c:v>
                </c:pt>
                <c:pt idx="1327">
                  <c:v>3.79821071097523</c:v>
                </c:pt>
                <c:pt idx="1328">
                  <c:v>4.58526981411545</c:v>
                </c:pt>
                <c:pt idx="1329">
                  <c:v>4.43846588066623</c:v>
                </c:pt>
                <c:pt idx="1330">
                  <c:v>5.45716768062761</c:v>
                </c:pt>
                <c:pt idx="1331">
                  <c:v>3.89657400925505</c:v>
                </c:pt>
                <c:pt idx="1332">
                  <c:v>4.20001824036534</c:v>
                </c:pt>
                <c:pt idx="1333">
                  <c:v>2.64586104933444</c:v>
                </c:pt>
                <c:pt idx="1334">
                  <c:v>5.66725477980458</c:v>
                </c:pt>
                <c:pt idx="1335">
                  <c:v>4.35199201906915</c:v>
                </c:pt>
                <c:pt idx="1336">
                  <c:v>5.72061444680055</c:v>
                </c:pt>
                <c:pt idx="1337">
                  <c:v>5.00513751345025</c:v>
                </c:pt>
                <c:pt idx="1338">
                  <c:v>7.86062170179654</c:v>
                </c:pt>
                <c:pt idx="1339">
                  <c:v>6.5983265552133</c:v>
                </c:pt>
                <c:pt idx="1340">
                  <c:v>6.8806579621522</c:v>
                </c:pt>
                <c:pt idx="1341">
                  <c:v>4.06690016814659</c:v>
                </c:pt>
                <c:pt idx="1342">
                  <c:v>4.3698273082293</c:v>
                </c:pt>
                <c:pt idx="1343">
                  <c:v>6.87351018667169</c:v>
                </c:pt>
                <c:pt idx="1344">
                  <c:v>4.67017059291823</c:v>
                </c:pt>
                <c:pt idx="1345">
                  <c:v>5.18799889820433</c:v>
                </c:pt>
                <c:pt idx="1346">
                  <c:v>7.40505737536005</c:v>
                </c:pt>
                <c:pt idx="1347">
                  <c:v>7.53709151586587</c:v>
                </c:pt>
                <c:pt idx="1348">
                  <c:v>3.70710309089429</c:v>
                </c:pt>
                <c:pt idx="1349">
                  <c:v>6.23681397313862</c:v>
                </c:pt>
                <c:pt idx="1350">
                  <c:v>6.9956244916555</c:v>
                </c:pt>
                <c:pt idx="1351">
                  <c:v>5.57167072204784</c:v>
                </c:pt>
                <c:pt idx="1352">
                  <c:v>6.85367462313448</c:v>
                </c:pt>
                <c:pt idx="1353">
                  <c:v>5.35530963229127</c:v>
                </c:pt>
                <c:pt idx="1354">
                  <c:v>5.48313057424191</c:v>
                </c:pt>
                <c:pt idx="1355">
                  <c:v>4.33594547286914</c:v>
                </c:pt>
                <c:pt idx="1356">
                  <c:v>4.52205613753985</c:v>
                </c:pt>
                <c:pt idx="1357">
                  <c:v>5.21263361028614</c:v>
                </c:pt>
                <c:pt idx="1358">
                  <c:v>5.49880956442279</c:v>
                </c:pt>
                <c:pt idx="1359">
                  <c:v>5.45676594115026</c:v>
                </c:pt>
                <c:pt idx="1360">
                  <c:v>4.67251796235924</c:v>
                </c:pt>
                <c:pt idx="1361">
                  <c:v>3.90362897462838</c:v>
                </c:pt>
                <c:pt idx="1362">
                  <c:v>5.0925876556901</c:v>
                </c:pt>
                <c:pt idx="1363">
                  <c:v>5.28608509600966</c:v>
                </c:pt>
                <c:pt idx="1364">
                  <c:v>6.08806713050995</c:v>
                </c:pt>
                <c:pt idx="1365">
                  <c:v>5.30254895749588</c:v>
                </c:pt>
                <c:pt idx="1366">
                  <c:v>5.87317386898769</c:v>
                </c:pt>
                <c:pt idx="1367">
                  <c:v>4.46362548932917</c:v>
                </c:pt>
                <c:pt idx="1368">
                  <c:v>3.82443116280904</c:v>
                </c:pt>
                <c:pt idx="1369">
                  <c:v>4.31362840275224</c:v>
                </c:pt>
                <c:pt idx="1370">
                  <c:v>6.08861873621696</c:v>
                </c:pt>
                <c:pt idx="1371">
                  <c:v>4.9419167420786</c:v>
                </c:pt>
                <c:pt idx="1372">
                  <c:v>7.84848488141202</c:v>
                </c:pt>
                <c:pt idx="1373">
                  <c:v>7.39511768920235</c:v>
                </c:pt>
                <c:pt idx="1374">
                  <c:v>5.70803400077237</c:v>
                </c:pt>
                <c:pt idx="1375">
                  <c:v>4.76273872435807</c:v>
                </c:pt>
                <c:pt idx="1376">
                  <c:v>2.2394513604035</c:v>
                </c:pt>
                <c:pt idx="1377">
                  <c:v>5.85786882580061</c:v>
                </c:pt>
                <c:pt idx="1378">
                  <c:v>4.74083280050735</c:v>
                </c:pt>
                <c:pt idx="1379">
                  <c:v>5.3670950987849</c:v>
                </c:pt>
                <c:pt idx="1380">
                  <c:v>6.97282285363575</c:v>
                </c:pt>
                <c:pt idx="1381">
                  <c:v>6.45431753473269</c:v>
                </c:pt>
                <c:pt idx="1382">
                  <c:v>4.45695790460988</c:v>
                </c:pt>
                <c:pt idx="1383">
                  <c:v>5.73634590232704</c:v>
                </c:pt>
                <c:pt idx="1384">
                  <c:v>4.91551161240306</c:v>
                </c:pt>
                <c:pt idx="1385">
                  <c:v>5.21127962277343</c:v>
                </c:pt>
                <c:pt idx="1386">
                  <c:v>5.56369642582742</c:v>
                </c:pt>
                <c:pt idx="1387">
                  <c:v>4.0690156716725</c:v>
                </c:pt>
                <c:pt idx="1388">
                  <c:v>5.08310840655627</c:v>
                </c:pt>
                <c:pt idx="1389">
                  <c:v>3.94010566177665</c:v>
                </c:pt>
                <c:pt idx="1390">
                  <c:v>5.24077712311951</c:v>
                </c:pt>
                <c:pt idx="1391">
                  <c:v>4.00021188608745</c:v>
                </c:pt>
                <c:pt idx="1392">
                  <c:v>5.18581256133053</c:v>
                </c:pt>
                <c:pt idx="1393">
                  <c:v>6.30787415807018</c:v>
                </c:pt>
                <c:pt idx="1394">
                  <c:v>5.41539051509411</c:v>
                </c:pt>
                <c:pt idx="1395">
                  <c:v>4.6735587972649</c:v>
                </c:pt>
                <c:pt idx="1396">
                  <c:v>5.37566932057621</c:v>
                </c:pt>
                <c:pt idx="1397">
                  <c:v>4.52756998094168</c:v>
                </c:pt>
                <c:pt idx="1398">
                  <c:v>5.22789212338312</c:v>
                </c:pt>
                <c:pt idx="1399">
                  <c:v>4.01136419177289</c:v>
                </c:pt>
                <c:pt idx="1400">
                  <c:v>5.2563397600057</c:v>
                </c:pt>
                <c:pt idx="1401">
                  <c:v>6.15431692110394</c:v>
                </c:pt>
                <c:pt idx="1402">
                  <c:v>6.98759902805565</c:v>
                </c:pt>
                <c:pt idx="1403">
                  <c:v>5.50466690460269</c:v>
                </c:pt>
                <c:pt idx="1404">
                  <c:v>7.15341750024449</c:v>
                </c:pt>
                <c:pt idx="1405">
                  <c:v>4.9022173579106</c:v>
                </c:pt>
                <c:pt idx="1406">
                  <c:v>6.04280062854841</c:v>
                </c:pt>
                <c:pt idx="1407">
                  <c:v>6.4908710444323</c:v>
                </c:pt>
                <c:pt idx="1408">
                  <c:v>8.01582515244476</c:v>
                </c:pt>
                <c:pt idx="1409">
                  <c:v>8.72928191094983</c:v>
                </c:pt>
                <c:pt idx="1410">
                  <c:v>5.30809715795129</c:v>
                </c:pt>
                <c:pt idx="1411">
                  <c:v>4.54834611845831</c:v>
                </c:pt>
                <c:pt idx="1412">
                  <c:v>8.10216744438303</c:v>
                </c:pt>
                <c:pt idx="1413">
                  <c:v>9.1024167498509</c:v>
                </c:pt>
                <c:pt idx="1414">
                  <c:v>6.91674705584042</c:v>
                </c:pt>
                <c:pt idx="1415">
                  <c:v>5.51647878059323</c:v>
                </c:pt>
                <c:pt idx="1416">
                  <c:v>5.70547684960796</c:v>
                </c:pt>
                <c:pt idx="1417">
                  <c:v>7.31065170206029</c:v>
                </c:pt>
                <c:pt idx="1418">
                  <c:v>5.22382538629616</c:v>
                </c:pt>
                <c:pt idx="1419">
                  <c:v>7.40314288524371</c:v>
                </c:pt>
                <c:pt idx="1420">
                  <c:v>6.67299159015679</c:v>
                </c:pt>
                <c:pt idx="1421">
                  <c:v>5.19823945560117</c:v>
                </c:pt>
                <c:pt idx="1422">
                  <c:v>5.38779874424791</c:v>
                </c:pt>
                <c:pt idx="1423">
                  <c:v>4.34142226511966</c:v>
                </c:pt>
                <c:pt idx="1424">
                  <c:v>6.68983226683986</c:v>
                </c:pt>
                <c:pt idx="1425">
                  <c:v>7.05199613930128</c:v>
                </c:pt>
                <c:pt idx="1426">
                  <c:v>6.90247895444851</c:v>
                </c:pt>
                <c:pt idx="1427">
                  <c:v>6.95224326932184</c:v>
                </c:pt>
                <c:pt idx="1428">
                  <c:v>6.03920298053796</c:v>
                </c:pt>
                <c:pt idx="1429">
                  <c:v>7.34504948301073</c:v>
                </c:pt>
                <c:pt idx="1430">
                  <c:v>6.73631564834554</c:v>
                </c:pt>
                <c:pt idx="1431">
                  <c:v>6.67681418031783</c:v>
                </c:pt>
                <c:pt idx="1432">
                  <c:v>6.36556540889816</c:v>
                </c:pt>
                <c:pt idx="1433">
                  <c:v>5.41674730971734</c:v>
                </c:pt>
                <c:pt idx="1434">
                  <c:v>6.62304298094272</c:v>
                </c:pt>
                <c:pt idx="1435">
                  <c:v>9.01398230101256</c:v>
                </c:pt>
                <c:pt idx="1436">
                  <c:v>7.22187960689567</c:v>
                </c:pt>
                <c:pt idx="1437">
                  <c:v>5.70367145113882</c:v>
                </c:pt>
                <c:pt idx="1438">
                  <c:v>5.4323192140162</c:v>
                </c:pt>
                <c:pt idx="1439">
                  <c:v>5.85602294132417</c:v>
                </c:pt>
                <c:pt idx="1440">
                  <c:v>5.24655153369446</c:v>
                </c:pt>
                <c:pt idx="1441">
                  <c:v>6.72636098715906</c:v>
                </c:pt>
                <c:pt idx="1442">
                  <c:v>5.72003297691055</c:v>
                </c:pt>
                <c:pt idx="1443">
                  <c:v>7.1697094480986</c:v>
                </c:pt>
                <c:pt idx="1444">
                  <c:v>6.02044360187241</c:v>
                </c:pt>
                <c:pt idx="1445">
                  <c:v>5.35088245995718</c:v>
                </c:pt>
                <c:pt idx="1446">
                  <c:v>5.7960951438574</c:v>
                </c:pt>
                <c:pt idx="1447">
                  <c:v>5.80059799332418</c:v>
                </c:pt>
                <c:pt idx="1448">
                  <c:v>6.03998151505718</c:v>
                </c:pt>
                <c:pt idx="1449">
                  <c:v>9.06335408713959</c:v>
                </c:pt>
                <c:pt idx="1450">
                  <c:v>7.1998815858381</c:v>
                </c:pt>
                <c:pt idx="1451">
                  <c:v>7.1836843120328</c:v>
                </c:pt>
                <c:pt idx="1452">
                  <c:v>7.54251163246453</c:v>
                </c:pt>
                <c:pt idx="1453">
                  <c:v>7.57213009803516</c:v>
                </c:pt>
                <c:pt idx="1454">
                  <c:v>7.05758011485497</c:v>
                </c:pt>
                <c:pt idx="1455">
                  <c:v>7.37270942765286</c:v>
                </c:pt>
                <c:pt idx="1456">
                  <c:v>5.52674646112713</c:v>
                </c:pt>
                <c:pt idx="1457">
                  <c:v>5.6510448099958</c:v>
                </c:pt>
                <c:pt idx="1458">
                  <c:v>8.25721692031744</c:v>
                </c:pt>
                <c:pt idx="1459">
                  <c:v>12.1100359058175</c:v>
                </c:pt>
                <c:pt idx="1460">
                  <c:v>9.17930991104679</c:v>
                </c:pt>
                <c:pt idx="1461">
                  <c:v>7.15175531822749</c:v>
                </c:pt>
                <c:pt idx="1462">
                  <c:v>7.41655803296617</c:v>
                </c:pt>
                <c:pt idx="1463">
                  <c:v>5.91725748135574</c:v>
                </c:pt>
                <c:pt idx="1464">
                  <c:v>6.77319767414309</c:v>
                </c:pt>
                <c:pt idx="1465">
                  <c:v>6.94000732438713</c:v>
                </c:pt>
                <c:pt idx="1466">
                  <c:v>7.82153239534373</c:v>
                </c:pt>
                <c:pt idx="1467">
                  <c:v>7.51038206033835</c:v>
                </c:pt>
                <c:pt idx="1468">
                  <c:v>5.06584726261134</c:v>
                </c:pt>
                <c:pt idx="1469">
                  <c:v>5.12858596383298</c:v>
                </c:pt>
                <c:pt idx="1470">
                  <c:v>4.7939474517488</c:v>
                </c:pt>
                <c:pt idx="1471">
                  <c:v>6.1735608254264</c:v>
                </c:pt>
                <c:pt idx="1472">
                  <c:v>7.04030389266304</c:v>
                </c:pt>
                <c:pt idx="1473">
                  <c:v>9.93191719773943</c:v>
                </c:pt>
                <c:pt idx="1474">
                  <c:v>8.91262140790902</c:v>
                </c:pt>
                <c:pt idx="1475">
                  <c:v>8.06595141429745</c:v>
                </c:pt>
                <c:pt idx="1476">
                  <c:v>6.7159171047558</c:v>
                </c:pt>
                <c:pt idx="1477">
                  <c:v>5.75329968338959</c:v>
                </c:pt>
                <c:pt idx="1478">
                  <c:v>5.04233528439017</c:v>
                </c:pt>
                <c:pt idx="1479">
                  <c:v>5.67859505878701</c:v>
                </c:pt>
                <c:pt idx="1480">
                  <c:v>4.66495150861992</c:v>
                </c:pt>
                <c:pt idx="1481">
                  <c:v>5.59257703245432</c:v>
                </c:pt>
                <c:pt idx="1482">
                  <c:v>6.02462649282422</c:v>
                </c:pt>
                <c:pt idx="1483">
                  <c:v>4.82214715918989</c:v>
                </c:pt>
                <c:pt idx="1484">
                  <c:v>5.93919249849718</c:v>
                </c:pt>
                <c:pt idx="1485">
                  <c:v>6.82056815061349</c:v>
                </c:pt>
                <c:pt idx="1486">
                  <c:v>6.69893975726411</c:v>
                </c:pt>
                <c:pt idx="1487">
                  <c:v>6.39378969859515</c:v>
                </c:pt>
                <c:pt idx="1488">
                  <c:v>7.81837916851684</c:v>
                </c:pt>
                <c:pt idx="1489">
                  <c:v>6.31580513451552</c:v>
                </c:pt>
                <c:pt idx="1490">
                  <c:v>6.4435092046977</c:v>
                </c:pt>
                <c:pt idx="1491">
                  <c:v>7.50170213565437</c:v>
                </c:pt>
                <c:pt idx="1492">
                  <c:v>8.54708747151784</c:v>
                </c:pt>
                <c:pt idx="1493">
                  <c:v>5.75004264802339</c:v>
                </c:pt>
                <c:pt idx="1494">
                  <c:v>7.85228976102118</c:v>
                </c:pt>
                <c:pt idx="1495">
                  <c:v>7.47336363772548</c:v>
                </c:pt>
                <c:pt idx="1496">
                  <c:v>7.890323214009</c:v>
                </c:pt>
                <c:pt idx="1497">
                  <c:v>8.83373680490923</c:v>
                </c:pt>
                <c:pt idx="1498">
                  <c:v>6.33356089832339</c:v>
                </c:pt>
                <c:pt idx="1499">
                  <c:v>6.79542910958374</c:v>
                </c:pt>
                <c:pt idx="1500">
                  <c:v>7.09850557391224</c:v>
                </c:pt>
                <c:pt idx="1501">
                  <c:v>5.97609256059253</c:v>
                </c:pt>
                <c:pt idx="1502">
                  <c:v>8.36590593206244</c:v>
                </c:pt>
                <c:pt idx="1503">
                  <c:v>7.64126901671733</c:v>
                </c:pt>
                <c:pt idx="1504">
                  <c:v>9.3889772444916</c:v>
                </c:pt>
                <c:pt idx="1505">
                  <c:v>8.55477139242885</c:v>
                </c:pt>
                <c:pt idx="1506">
                  <c:v>8.56503098850471</c:v>
                </c:pt>
                <c:pt idx="1507">
                  <c:v>7.48844500445342</c:v>
                </c:pt>
                <c:pt idx="1508">
                  <c:v>6.71913053366327</c:v>
                </c:pt>
                <c:pt idx="1509">
                  <c:v>8.20155843316578</c:v>
                </c:pt>
                <c:pt idx="1510">
                  <c:v>7.24273434492144</c:v>
                </c:pt>
                <c:pt idx="1511">
                  <c:v>5.81230470686919</c:v>
                </c:pt>
                <c:pt idx="1512">
                  <c:v>5.41979876334518</c:v>
                </c:pt>
                <c:pt idx="1513">
                  <c:v>5.12664929982893</c:v>
                </c:pt>
                <c:pt idx="1514">
                  <c:v>4.61084215738922</c:v>
                </c:pt>
                <c:pt idx="1515">
                  <c:v>4.95767554593778</c:v>
                </c:pt>
                <c:pt idx="1516">
                  <c:v>5.32750782004513</c:v>
                </c:pt>
                <c:pt idx="1517">
                  <c:v>4.19073903342849</c:v>
                </c:pt>
                <c:pt idx="1518">
                  <c:v>4.93100452783954</c:v>
                </c:pt>
                <c:pt idx="1519">
                  <c:v>5.14783190204228</c:v>
                </c:pt>
                <c:pt idx="1520">
                  <c:v>4.92437598301375</c:v>
                </c:pt>
                <c:pt idx="1521">
                  <c:v>6.05575930269375</c:v>
                </c:pt>
                <c:pt idx="1522">
                  <c:v>7.64622039478432</c:v>
                </c:pt>
                <c:pt idx="1523">
                  <c:v>6.5932484772153</c:v>
                </c:pt>
                <c:pt idx="1524">
                  <c:v>6.75316027464415</c:v>
                </c:pt>
                <c:pt idx="1525">
                  <c:v>7.46476709461741</c:v>
                </c:pt>
                <c:pt idx="1526">
                  <c:v>8.84166758176354</c:v>
                </c:pt>
                <c:pt idx="1527">
                  <c:v>7.42698108403361</c:v>
                </c:pt>
                <c:pt idx="1528">
                  <c:v>5.3897640483556</c:v>
                </c:pt>
                <c:pt idx="1529">
                  <c:v>8.5991607751119</c:v>
                </c:pt>
                <c:pt idx="1530">
                  <c:v>7.00806451561329</c:v>
                </c:pt>
                <c:pt idx="1531">
                  <c:v>7.48266693959158</c:v>
                </c:pt>
                <c:pt idx="1532">
                  <c:v>7.99084986013821</c:v>
                </c:pt>
                <c:pt idx="1533">
                  <c:v>5.39514239565946</c:v>
                </c:pt>
                <c:pt idx="1534">
                  <c:v>7.97686347787073</c:v>
                </c:pt>
                <c:pt idx="1535">
                  <c:v>9.17243110890766</c:v>
                </c:pt>
                <c:pt idx="1536">
                  <c:v>7.36491114143602</c:v>
                </c:pt>
                <c:pt idx="1537">
                  <c:v>6.63993073867841</c:v>
                </c:pt>
                <c:pt idx="1538">
                  <c:v>6.8222738811384</c:v>
                </c:pt>
                <c:pt idx="1539">
                  <c:v>5.61927097899583</c:v>
                </c:pt>
                <c:pt idx="1540">
                  <c:v>6.76582073535067</c:v>
                </c:pt>
                <c:pt idx="1541">
                  <c:v>5.2608042432282</c:v>
                </c:pt>
                <c:pt idx="1542">
                  <c:v>6.85244464648084</c:v>
                </c:pt>
                <c:pt idx="1543">
                  <c:v>9.59033520843099</c:v>
                </c:pt>
                <c:pt idx="1544">
                  <c:v>7.50988684725553</c:v>
                </c:pt>
                <c:pt idx="1545">
                  <c:v>10.5869300058063</c:v>
                </c:pt>
                <c:pt idx="1546">
                  <c:v>9.06819330657349</c:v>
                </c:pt>
                <c:pt idx="1547">
                  <c:v>7.45666260986952</c:v>
                </c:pt>
                <c:pt idx="1548">
                  <c:v>5.52228585226536</c:v>
                </c:pt>
                <c:pt idx="1549">
                  <c:v>6.66453381583737</c:v>
                </c:pt>
                <c:pt idx="1550">
                  <c:v>7.57709128222622</c:v>
                </c:pt>
                <c:pt idx="1551">
                  <c:v>5.85742139207826</c:v>
                </c:pt>
                <c:pt idx="1552">
                  <c:v>6.3152195369543</c:v>
                </c:pt>
                <c:pt idx="1553">
                  <c:v>6.32646366674134</c:v>
                </c:pt>
                <c:pt idx="1554">
                  <c:v>6.10918548063431</c:v>
                </c:pt>
                <c:pt idx="1555">
                  <c:v>10.37166504038</c:v>
                </c:pt>
                <c:pt idx="1556">
                  <c:v>8.71937974259038</c:v>
                </c:pt>
                <c:pt idx="1557">
                  <c:v>9.23283719828182</c:v>
                </c:pt>
                <c:pt idx="1558">
                  <c:v>9.30756709064604</c:v>
                </c:pt>
                <c:pt idx="1559">
                  <c:v>8.16065524551453</c:v>
                </c:pt>
                <c:pt idx="1560">
                  <c:v>9.5999543743822</c:v>
                </c:pt>
                <c:pt idx="1561">
                  <c:v>6.30542640545541</c:v>
                </c:pt>
                <c:pt idx="1562">
                  <c:v>7.86562807746402</c:v>
                </c:pt>
                <c:pt idx="1563">
                  <c:v>6.52874910855753</c:v>
                </c:pt>
                <c:pt idx="1564">
                  <c:v>6.05078039139149</c:v>
                </c:pt>
                <c:pt idx="1565">
                  <c:v>6.44279568686625</c:v>
                </c:pt>
                <c:pt idx="1566">
                  <c:v>6.53791867627968</c:v>
                </c:pt>
                <c:pt idx="1567">
                  <c:v>5.38484076346048</c:v>
                </c:pt>
                <c:pt idx="1568">
                  <c:v>5.52359127168959</c:v>
                </c:pt>
                <c:pt idx="1569">
                  <c:v>6.62657044100042</c:v>
                </c:pt>
                <c:pt idx="1570">
                  <c:v>4.89774469133285</c:v>
                </c:pt>
                <c:pt idx="1571">
                  <c:v>5.09262715086635</c:v>
                </c:pt>
                <c:pt idx="1572">
                  <c:v>4.5142721849275</c:v>
                </c:pt>
                <c:pt idx="1573">
                  <c:v>6.18829274410591</c:v>
                </c:pt>
                <c:pt idx="1574">
                  <c:v>5.99087889814215</c:v>
                </c:pt>
                <c:pt idx="1575">
                  <c:v>6.33784301514157</c:v>
                </c:pt>
                <c:pt idx="1576">
                  <c:v>7.28855804918788</c:v>
                </c:pt>
                <c:pt idx="1577">
                  <c:v>6.77569943308156</c:v>
                </c:pt>
                <c:pt idx="1578">
                  <c:v>6.03984741465562</c:v>
                </c:pt>
                <c:pt idx="1579">
                  <c:v>6.92268642244691</c:v>
                </c:pt>
                <c:pt idx="1580">
                  <c:v>6.47462370816601</c:v>
                </c:pt>
                <c:pt idx="1581">
                  <c:v>4.70176005647621</c:v>
                </c:pt>
                <c:pt idx="1582">
                  <c:v>4.89804944547297</c:v>
                </c:pt>
                <c:pt idx="1583">
                  <c:v>5.40823607474979</c:v>
                </c:pt>
                <c:pt idx="1584">
                  <c:v>6.25055363423029</c:v>
                </c:pt>
                <c:pt idx="1585">
                  <c:v>5.73054605503797</c:v>
                </c:pt>
                <c:pt idx="1586">
                  <c:v>4.96298440789714</c:v>
                </c:pt>
                <c:pt idx="1587">
                  <c:v>7.15592786552059</c:v>
                </c:pt>
                <c:pt idx="1588">
                  <c:v>6.33042046845125</c:v>
                </c:pt>
                <c:pt idx="1589">
                  <c:v>5.58158780735199</c:v>
                </c:pt>
                <c:pt idx="1590">
                  <c:v>6.05982516331295</c:v>
                </c:pt>
                <c:pt idx="1591">
                  <c:v>5.07399995280519</c:v>
                </c:pt>
                <c:pt idx="1592">
                  <c:v>4.32787997981699</c:v>
                </c:pt>
                <c:pt idx="1593">
                  <c:v>3.69611377735496</c:v>
                </c:pt>
                <c:pt idx="1594">
                  <c:v>4.12411709222123</c:v>
                </c:pt>
                <c:pt idx="1595">
                  <c:v>4.29788876950854</c:v>
                </c:pt>
                <c:pt idx="1596">
                  <c:v>5.78122647422638</c:v>
                </c:pt>
                <c:pt idx="1597">
                  <c:v>4.22661455166689</c:v>
                </c:pt>
                <c:pt idx="1598">
                  <c:v>4.5071065091371</c:v>
                </c:pt>
                <c:pt idx="1599">
                  <c:v>4.99834580151289</c:v>
                </c:pt>
                <c:pt idx="1600">
                  <c:v>4.05190041605243</c:v>
                </c:pt>
                <c:pt idx="1601">
                  <c:v>5.2392671571114</c:v>
                </c:pt>
                <c:pt idx="1602">
                  <c:v>5.58235092970686</c:v>
                </c:pt>
                <c:pt idx="1603">
                  <c:v>12.379439812279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0"/>
        <c:smooth val="0"/>
        <c:axId val="401501868"/>
        <c:axId val="390328057"/>
      </c:lineChart>
      <c:dateAx>
        <c:axId val="401501868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390328057"/>
        <c:crosses val="autoZero"/>
        <c:auto val="1"/>
        <c:lblOffset val="100"/>
        <c:baseTimeUnit val="days"/>
      </c:dateAx>
      <c:valAx>
        <c:axId val="39032805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4015018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en-US" sz="800"/>
      </a:pPr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en-US" sz="10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sz="1080"/>
              <a:t>Okex</a:t>
            </a:r>
            <a:endParaRPr sz="108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OkEX_USDT.csv!$Q$1</c:f>
              <c:strCache>
                <c:ptCount val="1"/>
                <c:pt idx="0">
                  <c:v>WashVolumePercTotal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OkEX_USDT.csv!$C$2:$C$1201</c:f>
              <c:numCache>
                <c:formatCode>m/d/yyyy</c:formatCode>
                <c:ptCount val="1200"/>
                <c:pt idx="0" c:formatCode="m/d/yyyy">
                  <c:v>43143</c:v>
                </c:pt>
                <c:pt idx="1" c:formatCode="m/d/yyyy">
                  <c:v>43144</c:v>
                </c:pt>
                <c:pt idx="2" c:formatCode="m/d/yyyy">
                  <c:v>43145</c:v>
                </c:pt>
                <c:pt idx="3" c:formatCode="m/d/yyyy">
                  <c:v>43146</c:v>
                </c:pt>
                <c:pt idx="4" c:formatCode="m/d/yyyy">
                  <c:v>43147</c:v>
                </c:pt>
                <c:pt idx="5" c:formatCode="m/d/yyyy">
                  <c:v>43148</c:v>
                </c:pt>
                <c:pt idx="6" c:formatCode="m/d/yyyy">
                  <c:v>43149</c:v>
                </c:pt>
                <c:pt idx="7" c:formatCode="m/d/yyyy">
                  <c:v>43150</c:v>
                </c:pt>
                <c:pt idx="8" c:formatCode="m/d/yyyy">
                  <c:v>43151</c:v>
                </c:pt>
                <c:pt idx="9" c:formatCode="m/d/yyyy">
                  <c:v>43152</c:v>
                </c:pt>
                <c:pt idx="10" c:formatCode="m/d/yyyy">
                  <c:v>43153</c:v>
                </c:pt>
                <c:pt idx="11" c:formatCode="m/d/yyyy">
                  <c:v>43154</c:v>
                </c:pt>
                <c:pt idx="12" c:formatCode="m/d/yyyy">
                  <c:v>43155</c:v>
                </c:pt>
                <c:pt idx="13" c:formatCode="m/d/yyyy">
                  <c:v>43156</c:v>
                </c:pt>
                <c:pt idx="14" c:formatCode="m/d/yyyy">
                  <c:v>43157</c:v>
                </c:pt>
                <c:pt idx="15" c:formatCode="m/d/yyyy">
                  <c:v>43158</c:v>
                </c:pt>
                <c:pt idx="16" c:formatCode="m/d/yyyy">
                  <c:v>43159</c:v>
                </c:pt>
                <c:pt idx="17" c:formatCode="m/d/yyyy">
                  <c:v>43160</c:v>
                </c:pt>
                <c:pt idx="18" c:formatCode="m/d/yyyy">
                  <c:v>43161</c:v>
                </c:pt>
                <c:pt idx="19" c:formatCode="m/d/yyyy">
                  <c:v>43162</c:v>
                </c:pt>
                <c:pt idx="20" c:formatCode="m/d/yyyy">
                  <c:v>43163</c:v>
                </c:pt>
                <c:pt idx="21" c:formatCode="m/d/yyyy">
                  <c:v>43164</c:v>
                </c:pt>
                <c:pt idx="22" c:formatCode="m/d/yyyy">
                  <c:v>43165</c:v>
                </c:pt>
                <c:pt idx="23" c:formatCode="m/d/yyyy">
                  <c:v>43166</c:v>
                </c:pt>
                <c:pt idx="24" c:formatCode="m/d/yyyy">
                  <c:v>43167</c:v>
                </c:pt>
                <c:pt idx="25" c:formatCode="m/d/yyyy">
                  <c:v>43168</c:v>
                </c:pt>
                <c:pt idx="26" c:formatCode="m/d/yyyy">
                  <c:v>43169</c:v>
                </c:pt>
                <c:pt idx="27" c:formatCode="m/d/yyyy">
                  <c:v>43170</c:v>
                </c:pt>
                <c:pt idx="28" c:formatCode="m/d/yyyy">
                  <c:v>43171</c:v>
                </c:pt>
                <c:pt idx="29" c:formatCode="m/d/yyyy">
                  <c:v>43172</c:v>
                </c:pt>
                <c:pt idx="30" c:formatCode="m/d/yyyy">
                  <c:v>43173</c:v>
                </c:pt>
                <c:pt idx="31" c:formatCode="m/d/yyyy">
                  <c:v>43174</c:v>
                </c:pt>
                <c:pt idx="32" c:formatCode="m/d/yyyy">
                  <c:v>43175</c:v>
                </c:pt>
                <c:pt idx="33" c:formatCode="m/d/yyyy">
                  <c:v>43176</c:v>
                </c:pt>
                <c:pt idx="34" c:formatCode="m/d/yyyy">
                  <c:v>43177</c:v>
                </c:pt>
                <c:pt idx="35" c:formatCode="m/d/yyyy">
                  <c:v>43178</c:v>
                </c:pt>
                <c:pt idx="36" c:formatCode="m/d/yyyy">
                  <c:v>43179</c:v>
                </c:pt>
                <c:pt idx="37" c:formatCode="m/d/yyyy">
                  <c:v>43180</c:v>
                </c:pt>
                <c:pt idx="38" c:formatCode="m/d/yyyy">
                  <c:v>43181</c:v>
                </c:pt>
                <c:pt idx="39" c:formatCode="m/d/yyyy">
                  <c:v>43182</c:v>
                </c:pt>
                <c:pt idx="40" c:formatCode="m/d/yyyy">
                  <c:v>43183</c:v>
                </c:pt>
                <c:pt idx="41" c:formatCode="m/d/yyyy">
                  <c:v>43184</c:v>
                </c:pt>
                <c:pt idx="42" c:formatCode="m/d/yyyy">
                  <c:v>43185</c:v>
                </c:pt>
                <c:pt idx="43" c:formatCode="m/d/yyyy">
                  <c:v>43186</c:v>
                </c:pt>
                <c:pt idx="44" c:formatCode="m/d/yyyy">
                  <c:v>43187</c:v>
                </c:pt>
                <c:pt idx="45" c:formatCode="m/d/yyyy">
                  <c:v>43188</c:v>
                </c:pt>
                <c:pt idx="46" c:formatCode="m/d/yyyy">
                  <c:v>43189</c:v>
                </c:pt>
                <c:pt idx="47" c:formatCode="m/d/yyyy">
                  <c:v>43190</c:v>
                </c:pt>
                <c:pt idx="48" c:formatCode="m/d/yyyy">
                  <c:v>43191</c:v>
                </c:pt>
                <c:pt idx="49" c:formatCode="m/d/yyyy">
                  <c:v>43192</c:v>
                </c:pt>
                <c:pt idx="50" c:formatCode="m/d/yyyy">
                  <c:v>43193</c:v>
                </c:pt>
                <c:pt idx="51" c:formatCode="m/d/yyyy">
                  <c:v>43194</c:v>
                </c:pt>
                <c:pt idx="52" c:formatCode="m/d/yyyy">
                  <c:v>43195</c:v>
                </c:pt>
                <c:pt idx="53" c:formatCode="m/d/yyyy">
                  <c:v>43196</c:v>
                </c:pt>
                <c:pt idx="54" c:formatCode="m/d/yyyy">
                  <c:v>43197</c:v>
                </c:pt>
                <c:pt idx="55" c:formatCode="m/d/yyyy">
                  <c:v>43198</c:v>
                </c:pt>
                <c:pt idx="56" c:formatCode="m/d/yyyy">
                  <c:v>43199</c:v>
                </c:pt>
                <c:pt idx="57" c:formatCode="m/d/yyyy">
                  <c:v>43200</c:v>
                </c:pt>
                <c:pt idx="58" c:formatCode="m/d/yyyy">
                  <c:v>43201</c:v>
                </c:pt>
                <c:pt idx="59" c:formatCode="m/d/yyyy">
                  <c:v>43202</c:v>
                </c:pt>
                <c:pt idx="60" c:formatCode="m/d/yyyy">
                  <c:v>43203</c:v>
                </c:pt>
                <c:pt idx="61" c:formatCode="m/d/yyyy">
                  <c:v>43204</c:v>
                </c:pt>
                <c:pt idx="62" c:formatCode="m/d/yyyy">
                  <c:v>43205</c:v>
                </c:pt>
                <c:pt idx="63" c:formatCode="m/d/yyyy">
                  <c:v>43206</c:v>
                </c:pt>
                <c:pt idx="64" c:formatCode="m/d/yyyy">
                  <c:v>43207</c:v>
                </c:pt>
                <c:pt idx="65" c:formatCode="m/d/yyyy">
                  <c:v>43208</c:v>
                </c:pt>
                <c:pt idx="66" c:formatCode="m/d/yyyy">
                  <c:v>43209</c:v>
                </c:pt>
                <c:pt idx="67" c:formatCode="m/d/yyyy">
                  <c:v>43210</c:v>
                </c:pt>
                <c:pt idx="68" c:formatCode="m/d/yyyy">
                  <c:v>43211</c:v>
                </c:pt>
                <c:pt idx="69" c:formatCode="m/d/yyyy">
                  <c:v>43212</c:v>
                </c:pt>
                <c:pt idx="70" c:formatCode="m/d/yyyy">
                  <c:v>43213</c:v>
                </c:pt>
                <c:pt idx="71" c:formatCode="m/d/yyyy">
                  <c:v>43214</c:v>
                </c:pt>
                <c:pt idx="72" c:formatCode="m/d/yyyy">
                  <c:v>43215</c:v>
                </c:pt>
                <c:pt idx="73" c:formatCode="m/d/yyyy">
                  <c:v>43216</c:v>
                </c:pt>
                <c:pt idx="74" c:formatCode="m/d/yyyy">
                  <c:v>43217</c:v>
                </c:pt>
                <c:pt idx="75" c:formatCode="m/d/yyyy">
                  <c:v>43218</c:v>
                </c:pt>
                <c:pt idx="76" c:formatCode="m/d/yyyy">
                  <c:v>43219</c:v>
                </c:pt>
                <c:pt idx="77" c:formatCode="m/d/yyyy">
                  <c:v>43220</c:v>
                </c:pt>
                <c:pt idx="78" c:formatCode="m/d/yyyy">
                  <c:v>43221</c:v>
                </c:pt>
                <c:pt idx="79" c:formatCode="m/d/yyyy">
                  <c:v>43222</c:v>
                </c:pt>
                <c:pt idx="80" c:formatCode="m/d/yyyy">
                  <c:v>43223</c:v>
                </c:pt>
                <c:pt idx="81" c:formatCode="m/d/yyyy">
                  <c:v>43224</c:v>
                </c:pt>
                <c:pt idx="82" c:formatCode="m/d/yyyy">
                  <c:v>43225</c:v>
                </c:pt>
                <c:pt idx="83" c:formatCode="m/d/yyyy">
                  <c:v>43226</c:v>
                </c:pt>
                <c:pt idx="84" c:formatCode="m/d/yyyy">
                  <c:v>43227</c:v>
                </c:pt>
                <c:pt idx="85" c:formatCode="m/d/yyyy">
                  <c:v>43228</c:v>
                </c:pt>
                <c:pt idx="86" c:formatCode="m/d/yyyy">
                  <c:v>43229</c:v>
                </c:pt>
                <c:pt idx="87" c:formatCode="m/d/yyyy">
                  <c:v>43230</c:v>
                </c:pt>
                <c:pt idx="88" c:formatCode="m/d/yyyy">
                  <c:v>43231</c:v>
                </c:pt>
                <c:pt idx="89" c:formatCode="m/d/yyyy">
                  <c:v>43232</c:v>
                </c:pt>
                <c:pt idx="90" c:formatCode="m/d/yyyy">
                  <c:v>43233</c:v>
                </c:pt>
                <c:pt idx="91" c:formatCode="m/d/yyyy">
                  <c:v>43234</c:v>
                </c:pt>
                <c:pt idx="92" c:formatCode="m/d/yyyy">
                  <c:v>43235</c:v>
                </c:pt>
                <c:pt idx="93" c:formatCode="m/d/yyyy">
                  <c:v>43236</c:v>
                </c:pt>
                <c:pt idx="94" c:formatCode="m/d/yyyy">
                  <c:v>43237</c:v>
                </c:pt>
                <c:pt idx="95" c:formatCode="m/d/yyyy">
                  <c:v>43238</c:v>
                </c:pt>
                <c:pt idx="96" c:formatCode="m/d/yyyy">
                  <c:v>43239</c:v>
                </c:pt>
                <c:pt idx="97" c:formatCode="m/d/yyyy">
                  <c:v>43240</c:v>
                </c:pt>
                <c:pt idx="98" c:formatCode="m/d/yyyy">
                  <c:v>43241</c:v>
                </c:pt>
                <c:pt idx="99" c:formatCode="m/d/yyyy">
                  <c:v>43242</c:v>
                </c:pt>
                <c:pt idx="100" c:formatCode="m/d/yyyy">
                  <c:v>43243</c:v>
                </c:pt>
                <c:pt idx="101" c:formatCode="m/d/yyyy">
                  <c:v>43244</c:v>
                </c:pt>
                <c:pt idx="102" c:formatCode="m/d/yyyy">
                  <c:v>43245</c:v>
                </c:pt>
                <c:pt idx="103" c:formatCode="m/d/yyyy">
                  <c:v>43246</c:v>
                </c:pt>
                <c:pt idx="104" c:formatCode="m/d/yyyy">
                  <c:v>43247</c:v>
                </c:pt>
                <c:pt idx="105" c:formatCode="m/d/yyyy">
                  <c:v>43248</c:v>
                </c:pt>
                <c:pt idx="106" c:formatCode="m/d/yyyy">
                  <c:v>43249</c:v>
                </c:pt>
                <c:pt idx="107" c:formatCode="m/d/yyyy">
                  <c:v>43250</c:v>
                </c:pt>
                <c:pt idx="108" c:formatCode="m/d/yyyy">
                  <c:v>43251</c:v>
                </c:pt>
                <c:pt idx="109" c:formatCode="m/d/yyyy">
                  <c:v>43252</c:v>
                </c:pt>
                <c:pt idx="110" c:formatCode="m/d/yyyy">
                  <c:v>43253</c:v>
                </c:pt>
                <c:pt idx="111" c:formatCode="m/d/yyyy">
                  <c:v>43254</c:v>
                </c:pt>
                <c:pt idx="112" c:formatCode="m/d/yyyy">
                  <c:v>43255</c:v>
                </c:pt>
                <c:pt idx="113" c:formatCode="m/d/yyyy">
                  <c:v>43256</c:v>
                </c:pt>
                <c:pt idx="114" c:formatCode="m/d/yyyy">
                  <c:v>43257</c:v>
                </c:pt>
                <c:pt idx="115" c:formatCode="m/d/yyyy">
                  <c:v>43258</c:v>
                </c:pt>
                <c:pt idx="116" c:formatCode="m/d/yyyy">
                  <c:v>43259</c:v>
                </c:pt>
                <c:pt idx="117" c:formatCode="m/d/yyyy">
                  <c:v>43260</c:v>
                </c:pt>
                <c:pt idx="118" c:formatCode="m/d/yyyy">
                  <c:v>43261</c:v>
                </c:pt>
                <c:pt idx="119" c:formatCode="m/d/yyyy">
                  <c:v>43262</c:v>
                </c:pt>
                <c:pt idx="120" c:formatCode="m/d/yyyy">
                  <c:v>43263</c:v>
                </c:pt>
                <c:pt idx="121" c:formatCode="m/d/yyyy">
                  <c:v>43264</c:v>
                </c:pt>
                <c:pt idx="122" c:formatCode="m/d/yyyy">
                  <c:v>43265</c:v>
                </c:pt>
                <c:pt idx="123" c:formatCode="m/d/yyyy">
                  <c:v>43266</c:v>
                </c:pt>
                <c:pt idx="124" c:formatCode="m/d/yyyy">
                  <c:v>43267</c:v>
                </c:pt>
                <c:pt idx="125" c:formatCode="m/d/yyyy">
                  <c:v>43268</c:v>
                </c:pt>
                <c:pt idx="126" c:formatCode="m/d/yyyy">
                  <c:v>43269</c:v>
                </c:pt>
                <c:pt idx="127" c:formatCode="m/d/yyyy">
                  <c:v>43270</c:v>
                </c:pt>
                <c:pt idx="128" c:formatCode="m/d/yyyy">
                  <c:v>43271</c:v>
                </c:pt>
                <c:pt idx="129" c:formatCode="m/d/yyyy">
                  <c:v>43272</c:v>
                </c:pt>
                <c:pt idx="130" c:formatCode="m/d/yyyy">
                  <c:v>43273</c:v>
                </c:pt>
                <c:pt idx="131" c:formatCode="m/d/yyyy">
                  <c:v>43274</c:v>
                </c:pt>
                <c:pt idx="132" c:formatCode="m/d/yyyy">
                  <c:v>43275</c:v>
                </c:pt>
                <c:pt idx="133" c:formatCode="m/d/yyyy">
                  <c:v>43276</c:v>
                </c:pt>
                <c:pt idx="134" c:formatCode="m/d/yyyy">
                  <c:v>43277</c:v>
                </c:pt>
                <c:pt idx="135" c:formatCode="m/d/yyyy">
                  <c:v>43278</c:v>
                </c:pt>
                <c:pt idx="136" c:formatCode="m/d/yyyy">
                  <c:v>43279</c:v>
                </c:pt>
                <c:pt idx="137" c:formatCode="m/d/yyyy">
                  <c:v>43280</c:v>
                </c:pt>
                <c:pt idx="138" c:formatCode="m/d/yyyy">
                  <c:v>43281</c:v>
                </c:pt>
                <c:pt idx="139" c:formatCode="m/d/yyyy">
                  <c:v>43282</c:v>
                </c:pt>
                <c:pt idx="140" c:formatCode="m/d/yyyy">
                  <c:v>43283</c:v>
                </c:pt>
                <c:pt idx="141" c:formatCode="m/d/yyyy">
                  <c:v>43284</c:v>
                </c:pt>
                <c:pt idx="142" c:formatCode="m/d/yyyy">
                  <c:v>43285</c:v>
                </c:pt>
                <c:pt idx="143" c:formatCode="m/d/yyyy">
                  <c:v>43286</c:v>
                </c:pt>
                <c:pt idx="144" c:formatCode="m/d/yyyy">
                  <c:v>43287</c:v>
                </c:pt>
                <c:pt idx="145" c:formatCode="m/d/yyyy">
                  <c:v>43288</c:v>
                </c:pt>
                <c:pt idx="146" c:formatCode="m/d/yyyy">
                  <c:v>43289</c:v>
                </c:pt>
                <c:pt idx="147" c:formatCode="m/d/yyyy">
                  <c:v>43290</c:v>
                </c:pt>
                <c:pt idx="148" c:formatCode="m/d/yyyy">
                  <c:v>43291</c:v>
                </c:pt>
                <c:pt idx="149" c:formatCode="m/d/yyyy">
                  <c:v>43292</c:v>
                </c:pt>
                <c:pt idx="150" c:formatCode="m/d/yyyy">
                  <c:v>43293</c:v>
                </c:pt>
                <c:pt idx="151" c:formatCode="m/d/yyyy">
                  <c:v>43294</c:v>
                </c:pt>
                <c:pt idx="152" c:formatCode="m/d/yyyy">
                  <c:v>43295</c:v>
                </c:pt>
                <c:pt idx="153" c:formatCode="m/d/yyyy">
                  <c:v>43296</c:v>
                </c:pt>
                <c:pt idx="154" c:formatCode="m/d/yyyy">
                  <c:v>43297</c:v>
                </c:pt>
                <c:pt idx="155" c:formatCode="m/d/yyyy">
                  <c:v>43298</c:v>
                </c:pt>
                <c:pt idx="156" c:formatCode="m/d/yyyy">
                  <c:v>43299</c:v>
                </c:pt>
                <c:pt idx="157" c:formatCode="m/d/yyyy">
                  <c:v>43300</c:v>
                </c:pt>
                <c:pt idx="158" c:formatCode="m/d/yyyy">
                  <c:v>43301</c:v>
                </c:pt>
                <c:pt idx="159" c:formatCode="m/d/yyyy">
                  <c:v>43302</c:v>
                </c:pt>
                <c:pt idx="160" c:formatCode="m/d/yyyy">
                  <c:v>43303</c:v>
                </c:pt>
                <c:pt idx="161" c:formatCode="m/d/yyyy">
                  <c:v>43304</c:v>
                </c:pt>
                <c:pt idx="162" c:formatCode="m/d/yyyy">
                  <c:v>43305</c:v>
                </c:pt>
                <c:pt idx="163" c:formatCode="m/d/yyyy">
                  <c:v>43306</c:v>
                </c:pt>
                <c:pt idx="164" c:formatCode="m/d/yyyy">
                  <c:v>43307</c:v>
                </c:pt>
                <c:pt idx="165" c:formatCode="m/d/yyyy">
                  <c:v>43308</c:v>
                </c:pt>
                <c:pt idx="166" c:formatCode="m/d/yyyy">
                  <c:v>43309</c:v>
                </c:pt>
                <c:pt idx="167" c:formatCode="m/d/yyyy">
                  <c:v>43310</c:v>
                </c:pt>
                <c:pt idx="168" c:formatCode="m/d/yyyy">
                  <c:v>43311</c:v>
                </c:pt>
                <c:pt idx="169" c:formatCode="m/d/yyyy">
                  <c:v>43312</c:v>
                </c:pt>
                <c:pt idx="170" c:formatCode="m/d/yyyy">
                  <c:v>43313</c:v>
                </c:pt>
                <c:pt idx="171" c:formatCode="m/d/yyyy">
                  <c:v>43314</c:v>
                </c:pt>
                <c:pt idx="172" c:formatCode="m/d/yyyy">
                  <c:v>43315</c:v>
                </c:pt>
                <c:pt idx="173" c:formatCode="m/d/yyyy">
                  <c:v>43316</c:v>
                </c:pt>
                <c:pt idx="174" c:formatCode="m/d/yyyy">
                  <c:v>43317</c:v>
                </c:pt>
                <c:pt idx="175" c:formatCode="m/d/yyyy">
                  <c:v>43318</c:v>
                </c:pt>
                <c:pt idx="176" c:formatCode="m/d/yyyy">
                  <c:v>43319</c:v>
                </c:pt>
                <c:pt idx="177" c:formatCode="m/d/yyyy">
                  <c:v>43320</c:v>
                </c:pt>
                <c:pt idx="178" c:formatCode="m/d/yyyy">
                  <c:v>43321</c:v>
                </c:pt>
                <c:pt idx="179" c:formatCode="m/d/yyyy">
                  <c:v>43322</c:v>
                </c:pt>
                <c:pt idx="180" c:formatCode="m/d/yyyy">
                  <c:v>43323</c:v>
                </c:pt>
                <c:pt idx="181" c:formatCode="m/d/yyyy">
                  <c:v>43324</c:v>
                </c:pt>
                <c:pt idx="182" c:formatCode="m/d/yyyy">
                  <c:v>43325</c:v>
                </c:pt>
                <c:pt idx="183" c:formatCode="m/d/yyyy">
                  <c:v>43326</c:v>
                </c:pt>
                <c:pt idx="184" c:formatCode="m/d/yyyy">
                  <c:v>43327</c:v>
                </c:pt>
                <c:pt idx="185" c:formatCode="m/d/yyyy">
                  <c:v>43328</c:v>
                </c:pt>
                <c:pt idx="186" c:formatCode="m/d/yyyy">
                  <c:v>43329</c:v>
                </c:pt>
                <c:pt idx="187" c:formatCode="m/d/yyyy">
                  <c:v>43330</c:v>
                </c:pt>
                <c:pt idx="188" c:formatCode="m/d/yyyy">
                  <c:v>43331</c:v>
                </c:pt>
                <c:pt idx="189" c:formatCode="m/d/yyyy">
                  <c:v>43332</c:v>
                </c:pt>
                <c:pt idx="190" c:formatCode="m/d/yyyy">
                  <c:v>43333</c:v>
                </c:pt>
                <c:pt idx="191" c:formatCode="m/d/yyyy">
                  <c:v>43334</c:v>
                </c:pt>
                <c:pt idx="192" c:formatCode="m/d/yyyy">
                  <c:v>43335</c:v>
                </c:pt>
                <c:pt idx="193" c:formatCode="m/d/yyyy">
                  <c:v>43336</c:v>
                </c:pt>
                <c:pt idx="194" c:formatCode="m/d/yyyy">
                  <c:v>43337</c:v>
                </c:pt>
                <c:pt idx="195" c:formatCode="m/d/yyyy">
                  <c:v>43338</c:v>
                </c:pt>
                <c:pt idx="196" c:formatCode="m/d/yyyy">
                  <c:v>43339</c:v>
                </c:pt>
                <c:pt idx="197" c:formatCode="m/d/yyyy">
                  <c:v>43340</c:v>
                </c:pt>
                <c:pt idx="198" c:formatCode="m/d/yyyy">
                  <c:v>43341</c:v>
                </c:pt>
                <c:pt idx="199" c:formatCode="m/d/yyyy">
                  <c:v>43342</c:v>
                </c:pt>
                <c:pt idx="200" c:formatCode="m/d/yyyy">
                  <c:v>43343</c:v>
                </c:pt>
                <c:pt idx="201" c:formatCode="m/d/yyyy">
                  <c:v>43344</c:v>
                </c:pt>
                <c:pt idx="202" c:formatCode="m/d/yyyy">
                  <c:v>43345</c:v>
                </c:pt>
                <c:pt idx="203" c:formatCode="m/d/yyyy">
                  <c:v>43346</c:v>
                </c:pt>
                <c:pt idx="204" c:formatCode="m/d/yyyy">
                  <c:v>43347</c:v>
                </c:pt>
                <c:pt idx="205" c:formatCode="m/d/yyyy">
                  <c:v>43348</c:v>
                </c:pt>
                <c:pt idx="206" c:formatCode="m/d/yyyy">
                  <c:v>43349</c:v>
                </c:pt>
                <c:pt idx="207" c:formatCode="m/d/yyyy">
                  <c:v>43350</c:v>
                </c:pt>
                <c:pt idx="208" c:formatCode="m/d/yyyy">
                  <c:v>43351</c:v>
                </c:pt>
                <c:pt idx="209" c:formatCode="m/d/yyyy">
                  <c:v>43352</c:v>
                </c:pt>
                <c:pt idx="210" c:formatCode="m/d/yyyy">
                  <c:v>43353</c:v>
                </c:pt>
                <c:pt idx="211" c:formatCode="m/d/yyyy">
                  <c:v>43354</c:v>
                </c:pt>
                <c:pt idx="212" c:formatCode="m/d/yyyy">
                  <c:v>43355</c:v>
                </c:pt>
                <c:pt idx="213" c:formatCode="m/d/yyyy">
                  <c:v>43356</c:v>
                </c:pt>
                <c:pt idx="214" c:formatCode="m/d/yyyy">
                  <c:v>43357</c:v>
                </c:pt>
                <c:pt idx="215" c:formatCode="m/d/yyyy">
                  <c:v>43358</c:v>
                </c:pt>
                <c:pt idx="216" c:formatCode="m/d/yyyy">
                  <c:v>43359</c:v>
                </c:pt>
                <c:pt idx="217" c:formatCode="m/d/yyyy">
                  <c:v>43360</c:v>
                </c:pt>
                <c:pt idx="218" c:formatCode="m/d/yyyy">
                  <c:v>43361</c:v>
                </c:pt>
                <c:pt idx="219" c:formatCode="m/d/yyyy">
                  <c:v>43362</c:v>
                </c:pt>
                <c:pt idx="220" c:formatCode="m/d/yyyy">
                  <c:v>43363</c:v>
                </c:pt>
                <c:pt idx="221" c:formatCode="m/d/yyyy">
                  <c:v>43364</c:v>
                </c:pt>
                <c:pt idx="222" c:formatCode="m/d/yyyy">
                  <c:v>43365</c:v>
                </c:pt>
                <c:pt idx="223" c:formatCode="m/d/yyyy">
                  <c:v>43366</c:v>
                </c:pt>
                <c:pt idx="224" c:formatCode="m/d/yyyy">
                  <c:v>43367</c:v>
                </c:pt>
                <c:pt idx="225" c:formatCode="m/d/yyyy">
                  <c:v>43368</c:v>
                </c:pt>
                <c:pt idx="226" c:formatCode="m/d/yyyy">
                  <c:v>43369</c:v>
                </c:pt>
                <c:pt idx="227" c:formatCode="m/d/yyyy">
                  <c:v>43370</c:v>
                </c:pt>
                <c:pt idx="228" c:formatCode="m/d/yyyy">
                  <c:v>43371</c:v>
                </c:pt>
                <c:pt idx="229" c:formatCode="m/d/yyyy">
                  <c:v>43372</c:v>
                </c:pt>
                <c:pt idx="230" c:formatCode="m/d/yyyy">
                  <c:v>43373</c:v>
                </c:pt>
                <c:pt idx="231" c:formatCode="m/d/yyyy">
                  <c:v>43374</c:v>
                </c:pt>
                <c:pt idx="232" c:formatCode="m/d/yyyy">
                  <c:v>43375</c:v>
                </c:pt>
                <c:pt idx="233" c:formatCode="m/d/yyyy">
                  <c:v>43376</c:v>
                </c:pt>
                <c:pt idx="234" c:formatCode="m/d/yyyy">
                  <c:v>43377</c:v>
                </c:pt>
                <c:pt idx="235" c:formatCode="m/d/yyyy">
                  <c:v>43378</c:v>
                </c:pt>
                <c:pt idx="236" c:formatCode="m/d/yyyy">
                  <c:v>43379</c:v>
                </c:pt>
                <c:pt idx="237" c:formatCode="m/d/yyyy">
                  <c:v>43380</c:v>
                </c:pt>
                <c:pt idx="238" c:formatCode="m/d/yyyy">
                  <c:v>43381</c:v>
                </c:pt>
                <c:pt idx="239" c:formatCode="m/d/yyyy">
                  <c:v>43382</c:v>
                </c:pt>
                <c:pt idx="240" c:formatCode="m/d/yyyy">
                  <c:v>43383</c:v>
                </c:pt>
                <c:pt idx="241" c:formatCode="m/d/yyyy">
                  <c:v>43384</c:v>
                </c:pt>
                <c:pt idx="242" c:formatCode="m/d/yyyy">
                  <c:v>43385</c:v>
                </c:pt>
                <c:pt idx="243" c:formatCode="m/d/yyyy">
                  <c:v>43386</c:v>
                </c:pt>
                <c:pt idx="244" c:formatCode="m/d/yyyy">
                  <c:v>43387</c:v>
                </c:pt>
                <c:pt idx="245" c:formatCode="m/d/yyyy">
                  <c:v>43388</c:v>
                </c:pt>
                <c:pt idx="246" c:formatCode="m/d/yyyy">
                  <c:v>43389</c:v>
                </c:pt>
                <c:pt idx="247" c:formatCode="m/d/yyyy">
                  <c:v>43390</c:v>
                </c:pt>
                <c:pt idx="248" c:formatCode="m/d/yyyy">
                  <c:v>43391</c:v>
                </c:pt>
                <c:pt idx="249" c:formatCode="m/d/yyyy">
                  <c:v>43392</c:v>
                </c:pt>
                <c:pt idx="250" c:formatCode="m/d/yyyy">
                  <c:v>43393</c:v>
                </c:pt>
                <c:pt idx="251" c:formatCode="m/d/yyyy">
                  <c:v>43394</c:v>
                </c:pt>
                <c:pt idx="252" c:formatCode="m/d/yyyy">
                  <c:v>43395</c:v>
                </c:pt>
                <c:pt idx="253" c:formatCode="m/d/yyyy">
                  <c:v>43396</c:v>
                </c:pt>
                <c:pt idx="254" c:formatCode="m/d/yyyy">
                  <c:v>43397</c:v>
                </c:pt>
                <c:pt idx="255" c:formatCode="m/d/yyyy">
                  <c:v>43398</c:v>
                </c:pt>
                <c:pt idx="256" c:formatCode="m/d/yyyy">
                  <c:v>43399</c:v>
                </c:pt>
                <c:pt idx="257" c:formatCode="m/d/yyyy">
                  <c:v>43400</c:v>
                </c:pt>
                <c:pt idx="258" c:formatCode="m/d/yyyy">
                  <c:v>43401</c:v>
                </c:pt>
                <c:pt idx="259" c:formatCode="m/d/yyyy">
                  <c:v>43402</c:v>
                </c:pt>
                <c:pt idx="260" c:formatCode="m/d/yyyy">
                  <c:v>43403</c:v>
                </c:pt>
                <c:pt idx="261" c:formatCode="m/d/yyyy">
                  <c:v>43404</c:v>
                </c:pt>
                <c:pt idx="262" c:formatCode="m/d/yyyy">
                  <c:v>43405</c:v>
                </c:pt>
                <c:pt idx="263" c:formatCode="m/d/yyyy">
                  <c:v>43406</c:v>
                </c:pt>
                <c:pt idx="264" c:formatCode="m/d/yyyy">
                  <c:v>43407</c:v>
                </c:pt>
                <c:pt idx="265" c:formatCode="m/d/yyyy">
                  <c:v>43408</c:v>
                </c:pt>
                <c:pt idx="266" c:formatCode="m/d/yyyy">
                  <c:v>43409</c:v>
                </c:pt>
                <c:pt idx="267" c:formatCode="m/d/yyyy">
                  <c:v>43410</c:v>
                </c:pt>
                <c:pt idx="268" c:formatCode="m/d/yyyy">
                  <c:v>43411</c:v>
                </c:pt>
                <c:pt idx="269" c:formatCode="m/d/yyyy">
                  <c:v>43412</c:v>
                </c:pt>
                <c:pt idx="270" c:formatCode="m/d/yyyy">
                  <c:v>43413</c:v>
                </c:pt>
                <c:pt idx="271" c:formatCode="m/d/yyyy">
                  <c:v>43414</c:v>
                </c:pt>
                <c:pt idx="272" c:formatCode="m/d/yyyy">
                  <c:v>43415</c:v>
                </c:pt>
                <c:pt idx="273" c:formatCode="m/d/yyyy">
                  <c:v>43416</c:v>
                </c:pt>
                <c:pt idx="274" c:formatCode="m/d/yyyy">
                  <c:v>43417</c:v>
                </c:pt>
                <c:pt idx="275" c:formatCode="m/d/yyyy">
                  <c:v>43418</c:v>
                </c:pt>
                <c:pt idx="276" c:formatCode="m/d/yyyy">
                  <c:v>43419</c:v>
                </c:pt>
                <c:pt idx="277" c:formatCode="m/d/yyyy">
                  <c:v>43420</c:v>
                </c:pt>
                <c:pt idx="278" c:formatCode="m/d/yyyy">
                  <c:v>43421</c:v>
                </c:pt>
                <c:pt idx="279" c:formatCode="m/d/yyyy">
                  <c:v>43422</c:v>
                </c:pt>
                <c:pt idx="280" c:formatCode="m/d/yyyy">
                  <c:v>43423</c:v>
                </c:pt>
                <c:pt idx="281" c:formatCode="m/d/yyyy">
                  <c:v>43424</c:v>
                </c:pt>
                <c:pt idx="282" c:formatCode="m/d/yyyy">
                  <c:v>43425</c:v>
                </c:pt>
                <c:pt idx="283" c:formatCode="m/d/yyyy">
                  <c:v>43426</c:v>
                </c:pt>
                <c:pt idx="284" c:formatCode="m/d/yyyy">
                  <c:v>43427</c:v>
                </c:pt>
                <c:pt idx="285" c:formatCode="m/d/yyyy">
                  <c:v>43428</c:v>
                </c:pt>
                <c:pt idx="286" c:formatCode="m/d/yyyy">
                  <c:v>43429</c:v>
                </c:pt>
                <c:pt idx="287" c:formatCode="m/d/yyyy">
                  <c:v>43430</c:v>
                </c:pt>
                <c:pt idx="288" c:formatCode="m/d/yyyy">
                  <c:v>43431</c:v>
                </c:pt>
                <c:pt idx="289" c:formatCode="m/d/yyyy">
                  <c:v>43432</c:v>
                </c:pt>
                <c:pt idx="290" c:formatCode="m/d/yyyy">
                  <c:v>43433</c:v>
                </c:pt>
                <c:pt idx="291" c:formatCode="m/d/yyyy">
                  <c:v>43434</c:v>
                </c:pt>
                <c:pt idx="292" c:formatCode="m/d/yyyy">
                  <c:v>43435</c:v>
                </c:pt>
                <c:pt idx="293" c:formatCode="m/d/yyyy">
                  <c:v>43436</c:v>
                </c:pt>
                <c:pt idx="294" c:formatCode="m/d/yyyy">
                  <c:v>43437</c:v>
                </c:pt>
                <c:pt idx="295" c:formatCode="m/d/yyyy">
                  <c:v>43438</c:v>
                </c:pt>
                <c:pt idx="296" c:formatCode="m/d/yyyy">
                  <c:v>43439</c:v>
                </c:pt>
                <c:pt idx="297" c:formatCode="m/d/yyyy">
                  <c:v>43440</c:v>
                </c:pt>
                <c:pt idx="298" c:formatCode="m/d/yyyy">
                  <c:v>43441</c:v>
                </c:pt>
                <c:pt idx="299" c:formatCode="m/d/yyyy">
                  <c:v>43442</c:v>
                </c:pt>
                <c:pt idx="300" c:formatCode="m/d/yyyy">
                  <c:v>43443</c:v>
                </c:pt>
                <c:pt idx="301" c:formatCode="m/d/yyyy">
                  <c:v>43444</c:v>
                </c:pt>
                <c:pt idx="302" c:formatCode="m/d/yyyy">
                  <c:v>43445</c:v>
                </c:pt>
                <c:pt idx="303" c:formatCode="m/d/yyyy">
                  <c:v>43446</c:v>
                </c:pt>
                <c:pt idx="304" c:formatCode="m/d/yyyy">
                  <c:v>43447</c:v>
                </c:pt>
                <c:pt idx="305" c:formatCode="m/d/yyyy">
                  <c:v>43448</c:v>
                </c:pt>
                <c:pt idx="306" c:formatCode="m/d/yyyy">
                  <c:v>43449</c:v>
                </c:pt>
                <c:pt idx="307" c:formatCode="m/d/yyyy">
                  <c:v>43450</c:v>
                </c:pt>
                <c:pt idx="308" c:formatCode="m/d/yyyy">
                  <c:v>43451</c:v>
                </c:pt>
                <c:pt idx="309" c:formatCode="m/d/yyyy">
                  <c:v>43452</c:v>
                </c:pt>
                <c:pt idx="310" c:formatCode="m/d/yyyy">
                  <c:v>43453</c:v>
                </c:pt>
                <c:pt idx="311" c:formatCode="m/d/yyyy">
                  <c:v>43454</c:v>
                </c:pt>
                <c:pt idx="312" c:formatCode="m/d/yyyy">
                  <c:v>43455</c:v>
                </c:pt>
                <c:pt idx="313" c:formatCode="m/d/yyyy">
                  <c:v>43456</c:v>
                </c:pt>
                <c:pt idx="314" c:formatCode="m/d/yyyy">
                  <c:v>43457</c:v>
                </c:pt>
                <c:pt idx="315" c:formatCode="m/d/yyyy">
                  <c:v>43458</c:v>
                </c:pt>
                <c:pt idx="316" c:formatCode="m/d/yyyy">
                  <c:v>43459</c:v>
                </c:pt>
                <c:pt idx="317" c:formatCode="m/d/yyyy">
                  <c:v>43460</c:v>
                </c:pt>
                <c:pt idx="318" c:formatCode="m/d/yyyy">
                  <c:v>43461</c:v>
                </c:pt>
                <c:pt idx="319" c:formatCode="m/d/yyyy">
                  <c:v>43462</c:v>
                </c:pt>
                <c:pt idx="320" c:formatCode="m/d/yyyy">
                  <c:v>43463</c:v>
                </c:pt>
                <c:pt idx="321" c:formatCode="m/d/yyyy">
                  <c:v>43464</c:v>
                </c:pt>
                <c:pt idx="322" c:formatCode="m/d/yyyy">
                  <c:v>43465</c:v>
                </c:pt>
                <c:pt idx="323" c:formatCode="m/d/yyyy">
                  <c:v>43466</c:v>
                </c:pt>
                <c:pt idx="324" c:formatCode="m/d/yyyy">
                  <c:v>43467</c:v>
                </c:pt>
                <c:pt idx="325" c:formatCode="m/d/yyyy">
                  <c:v>43468</c:v>
                </c:pt>
                <c:pt idx="326" c:formatCode="m/d/yyyy">
                  <c:v>43469</c:v>
                </c:pt>
                <c:pt idx="327" c:formatCode="m/d/yyyy">
                  <c:v>43470</c:v>
                </c:pt>
                <c:pt idx="328" c:formatCode="m/d/yyyy">
                  <c:v>43471</c:v>
                </c:pt>
                <c:pt idx="329" c:formatCode="m/d/yyyy">
                  <c:v>43472</c:v>
                </c:pt>
                <c:pt idx="330" c:formatCode="m/d/yyyy">
                  <c:v>43473</c:v>
                </c:pt>
                <c:pt idx="331" c:formatCode="m/d/yyyy">
                  <c:v>43474</c:v>
                </c:pt>
                <c:pt idx="332" c:formatCode="m/d/yyyy">
                  <c:v>43475</c:v>
                </c:pt>
                <c:pt idx="333" c:formatCode="m/d/yyyy">
                  <c:v>43476</c:v>
                </c:pt>
                <c:pt idx="334" c:formatCode="m/d/yyyy">
                  <c:v>43477</c:v>
                </c:pt>
                <c:pt idx="335" c:formatCode="m/d/yyyy">
                  <c:v>43478</c:v>
                </c:pt>
                <c:pt idx="336" c:formatCode="m/d/yyyy">
                  <c:v>43479</c:v>
                </c:pt>
                <c:pt idx="337" c:formatCode="m/d/yyyy">
                  <c:v>43480</c:v>
                </c:pt>
                <c:pt idx="338" c:formatCode="m/d/yyyy">
                  <c:v>43481</c:v>
                </c:pt>
                <c:pt idx="339" c:formatCode="m/d/yyyy">
                  <c:v>43482</c:v>
                </c:pt>
                <c:pt idx="340" c:formatCode="m/d/yyyy">
                  <c:v>43483</c:v>
                </c:pt>
                <c:pt idx="341" c:formatCode="m/d/yyyy">
                  <c:v>43484</c:v>
                </c:pt>
                <c:pt idx="342" c:formatCode="m/d/yyyy">
                  <c:v>43485</c:v>
                </c:pt>
                <c:pt idx="343" c:formatCode="m/d/yyyy">
                  <c:v>43486</c:v>
                </c:pt>
                <c:pt idx="344" c:formatCode="m/d/yyyy">
                  <c:v>43487</c:v>
                </c:pt>
                <c:pt idx="345" c:formatCode="m/d/yyyy">
                  <c:v>43488</c:v>
                </c:pt>
                <c:pt idx="346" c:formatCode="m/d/yyyy">
                  <c:v>43489</c:v>
                </c:pt>
                <c:pt idx="347" c:formatCode="m/d/yyyy">
                  <c:v>43490</c:v>
                </c:pt>
                <c:pt idx="348" c:formatCode="m/d/yyyy">
                  <c:v>43491</c:v>
                </c:pt>
                <c:pt idx="349" c:formatCode="m/d/yyyy">
                  <c:v>43492</c:v>
                </c:pt>
                <c:pt idx="350" c:formatCode="m/d/yyyy">
                  <c:v>43493</c:v>
                </c:pt>
                <c:pt idx="351" c:formatCode="m/d/yyyy">
                  <c:v>43494</c:v>
                </c:pt>
                <c:pt idx="352" c:formatCode="m/d/yyyy">
                  <c:v>43495</c:v>
                </c:pt>
                <c:pt idx="353" c:formatCode="m/d/yyyy">
                  <c:v>43496</c:v>
                </c:pt>
                <c:pt idx="354" c:formatCode="m/d/yyyy">
                  <c:v>43497</c:v>
                </c:pt>
                <c:pt idx="355" c:formatCode="m/d/yyyy">
                  <c:v>43498</c:v>
                </c:pt>
                <c:pt idx="356" c:formatCode="m/d/yyyy">
                  <c:v>43499</c:v>
                </c:pt>
                <c:pt idx="357" c:formatCode="m/d/yyyy">
                  <c:v>43500</c:v>
                </c:pt>
                <c:pt idx="358" c:formatCode="m/d/yyyy">
                  <c:v>43501</c:v>
                </c:pt>
                <c:pt idx="359" c:formatCode="m/d/yyyy">
                  <c:v>43502</c:v>
                </c:pt>
                <c:pt idx="360" c:formatCode="m/d/yyyy">
                  <c:v>43503</c:v>
                </c:pt>
                <c:pt idx="361" c:formatCode="m/d/yyyy">
                  <c:v>43504</c:v>
                </c:pt>
                <c:pt idx="362" c:formatCode="m/d/yyyy">
                  <c:v>43505</c:v>
                </c:pt>
                <c:pt idx="363" c:formatCode="m/d/yyyy">
                  <c:v>43506</c:v>
                </c:pt>
                <c:pt idx="364" c:formatCode="m/d/yyyy">
                  <c:v>43507</c:v>
                </c:pt>
                <c:pt idx="365" c:formatCode="m/d/yyyy">
                  <c:v>43508</c:v>
                </c:pt>
                <c:pt idx="366" c:formatCode="m/d/yyyy">
                  <c:v>43509</c:v>
                </c:pt>
                <c:pt idx="367" c:formatCode="m/d/yyyy">
                  <c:v>43510</c:v>
                </c:pt>
                <c:pt idx="368" c:formatCode="m/d/yyyy">
                  <c:v>43511</c:v>
                </c:pt>
                <c:pt idx="369" c:formatCode="m/d/yyyy">
                  <c:v>43512</c:v>
                </c:pt>
                <c:pt idx="370" c:formatCode="m/d/yyyy">
                  <c:v>43513</c:v>
                </c:pt>
                <c:pt idx="371" c:formatCode="m/d/yyyy">
                  <c:v>43514</c:v>
                </c:pt>
                <c:pt idx="372" c:formatCode="m/d/yyyy">
                  <c:v>43515</c:v>
                </c:pt>
                <c:pt idx="373" c:formatCode="m/d/yyyy">
                  <c:v>43516</c:v>
                </c:pt>
                <c:pt idx="374" c:formatCode="m/d/yyyy">
                  <c:v>43517</c:v>
                </c:pt>
                <c:pt idx="375" c:formatCode="m/d/yyyy">
                  <c:v>43518</c:v>
                </c:pt>
                <c:pt idx="376" c:formatCode="m/d/yyyy">
                  <c:v>43519</c:v>
                </c:pt>
                <c:pt idx="377" c:formatCode="m/d/yyyy">
                  <c:v>43520</c:v>
                </c:pt>
                <c:pt idx="378" c:formatCode="m/d/yyyy">
                  <c:v>43521</c:v>
                </c:pt>
                <c:pt idx="379" c:formatCode="m/d/yyyy">
                  <c:v>43522</c:v>
                </c:pt>
                <c:pt idx="380" c:formatCode="m/d/yyyy">
                  <c:v>43523</c:v>
                </c:pt>
                <c:pt idx="381" c:formatCode="m/d/yyyy">
                  <c:v>43524</c:v>
                </c:pt>
                <c:pt idx="382" c:formatCode="m/d/yyyy">
                  <c:v>43525</c:v>
                </c:pt>
                <c:pt idx="383" c:formatCode="m/d/yyyy">
                  <c:v>43526</c:v>
                </c:pt>
                <c:pt idx="384" c:formatCode="m/d/yyyy">
                  <c:v>43527</c:v>
                </c:pt>
                <c:pt idx="385" c:formatCode="m/d/yyyy">
                  <c:v>43528</c:v>
                </c:pt>
                <c:pt idx="386" c:formatCode="m/d/yyyy">
                  <c:v>43529</c:v>
                </c:pt>
                <c:pt idx="387" c:formatCode="m/d/yyyy">
                  <c:v>43530</c:v>
                </c:pt>
                <c:pt idx="388" c:formatCode="m/d/yyyy">
                  <c:v>43531</c:v>
                </c:pt>
                <c:pt idx="389" c:formatCode="m/d/yyyy">
                  <c:v>43532</c:v>
                </c:pt>
                <c:pt idx="390" c:formatCode="m/d/yyyy">
                  <c:v>43533</c:v>
                </c:pt>
                <c:pt idx="391" c:formatCode="m/d/yyyy">
                  <c:v>43534</c:v>
                </c:pt>
                <c:pt idx="392" c:formatCode="m/d/yyyy">
                  <c:v>43535</c:v>
                </c:pt>
                <c:pt idx="393" c:formatCode="m/d/yyyy">
                  <c:v>43536</c:v>
                </c:pt>
                <c:pt idx="394" c:formatCode="m/d/yyyy">
                  <c:v>43537</c:v>
                </c:pt>
                <c:pt idx="395" c:formatCode="m/d/yyyy">
                  <c:v>43538</c:v>
                </c:pt>
                <c:pt idx="396" c:formatCode="m/d/yyyy">
                  <c:v>43539</c:v>
                </c:pt>
                <c:pt idx="397" c:formatCode="m/d/yyyy">
                  <c:v>43540</c:v>
                </c:pt>
                <c:pt idx="398" c:formatCode="m/d/yyyy">
                  <c:v>43541</c:v>
                </c:pt>
                <c:pt idx="399" c:formatCode="m/d/yyyy">
                  <c:v>43542</c:v>
                </c:pt>
                <c:pt idx="400" c:formatCode="m/d/yyyy">
                  <c:v>43543</c:v>
                </c:pt>
                <c:pt idx="401" c:formatCode="m/d/yyyy">
                  <c:v>43544</c:v>
                </c:pt>
                <c:pt idx="402" c:formatCode="m/d/yyyy">
                  <c:v>43545</c:v>
                </c:pt>
                <c:pt idx="403" c:formatCode="m/d/yyyy">
                  <c:v>43546</c:v>
                </c:pt>
                <c:pt idx="404" c:formatCode="m/d/yyyy">
                  <c:v>43547</c:v>
                </c:pt>
                <c:pt idx="405" c:formatCode="m/d/yyyy">
                  <c:v>43548</c:v>
                </c:pt>
                <c:pt idx="406" c:formatCode="m/d/yyyy">
                  <c:v>43549</c:v>
                </c:pt>
                <c:pt idx="407" c:formatCode="m/d/yyyy">
                  <c:v>43550</c:v>
                </c:pt>
                <c:pt idx="408" c:formatCode="m/d/yyyy">
                  <c:v>43551</c:v>
                </c:pt>
                <c:pt idx="409" c:formatCode="m/d/yyyy">
                  <c:v>43552</c:v>
                </c:pt>
                <c:pt idx="410" c:formatCode="m/d/yyyy">
                  <c:v>43553</c:v>
                </c:pt>
                <c:pt idx="411" c:formatCode="m/d/yyyy">
                  <c:v>43554</c:v>
                </c:pt>
                <c:pt idx="412" c:formatCode="m/d/yyyy">
                  <c:v>43555</c:v>
                </c:pt>
                <c:pt idx="413" c:formatCode="m/d/yyyy">
                  <c:v>43556</c:v>
                </c:pt>
                <c:pt idx="414" c:formatCode="m/d/yyyy">
                  <c:v>43557</c:v>
                </c:pt>
                <c:pt idx="415" c:formatCode="m/d/yyyy">
                  <c:v>43558</c:v>
                </c:pt>
                <c:pt idx="416" c:formatCode="m/d/yyyy">
                  <c:v>43559</c:v>
                </c:pt>
                <c:pt idx="417" c:formatCode="m/d/yyyy">
                  <c:v>43560</c:v>
                </c:pt>
                <c:pt idx="418" c:formatCode="m/d/yyyy">
                  <c:v>43561</c:v>
                </c:pt>
                <c:pt idx="419" c:formatCode="m/d/yyyy">
                  <c:v>43562</c:v>
                </c:pt>
                <c:pt idx="420" c:formatCode="m/d/yyyy">
                  <c:v>43563</c:v>
                </c:pt>
                <c:pt idx="421" c:formatCode="m/d/yyyy">
                  <c:v>43564</c:v>
                </c:pt>
                <c:pt idx="422" c:formatCode="m/d/yyyy">
                  <c:v>43565</c:v>
                </c:pt>
                <c:pt idx="423" c:formatCode="m/d/yyyy">
                  <c:v>43566</c:v>
                </c:pt>
                <c:pt idx="424" c:formatCode="m/d/yyyy">
                  <c:v>43567</c:v>
                </c:pt>
                <c:pt idx="425" c:formatCode="m/d/yyyy">
                  <c:v>43568</c:v>
                </c:pt>
                <c:pt idx="426" c:formatCode="m/d/yyyy">
                  <c:v>43569</c:v>
                </c:pt>
                <c:pt idx="427" c:formatCode="m/d/yyyy">
                  <c:v>43570</c:v>
                </c:pt>
                <c:pt idx="428" c:formatCode="m/d/yyyy">
                  <c:v>43571</c:v>
                </c:pt>
                <c:pt idx="429" c:formatCode="m/d/yyyy">
                  <c:v>43572</c:v>
                </c:pt>
                <c:pt idx="430" c:formatCode="m/d/yyyy">
                  <c:v>43573</c:v>
                </c:pt>
                <c:pt idx="431" c:formatCode="m/d/yyyy">
                  <c:v>43574</c:v>
                </c:pt>
                <c:pt idx="432" c:formatCode="m/d/yyyy">
                  <c:v>43575</c:v>
                </c:pt>
                <c:pt idx="433" c:formatCode="m/d/yyyy">
                  <c:v>43576</c:v>
                </c:pt>
                <c:pt idx="434" c:formatCode="m/d/yyyy">
                  <c:v>43577</c:v>
                </c:pt>
                <c:pt idx="435" c:formatCode="m/d/yyyy">
                  <c:v>43578</c:v>
                </c:pt>
                <c:pt idx="436" c:formatCode="m/d/yyyy">
                  <c:v>43579</c:v>
                </c:pt>
                <c:pt idx="437" c:formatCode="m/d/yyyy">
                  <c:v>43580</c:v>
                </c:pt>
                <c:pt idx="438" c:formatCode="m/d/yyyy">
                  <c:v>43581</c:v>
                </c:pt>
                <c:pt idx="439" c:formatCode="m/d/yyyy">
                  <c:v>43582</c:v>
                </c:pt>
                <c:pt idx="440" c:formatCode="m/d/yyyy">
                  <c:v>43583</c:v>
                </c:pt>
                <c:pt idx="441" c:formatCode="m/d/yyyy">
                  <c:v>43584</c:v>
                </c:pt>
                <c:pt idx="442" c:formatCode="m/d/yyyy">
                  <c:v>43585</c:v>
                </c:pt>
                <c:pt idx="443" c:formatCode="m/d/yyyy">
                  <c:v>43586</c:v>
                </c:pt>
                <c:pt idx="444" c:formatCode="m/d/yyyy">
                  <c:v>43587</c:v>
                </c:pt>
                <c:pt idx="445" c:formatCode="m/d/yyyy">
                  <c:v>43588</c:v>
                </c:pt>
                <c:pt idx="446" c:formatCode="m/d/yyyy">
                  <c:v>43589</c:v>
                </c:pt>
                <c:pt idx="447" c:formatCode="m/d/yyyy">
                  <c:v>43590</c:v>
                </c:pt>
                <c:pt idx="448" c:formatCode="m/d/yyyy">
                  <c:v>43591</c:v>
                </c:pt>
                <c:pt idx="449" c:formatCode="m/d/yyyy">
                  <c:v>43592</c:v>
                </c:pt>
                <c:pt idx="450" c:formatCode="m/d/yyyy">
                  <c:v>43593</c:v>
                </c:pt>
                <c:pt idx="451" c:formatCode="m/d/yyyy">
                  <c:v>43594</c:v>
                </c:pt>
                <c:pt idx="452" c:formatCode="m/d/yyyy">
                  <c:v>43595</c:v>
                </c:pt>
                <c:pt idx="453" c:formatCode="m/d/yyyy">
                  <c:v>43596</c:v>
                </c:pt>
                <c:pt idx="454" c:formatCode="m/d/yyyy">
                  <c:v>43597</c:v>
                </c:pt>
                <c:pt idx="455" c:formatCode="m/d/yyyy">
                  <c:v>43598</c:v>
                </c:pt>
                <c:pt idx="456" c:formatCode="m/d/yyyy">
                  <c:v>43599</c:v>
                </c:pt>
                <c:pt idx="457" c:formatCode="m/d/yyyy">
                  <c:v>43600</c:v>
                </c:pt>
                <c:pt idx="458" c:formatCode="m/d/yyyy">
                  <c:v>43601</c:v>
                </c:pt>
                <c:pt idx="459" c:formatCode="m/d/yyyy">
                  <c:v>43602</c:v>
                </c:pt>
                <c:pt idx="460" c:formatCode="m/d/yyyy">
                  <c:v>43603</c:v>
                </c:pt>
                <c:pt idx="461" c:formatCode="m/d/yyyy">
                  <c:v>43604</c:v>
                </c:pt>
                <c:pt idx="462" c:formatCode="m/d/yyyy">
                  <c:v>43605</c:v>
                </c:pt>
                <c:pt idx="463" c:formatCode="m/d/yyyy">
                  <c:v>43606</c:v>
                </c:pt>
                <c:pt idx="464" c:formatCode="m/d/yyyy">
                  <c:v>43607</c:v>
                </c:pt>
                <c:pt idx="465" c:formatCode="m/d/yyyy">
                  <c:v>43608</c:v>
                </c:pt>
                <c:pt idx="466" c:formatCode="m/d/yyyy">
                  <c:v>43609</c:v>
                </c:pt>
                <c:pt idx="467" c:formatCode="m/d/yyyy">
                  <c:v>43610</c:v>
                </c:pt>
                <c:pt idx="468" c:formatCode="m/d/yyyy">
                  <c:v>43611</c:v>
                </c:pt>
                <c:pt idx="469" c:formatCode="m/d/yyyy">
                  <c:v>43612</c:v>
                </c:pt>
                <c:pt idx="470" c:formatCode="m/d/yyyy">
                  <c:v>43613</c:v>
                </c:pt>
                <c:pt idx="471" c:formatCode="m/d/yyyy">
                  <c:v>43614</c:v>
                </c:pt>
                <c:pt idx="472" c:formatCode="m/d/yyyy">
                  <c:v>43615</c:v>
                </c:pt>
                <c:pt idx="473" c:formatCode="m/d/yyyy">
                  <c:v>43616</c:v>
                </c:pt>
                <c:pt idx="474" c:formatCode="m/d/yyyy">
                  <c:v>43617</c:v>
                </c:pt>
                <c:pt idx="475" c:formatCode="m/d/yyyy">
                  <c:v>43618</c:v>
                </c:pt>
                <c:pt idx="476" c:formatCode="m/d/yyyy">
                  <c:v>43619</c:v>
                </c:pt>
                <c:pt idx="477" c:formatCode="m/d/yyyy">
                  <c:v>43620</c:v>
                </c:pt>
                <c:pt idx="478" c:formatCode="m/d/yyyy">
                  <c:v>43621</c:v>
                </c:pt>
                <c:pt idx="479" c:formatCode="m/d/yyyy">
                  <c:v>43622</c:v>
                </c:pt>
                <c:pt idx="480" c:formatCode="m/d/yyyy">
                  <c:v>43623</c:v>
                </c:pt>
                <c:pt idx="481" c:formatCode="m/d/yyyy">
                  <c:v>43624</c:v>
                </c:pt>
                <c:pt idx="482" c:formatCode="m/d/yyyy">
                  <c:v>43625</c:v>
                </c:pt>
                <c:pt idx="483" c:formatCode="m/d/yyyy">
                  <c:v>43626</c:v>
                </c:pt>
                <c:pt idx="484" c:formatCode="m/d/yyyy">
                  <c:v>43627</c:v>
                </c:pt>
                <c:pt idx="485" c:formatCode="m/d/yyyy">
                  <c:v>43628</c:v>
                </c:pt>
                <c:pt idx="486" c:formatCode="m/d/yyyy">
                  <c:v>43629</c:v>
                </c:pt>
                <c:pt idx="487" c:formatCode="m/d/yyyy">
                  <c:v>43630</c:v>
                </c:pt>
                <c:pt idx="488" c:formatCode="m/d/yyyy">
                  <c:v>43631</c:v>
                </c:pt>
                <c:pt idx="489" c:formatCode="m/d/yyyy">
                  <c:v>43632</c:v>
                </c:pt>
                <c:pt idx="490" c:formatCode="m/d/yyyy">
                  <c:v>43633</c:v>
                </c:pt>
                <c:pt idx="491" c:formatCode="m/d/yyyy">
                  <c:v>43634</c:v>
                </c:pt>
                <c:pt idx="492" c:formatCode="m/d/yyyy">
                  <c:v>43635</c:v>
                </c:pt>
                <c:pt idx="493" c:formatCode="m/d/yyyy">
                  <c:v>43636</c:v>
                </c:pt>
                <c:pt idx="494" c:formatCode="m/d/yyyy">
                  <c:v>43637</c:v>
                </c:pt>
                <c:pt idx="495" c:formatCode="m/d/yyyy">
                  <c:v>43638</c:v>
                </c:pt>
                <c:pt idx="496" c:formatCode="m/d/yyyy">
                  <c:v>43639</c:v>
                </c:pt>
                <c:pt idx="497" c:formatCode="m/d/yyyy">
                  <c:v>43640</c:v>
                </c:pt>
                <c:pt idx="498" c:formatCode="m/d/yyyy">
                  <c:v>43641</c:v>
                </c:pt>
                <c:pt idx="499" c:formatCode="m/d/yyyy">
                  <c:v>43642</c:v>
                </c:pt>
                <c:pt idx="500" c:formatCode="m/d/yyyy">
                  <c:v>43643</c:v>
                </c:pt>
                <c:pt idx="501" c:formatCode="m/d/yyyy">
                  <c:v>43644</c:v>
                </c:pt>
                <c:pt idx="502" c:formatCode="m/d/yyyy">
                  <c:v>43645</c:v>
                </c:pt>
                <c:pt idx="503" c:formatCode="m/d/yyyy">
                  <c:v>43646</c:v>
                </c:pt>
                <c:pt idx="504" c:formatCode="m/d/yyyy">
                  <c:v>43647</c:v>
                </c:pt>
                <c:pt idx="505" c:formatCode="m/d/yyyy">
                  <c:v>43648</c:v>
                </c:pt>
                <c:pt idx="506" c:formatCode="m/d/yyyy">
                  <c:v>43649</c:v>
                </c:pt>
                <c:pt idx="507" c:formatCode="m/d/yyyy">
                  <c:v>43650</c:v>
                </c:pt>
                <c:pt idx="508" c:formatCode="m/d/yyyy">
                  <c:v>43651</c:v>
                </c:pt>
                <c:pt idx="509" c:formatCode="m/d/yyyy">
                  <c:v>43652</c:v>
                </c:pt>
                <c:pt idx="510" c:formatCode="m/d/yyyy">
                  <c:v>43653</c:v>
                </c:pt>
                <c:pt idx="511" c:formatCode="m/d/yyyy">
                  <c:v>43654</c:v>
                </c:pt>
                <c:pt idx="512" c:formatCode="m/d/yyyy">
                  <c:v>43655</c:v>
                </c:pt>
                <c:pt idx="513" c:formatCode="m/d/yyyy">
                  <c:v>43656</c:v>
                </c:pt>
                <c:pt idx="514" c:formatCode="m/d/yyyy">
                  <c:v>43657</c:v>
                </c:pt>
                <c:pt idx="515" c:formatCode="m/d/yyyy">
                  <c:v>43658</c:v>
                </c:pt>
                <c:pt idx="516" c:formatCode="m/d/yyyy">
                  <c:v>43659</c:v>
                </c:pt>
                <c:pt idx="517" c:formatCode="m/d/yyyy">
                  <c:v>43660</c:v>
                </c:pt>
                <c:pt idx="518" c:formatCode="m/d/yyyy">
                  <c:v>43661</c:v>
                </c:pt>
                <c:pt idx="519" c:formatCode="m/d/yyyy">
                  <c:v>43662</c:v>
                </c:pt>
                <c:pt idx="520" c:formatCode="m/d/yyyy">
                  <c:v>43663</c:v>
                </c:pt>
                <c:pt idx="521" c:formatCode="m/d/yyyy">
                  <c:v>43664</c:v>
                </c:pt>
                <c:pt idx="522" c:formatCode="m/d/yyyy">
                  <c:v>43665</c:v>
                </c:pt>
                <c:pt idx="523" c:formatCode="m/d/yyyy">
                  <c:v>43666</c:v>
                </c:pt>
                <c:pt idx="524" c:formatCode="m/d/yyyy">
                  <c:v>43667</c:v>
                </c:pt>
                <c:pt idx="525" c:formatCode="m/d/yyyy">
                  <c:v>43668</c:v>
                </c:pt>
                <c:pt idx="526" c:formatCode="m/d/yyyy">
                  <c:v>43669</c:v>
                </c:pt>
                <c:pt idx="527" c:formatCode="m/d/yyyy">
                  <c:v>43670</c:v>
                </c:pt>
                <c:pt idx="528" c:formatCode="m/d/yyyy">
                  <c:v>43671</c:v>
                </c:pt>
                <c:pt idx="529" c:formatCode="m/d/yyyy">
                  <c:v>43672</c:v>
                </c:pt>
                <c:pt idx="530" c:formatCode="m/d/yyyy">
                  <c:v>43673</c:v>
                </c:pt>
                <c:pt idx="531" c:formatCode="m/d/yyyy">
                  <c:v>43674</c:v>
                </c:pt>
                <c:pt idx="532" c:formatCode="m/d/yyyy">
                  <c:v>43675</c:v>
                </c:pt>
                <c:pt idx="533" c:formatCode="m/d/yyyy">
                  <c:v>43676</c:v>
                </c:pt>
                <c:pt idx="534" c:formatCode="m/d/yyyy">
                  <c:v>43677</c:v>
                </c:pt>
                <c:pt idx="535" c:formatCode="m/d/yyyy">
                  <c:v>43678</c:v>
                </c:pt>
                <c:pt idx="536" c:formatCode="m/d/yyyy">
                  <c:v>43679</c:v>
                </c:pt>
                <c:pt idx="537" c:formatCode="m/d/yyyy">
                  <c:v>43680</c:v>
                </c:pt>
                <c:pt idx="538" c:formatCode="m/d/yyyy">
                  <c:v>43681</c:v>
                </c:pt>
                <c:pt idx="539" c:formatCode="m/d/yyyy">
                  <c:v>43682</c:v>
                </c:pt>
                <c:pt idx="540" c:formatCode="m/d/yyyy">
                  <c:v>43683</c:v>
                </c:pt>
                <c:pt idx="541" c:formatCode="m/d/yyyy">
                  <c:v>43684</c:v>
                </c:pt>
                <c:pt idx="542" c:formatCode="m/d/yyyy">
                  <c:v>43685</c:v>
                </c:pt>
                <c:pt idx="543" c:formatCode="m/d/yyyy">
                  <c:v>43686</c:v>
                </c:pt>
                <c:pt idx="544" c:formatCode="m/d/yyyy">
                  <c:v>43687</c:v>
                </c:pt>
                <c:pt idx="545" c:formatCode="m/d/yyyy">
                  <c:v>43688</c:v>
                </c:pt>
                <c:pt idx="546" c:formatCode="m/d/yyyy">
                  <c:v>43689</c:v>
                </c:pt>
                <c:pt idx="547" c:formatCode="m/d/yyyy">
                  <c:v>43690</c:v>
                </c:pt>
                <c:pt idx="548" c:formatCode="m/d/yyyy">
                  <c:v>43691</c:v>
                </c:pt>
                <c:pt idx="549" c:formatCode="m/d/yyyy">
                  <c:v>43692</c:v>
                </c:pt>
                <c:pt idx="550" c:formatCode="m/d/yyyy">
                  <c:v>43693</c:v>
                </c:pt>
                <c:pt idx="551" c:formatCode="m/d/yyyy">
                  <c:v>43694</c:v>
                </c:pt>
                <c:pt idx="552" c:formatCode="m/d/yyyy">
                  <c:v>43695</c:v>
                </c:pt>
                <c:pt idx="553" c:formatCode="m/d/yyyy">
                  <c:v>43696</c:v>
                </c:pt>
                <c:pt idx="554" c:formatCode="m/d/yyyy">
                  <c:v>43697</c:v>
                </c:pt>
                <c:pt idx="555" c:formatCode="m/d/yyyy">
                  <c:v>43698</c:v>
                </c:pt>
                <c:pt idx="556" c:formatCode="m/d/yyyy">
                  <c:v>43699</c:v>
                </c:pt>
                <c:pt idx="557" c:formatCode="m/d/yyyy">
                  <c:v>43700</c:v>
                </c:pt>
                <c:pt idx="558" c:formatCode="m/d/yyyy">
                  <c:v>43701</c:v>
                </c:pt>
                <c:pt idx="559" c:formatCode="m/d/yyyy">
                  <c:v>43702</c:v>
                </c:pt>
                <c:pt idx="560" c:formatCode="m/d/yyyy">
                  <c:v>43703</c:v>
                </c:pt>
                <c:pt idx="561" c:formatCode="m/d/yyyy">
                  <c:v>43704</c:v>
                </c:pt>
                <c:pt idx="562" c:formatCode="m/d/yyyy">
                  <c:v>43705</c:v>
                </c:pt>
                <c:pt idx="563" c:formatCode="m/d/yyyy">
                  <c:v>43706</c:v>
                </c:pt>
                <c:pt idx="564" c:formatCode="m/d/yyyy">
                  <c:v>43707</c:v>
                </c:pt>
                <c:pt idx="565" c:formatCode="m/d/yyyy">
                  <c:v>43708</c:v>
                </c:pt>
                <c:pt idx="566" c:formatCode="m/d/yyyy">
                  <c:v>43709</c:v>
                </c:pt>
                <c:pt idx="567" c:formatCode="m/d/yyyy">
                  <c:v>43710</c:v>
                </c:pt>
                <c:pt idx="568" c:formatCode="m/d/yyyy">
                  <c:v>43711</c:v>
                </c:pt>
                <c:pt idx="569" c:formatCode="m/d/yyyy">
                  <c:v>43712</c:v>
                </c:pt>
                <c:pt idx="570" c:formatCode="m/d/yyyy">
                  <c:v>43713</c:v>
                </c:pt>
                <c:pt idx="571" c:formatCode="m/d/yyyy">
                  <c:v>43714</c:v>
                </c:pt>
                <c:pt idx="572" c:formatCode="m/d/yyyy">
                  <c:v>43715</c:v>
                </c:pt>
                <c:pt idx="573" c:formatCode="m/d/yyyy">
                  <c:v>43716</c:v>
                </c:pt>
                <c:pt idx="574" c:formatCode="m/d/yyyy">
                  <c:v>43717</c:v>
                </c:pt>
                <c:pt idx="575" c:formatCode="m/d/yyyy">
                  <c:v>43718</c:v>
                </c:pt>
                <c:pt idx="576" c:formatCode="m/d/yyyy">
                  <c:v>43719</c:v>
                </c:pt>
                <c:pt idx="577" c:formatCode="m/d/yyyy">
                  <c:v>43720</c:v>
                </c:pt>
                <c:pt idx="578" c:formatCode="m/d/yyyy">
                  <c:v>43721</c:v>
                </c:pt>
                <c:pt idx="579" c:formatCode="m/d/yyyy">
                  <c:v>43722</c:v>
                </c:pt>
                <c:pt idx="580" c:formatCode="m/d/yyyy">
                  <c:v>43723</c:v>
                </c:pt>
                <c:pt idx="581" c:formatCode="m/d/yyyy">
                  <c:v>43724</c:v>
                </c:pt>
                <c:pt idx="582" c:formatCode="m/d/yyyy">
                  <c:v>43725</c:v>
                </c:pt>
                <c:pt idx="583" c:formatCode="m/d/yyyy">
                  <c:v>43726</c:v>
                </c:pt>
                <c:pt idx="584" c:formatCode="m/d/yyyy">
                  <c:v>43727</c:v>
                </c:pt>
                <c:pt idx="585" c:formatCode="m/d/yyyy">
                  <c:v>43728</c:v>
                </c:pt>
                <c:pt idx="586" c:formatCode="m/d/yyyy">
                  <c:v>43729</c:v>
                </c:pt>
                <c:pt idx="587" c:formatCode="m/d/yyyy">
                  <c:v>43730</c:v>
                </c:pt>
                <c:pt idx="588" c:formatCode="m/d/yyyy">
                  <c:v>43731</c:v>
                </c:pt>
                <c:pt idx="589" c:formatCode="m/d/yyyy">
                  <c:v>43732</c:v>
                </c:pt>
                <c:pt idx="590" c:formatCode="m/d/yyyy">
                  <c:v>43733</c:v>
                </c:pt>
                <c:pt idx="591" c:formatCode="m/d/yyyy">
                  <c:v>43734</c:v>
                </c:pt>
                <c:pt idx="592" c:formatCode="m/d/yyyy">
                  <c:v>43735</c:v>
                </c:pt>
                <c:pt idx="593" c:formatCode="m/d/yyyy">
                  <c:v>43736</c:v>
                </c:pt>
                <c:pt idx="594" c:formatCode="m/d/yyyy">
                  <c:v>43737</c:v>
                </c:pt>
                <c:pt idx="595" c:formatCode="m/d/yyyy">
                  <c:v>43738</c:v>
                </c:pt>
                <c:pt idx="596" c:formatCode="m/d/yyyy">
                  <c:v>43739</c:v>
                </c:pt>
                <c:pt idx="597" c:formatCode="m/d/yyyy">
                  <c:v>43740</c:v>
                </c:pt>
                <c:pt idx="598" c:formatCode="m/d/yyyy">
                  <c:v>43741</c:v>
                </c:pt>
                <c:pt idx="599" c:formatCode="m/d/yyyy">
                  <c:v>43742</c:v>
                </c:pt>
                <c:pt idx="600" c:formatCode="m/d/yyyy">
                  <c:v>43743</c:v>
                </c:pt>
                <c:pt idx="601" c:formatCode="m/d/yyyy">
                  <c:v>43744</c:v>
                </c:pt>
                <c:pt idx="602" c:formatCode="m/d/yyyy">
                  <c:v>43745</c:v>
                </c:pt>
                <c:pt idx="603" c:formatCode="m/d/yyyy">
                  <c:v>43746</c:v>
                </c:pt>
                <c:pt idx="604" c:formatCode="m/d/yyyy">
                  <c:v>43747</c:v>
                </c:pt>
                <c:pt idx="605" c:formatCode="m/d/yyyy">
                  <c:v>43748</c:v>
                </c:pt>
                <c:pt idx="606" c:formatCode="m/d/yyyy">
                  <c:v>43749</c:v>
                </c:pt>
                <c:pt idx="607" c:formatCode="m/d/yyyy">
                  <c:v>43750</c:v>
                </c:pt>
                <c:pt idx="608" c:formatCode="m/d/yyyy">
                  <c:v>43751</c:v>
                </c:pt>
                <c:pt idx="609" c:formatCode="m/d/yyyy">
                  <c:v>43752</c:v>
                </c:pt>
                <c:pt idx="610" c:formatCode="m/d/yyyy">
                  <c:v>43753</c:v>
                </c:pt>
                <c:pt idx="611" c:formatCode="m/d/yyyy">
                  <c:v>43754</c:v>
                </c:pt>
                <c:pt idx="612" c:formatCode="m/d/yyyy">
                  <c:v>43755</c:v>
                </c:pt>
                <c:pt idx="613" c:formatCode="m/d/yyyy">
                  <c:v>43756</c:v>
                </c:pt>
                <c:pt idx="614" c:formatCode="m/d/yyyy">
                  <c:v>43757</c:v>
                </c:pt>
                <c:pt idx="615" c:formatCode="m/d/yyyy">
                  <c:v>43758</c:v>
                </c:pt>
                <c:pt idx="616" c:formatCode="m/d/yyyy">
                  <c:v>43759</c:v>
                </c:pt>
                <c:pt idx="617" c:formatCode="m/d/yyyy">
                  <c:v>43760</c:v>
                </c:pt>
                <c:pt idx="618" c:formatCode="m/d/yyyy">
                  <c:v>43761</c:v>
                </c:pt>
                <c:pt idx="619" c:formatCode="m/d/yyyy">
                  <c:v>43762</c:v>
                </c:pt>
                <c:pt idx="620" c:formatCode="m/d/yyyy">
                  <c:v>43763</c:v>
                </c:pt>
                <c:pt idx="621" c:formatCode="m/d/yyyy">
                  <c:v>43764</c:v>
                </c:pt>
                <c:pt idx="622" c:formatCode="m/d/yyyy">
                  <c:v>43765</c:v>
                </c:pt>
                <c:pt idx="623" c:formatCode="m/d/yyyy">
                  <c:v>43766</c:v>
                </c:pt>
                <c:pt idx="624" c:formatCode="m/d/yyyy">
                  <c:v>43767</c:v>
                </c:pt>
                <c:pt idx="625" c:formatCode="m/d/yyyy">
                  <c:v>43768</c:v>
                </c:pt>
                <c:pt idx="626" c:formatCode="m/d/yyyy">
                  <c:v>43769</c:v>
                </c:pt>
                <c:pt idx="627" c:formatCode="m/d/yyyy">
                  <c:v>43770</c:v>
                </c:pt>
                <c:pt idx="628" c:formatCode="m/d/yyyy">
                  <c:v>43771</c:v>
                </c:pt>
                <c:pt idx="629" c:formatCode="m/d/yyyy">
                  <c:v>43772</c:v>
                </c:pt>
                <c:pt idx="630" c:formatCode="m/d/yyyy">
                  <c:v>43773</c:v>
                </c:pt>
                <c:pt idx="631" c:formatCode="m/d/yyyy">
                  <c:v>43774</c:v>
                </c:pt>
                <c:pt idx="632" c:formatCode="m/d/yyyy">
                  <c:v>43775</c:v>
                </c:pt>
                <c:pt idx="633" c:formatCode="m/d/yyyy">
                  <c:v>43776</c:v>
                </c:pt>
                <c:pt idx="634" c:formatCode="m/d/yyyy">
                  <c:v>43777</c:v>
                </c:pt>
                <c:pt idx="635" c:formatCode="m/d/yyyy">
                  <c:v>43778</c:v>
                </c:pt>
                <c:pt idx="636" c:formatCode="m/d/yyyy">
                  <c:v>43779</c:v>
                </c:pt>
                <c:pt idx="637" c:formatCode="m/d/yyyy">
                  <c:v>43780</c:v>
                </c:pt>
                <c:pt idx="638" c:formatCode="m/d/yyyy">
                  <c:v>43781</c:v>
                </c:pt>
                <c:pt idx="639" c:formatCode="m/d/yyyy">
                  <c:v>43782</c:v>
                </c:pt>
                <c:pt idx="640" c:formatCode="m/d/yyyy">
                  <c:v>43783</c:v>
                </c:pt>
                <c:pt idx="641" c:formatCode="m/d/yyyy">
                  <c:v>43784</c:v>
                </c:pt>
                <c:pt idx="642" c:formatCode="m/d/yyyy">
                  <c:v>43785</c:v>
                </c:pt>
                <c:pt idx="643" c:formatCode="m/d/yyyy">
                  <c:v>43786</c:v>
                </c:pt>
                <c:pt idx="644" c:formatCode="m/d/yyyy">
                  <c:v>43787</c:v>
                </c:pt>
                <c:pt idx="645" c:formatCode="m/d/yyyy">
                  <c:v>43788</c:v>
                </c:pt>
                <c:pt idx="646" c:formatCode="m/d/yyyy">
                  <c:v>43789</c:v>
                </c:pt>
                <c:pt idx="647" c:formatCode="m/d/yyyy">
                  <c:v>43790</c:v>
                </c:pt>
                <c:pt idx="648" c:formatCode="m/d/yyyy">
                  <c:v>43791</c:v>
                </c:pt>
                <c:pt idx="649" c:formatCode="m/d/yyyy">
                  <c:v>43792</c:v>
                </c:pt>
                <c:pt idx="650" c:formatCode="m/d/yyyy">
                  <c:v>43793</c:v>
                </c:pt>
                <c:pt idx="651" c:formatCode="m/d/yyyy">
                  <c:v>43794</c:v>
                </c:pt>
                <c:pt idx="652" c:formatCode="m/d/yyyy">
                  <c:v>43795</c:v>
                </c:pt>
                <c:pt idx="653" c:formatCode="m/d/yyyy">
                  <c:v>43796</c:v>
                </c:pt>
                <c:pt idx="654" c:formatCode="m/d/yyyy">
                  <c:v>43797</c:v>
                </c:pt>
                <c:pt idx="655" c:formatCode="m/d/yyyy">
                  <c:v>43798</c:v>
                </c:pt>
                <c:pt idx="656" c:formatCode="m/d/yyyy">
                  <c:v>43799</c:v>
                </c:pt>
                <c:pt idx="657" c:formatCode="m/d/yyyy">
                  <c:v>43800</c:v>
                </c:pt>
                <c:pt idx="658" c:formatCode="m/d/yyyy">
                  <c:v>43801</c:v>
                </c:pt>
                <c:pt idx="659" c:formatCode="m/d/yyyy">
                  <c:v>43802</c:v>
                </c:pt>
                <c:pt idx="660" c:formatCode="m/d/yyyy">
                  <c:v>43803</c:v>
                </c:pt>
                <c:pt idx="661" c:formatCode="m/d/yyyy">
                  <c:v>43804</c:v>
                </c:pt>
                <c:pt idx="662" c:formatCode="m/d/yyyy">
                  <c:v>43805</c:v>
                </c:pt>
                <c:pt idx="663" c:formatCode="m/d/yyyy">
                  <c:v>43806</c:v>
                </c:pt>
                <c:pt idx="664" c:formatCode="m/d/yyyy">
                  <c:v>43807</c:v>
                </c:pt>
                <c:pt idx="665" c:formatCode="m/d/yyyy">
                  <c:v>43808</c:v>
                </c:pt>
                <c:pt idx="666" c:formatCode="m/d/yyyy">
                  <c:v>43809</c:v>
                </c:pt>
                <c:pt idx="667" c:formatCode="m/d/yyyy">
                  <c:v>43810</c:v>
                </c:pt>
                <c:pt idx="668" c:formatCode="m/d/yyyy">
                  <c:v>43811</c:v>
                </c:pt>
                <c:pt idx="669" c:formatCode="m/d/yyyy">
                  <c:v>43812</c:v>
                </c:pt>
                <c:pt idx="670" c:formatCode="m/d/yyyy">
                  <c:v>43813</c:v>
                </c:pt>
                <c:pt idx="671" c:formatCode="m/d/yyyy">
                  <c:v>43814</c:v>
                </c:pt>
                <c:pt idx="672" c:formatCode="m/d/yyyy">
                  <c:v>43815</c:v>
                </c:pt>
                <c:pt idx="673" c:formatCode="m/d/yyyy">
                  <c:v>43816</c:v>
                </c:pt>
                <c:pt idx="674" c:formatCode="m/d/yyyy">
                  <c:v>43817</c:v>
                </c:pt>
                <c:pt idx="675" c:formatCode="m/d/yyyy">
                  <c:v>43818</c:v>
                </c:pt>
                <c:pt idx="676" c:formatCode="m/d/yyyy">
                  <c:v>43819</c:v>
                </c:pt>
                <c:pt idx="677" c:formatCode="m/d/yyyy">
                  <c:v>43820</c:v>
                </c:pt>
                <c:pt idx="678" c:formatCode="m/d/yyyy">
                  <c:v>43821</c:v>
                </c:pt>
                <c:pt idx="679" c:formatCode="m/d/yyyy">
                  <c:v>43822</c:v>
                </c:pt>
                <c:pt idx="680" c:formatCode="m/d/yyyy">
                  <c:v>43823</c:v>
                </c:pt>
                <c:pt idx="681" c:formatCode="m/d/yyyy">
                  <c:v>43824</c:v>
                </c:pt>
                <c:pt idx="682" c:formatCode="m/d/yyyy">
                  <c:v>43825</c:v>
                </c:pt>
                <c:pt idx="683" c:formatCode="m/d/yyyy">
                  <c:v>43826</c:v>
                </c:pt>
                <c:pt idx="684" c:formatCode="m/d/yyyy">
                  <c:v>43827</c:v>
                </c:pt>
                <c:pt idx="685" c:formatCode="m/d/yyyy">
                  <c:v>43828</c:v>
                </c:pt>
                <c:pt idx="686" c:formatCode="m/d/yyyy">
                  <c:v>43829</c:v>
                </c:pt>
                <c:pt idx="687" c:formatCode="m/d/yyyy">
                  <c:v>43830</c:v>
                </c:pt>
                <c:pt idx="688" c:formatCode="m/d/yyyy">
                  <c:v>43831</c:v>
                </c:pt>
                <c:pt idx="689" c:formatCode="m/d/yyyy">
                  <c:v>43832</c:v>
                </c:pt>
                <c:pt idx="690" c:formatCode="m/d/yyyy">
                  <c:v>43833</c:v>
                </c:pt>
                <c:pt idx="691" c:formatCode="m/d/yyyy">
                  <c:v>43834</c:v>
                </c:pt>
                <c:pt idx="692" c:formatCode="m/d/yyyy">
                  <c:v>43835</c:v>
                </c:pt>
                <c:pt idx="693" c:formatCode="m/d/yyyy">
                  <c:v>43836</c:v>
                </c:pt>
                <c:pt idx="694" c:formatCode="m/d/yyyy">
                  <c:v>43837</c:v>
                </c:pt>
                <c:pt idx="695" c:formatCode="m/d/yyyy">
                  <c:v>43838</c:v>
                </c:pt>
                <c:pt idx="696" c:formatCode="m/d/yyyy">
                  <c:v>43839</c:v>
                </c:pt>
                <c:pt idx="697" c:formatCode="m/d/yyyy">
                  <c:v>43840</c:v>
                </c:pt>
                <c:pt idx="698" c:formatCode="m/d/yyyy">
                  <c:v>43841</c:v>
                </c:pt>
                <c:pt idx="699" c:formatCode="m/d/yyyy">
                  <c:v>43842</c:v>
                </c:pt>
                <c:pt idx="700" c:formatCode="m/d/yyyy">
                  <c:v>43843</c:v>
                </c:pt>
                <c:pt idx="701" c:formatCode="m/d/yyyy">
                  <c:v>43844</c:v>
                </c:pt>
                <c:pt idx="702" c:formatCode="m/d/yyyy">
                  <c:v>43845</c:v>
                </c:pt>
                <c:pt idx="703" c:formatCode="m/d/yyyy">
                  <c:v>43846</c:v>
                </c:pt>
                <c:pt idx="704" c:formatCode="m/d/yyyy">
                  <c:v>43847</c:v>
                </c:pt>
                <c:pt idx="705" c:formatCode="m/d/yyyy">
                  <c:v>43848</c:v>
                </c:pt>
                <c:pt idx="706" c:formatCode="m/d/yyyy">
                  <c:v>43849</c:v>
                </c:pt>
                <c:pt idx="707" c:formatCode="m/d/yyyy">
                  <c:v>43850</c:v>
                </c:pt>
                <c:pt idx="708" c:formatCode="m/d/yyyy">
                  <c:v>43851</c:v>
                </c:pt>
                <c:pt idx="709" c:formatCode="m/d/yyyy">
                  <c:v>43852</c:v>
                </c:pt>
                <c:pt idx="710" c:formatCode="m/d/yyyy">
                  <c:v>43853</c:v>
                </c:pt>
                <c:pt idx="711" c:formatCode="m/d/yyyy">
                  <c:v>43854</c:v>
                </c:pt>
                <c:pt idx="712" c:formatCode="m/d/yyyy">
                  <c:v>43855</c:v>
                </c:pt>
                <c:pt idx="713" c:formatCode="m/d/yyyy">
                  <c:v>43856</c:v>
                </c:pt>
                <c:pt idx="714" c:formatCode="m/d/yyyy">
                  <c:v>43857</c:v>
                </c:pt>
                <c:pt idx="715" c:formatCode="m/d/yyyy">
                  <c:v>43858</c:v>
                </c:pt>
                <c:pt idx="716" c:formatCode="m/d/yyyy">
                  <c:v>43859</c:v>
                </c:pt>
                <c:pt idx="717" c:formatCode="m/d/yyyy">
                  <c:v>43860</c:v>
                </c:pt>
                <c:pt idx="718" c:formatCode="m/d/yyyy">
                  <c:v>43861</c:v>
                </c:pt>
                <c:pt idx="719" c:formatCode="m/d/yyyy">
                  <c:v>43862</c:v>
                </c:pt>
                <c:pt idx="720" c:formatCode="m/d/yyyy">
                  <c:v>43863</c:v>
                </c:pt>
                <c:pt idx="721" c:formatCode="m/d/yyyy">
                  <c:v>43864</c:v>
                </c:pt>
                <c:pt idx="722" c:formatCode="m/d/yyyy">
                  <c:v>43865</c:v>
                </c:pt>
                <c:pt idx="723" c:formatCode="m/d/yyyy">
                  <c:v>43866</c:v>
                </c:pt>
                <c:pt idx="724" c:formatCode="m/d/yyyy">
                  <c:v>43867</c:v>
                </c:pt>
                <c:pt idx="725" c:formatCode="m/d/yyyy">
                  <c:v>43868</c:v>
                </c:pt>
                <c:pt idx="726" c:formatCode="m/d/yyyy">
                  <c:v>43869</c:v>
                </c:pt>
                <c:pt idx="727" c:formatCode="m/d/yyyy">
                  <c:v>43870</c:v>
                </c:pt>
                <c:pt idx="728" c:formatCode="m/d/yyyy">
                  <c:v>43871</c:v>
                </c:pt>
                <c:pt idx="729" c:formatCode="m/d/yyyy">
                  <c:v>43872</c:v>
                </c:pt>
                <c:pt idx="730" c:formatCode="m/d/yyyy">
                  <c:v>43873</c:v>
                </c:pt>
                <c:pt idx="731" c:formatCode="m/d/yyyy">
                  <c:v>43874</c:v>
                </c:pt>
                <c:pt idx="732" c:formatCode="m/d/yyyy">
                  <c:v>43875</c:v>
                </c:pt>
                <c:pt idx="733" c:formatCode="m/d/yyyy">
                  <c:v>43876</c:v>
                </c:pt>
                <c:pt idx="734" c:formatCode="m/d/yyyy">
                  <c:v>43877</c:v>
                </c:pt>
                <c:pt idx="735" c:formatCode="m/d/yyyy">
                  <c:v>43878</c:v>
                </c:pt>
                <c:pt idx="736" c:formatCode="m/d/yyyy">
                  <c:v>43879</c:v>
                </c:pt>
                <c:pt idx="737" c:formatCode="m/d/yyyy">
                  <c:v>43880</c:v>
                </c:pt>
                <c:pt idx="738" c:formatCode="m/d/yyyy">
                  <c:v>43881</c:v>
                </c:pt>
                <c:pt idx="739" c:formatCode="m/d/yyyy">
                  <c:v>43882</c:v>
                </c:pt>
                <c:pt idx="740" c:formatCode="m/d/yyyy">
                  <c:v>43883</c:v>
                </c:pt>
                <c:pt idx="741" c:formatCode="m/d/yyyy">
                  <c:v>43884</c:v>
                </c:pt>
                <c:pt idx="742" c:formatCode="m/d/yyyy">
                  <c:v>43885</c:v>
                </c:pt>
                <c:pt idx="743" c:formatCode="m/d/yyyy">
                  <c:v>43886</c:v>
                </c:pt>
                <c:pt idx="744" c:formatCode="m/d/yyyy">
                  <c:v>43887</c:v>
                </c:pt>
                <c:pt idx="745" c:formatCode="m/d/yyyy">
                  <c:v>43888</c:v>
                </c:pt>
                <c:pt idx="746" c:formatCode="m/d/yyyy">
                  <c:v>43889</c:v>
                </c:pt>
                <c:pt idx="747" c:formatCode="m/d/yyyy">
                  <c:v>43890</c:v>
                </c:pt>
                <c:pt idx="748" c:formatCode="m/d/yyyy">
                  <c:v>43891</c:v>
                </c:pt>
                <c:pt idx="749" c:formatCode="m/d/yyyy">
                  <c:v>43892</c:v>
                </c:pt>
                <c:pt idx="750" c:formatCode="m/d/yyyy">
                  <c:v>43893</c:v>
                </c:pt>
                <c:pt idx="751" c:formatCode="m/d/yyyy">
                  <c:v>43894</c:v>
                </c:pt>
                <c:pt idx="752" c:formatCode="m/d/yyyy">
                  <c:v>43895</c:v>
                </c:pt>
                <c:pt idx="753" c:formatCode="m/d/yyyy">
                  <c:v>43896</c:v>
                </c:pt>
                <c:pt idx="754" c:formatCode="m/d/yyyy">
                  <c:v>43897</c:v>
                </c:pt>
                <c:pt idx="755" c:formatCode="m/d/yyyy">
                  <c:v>43898</c:v>
                </c:pt>
                <c:pt idx="756" c:formatCode="m/d/yyyy">
                  <c:v>43899</c:v>
                </c:pt>
                <c:pt idx="757" c:formatCode="m/d/yyyy">
                  <c:v>43900</c:v>
                </c:pt>
                <c:pt idx="758" c:formatCode="m/d/yyyy">
                  <c:v>43901</c:v>
                </c:pt>
                <c:pt idx="759" c:formatCode="m/d/yyyy">
                  <c:v>43902</c:v>
                </c:pt>
                <c:pt idx="760" c:formatCode="m/d/yyyy">
                  <c:v>43903</c:v>
                </c:pt>
                <c:pt idx="761" c:formatCode="m/d/yyyy">
                  <c:v>43904</c:v>
                </c:pt>
                <c:pt idx="762" c:formatCode="m/d/yyyy">
                  <c:v>43905</c:v>
                </c:pt>
                <c:pt idx="763" c:formatCode="m/d/yyyy">
                  <c:v>43906</c:v>
                </c:pt>
                <c:pt idx="764" c:formatCode="m/d/yyyy">
                  <c:v>43907</c:v>
                </c:pt>
                <c:pt idx="765" c:formatCode="m/d/yyyy">
                  <c:v>43908</c:v>
                </c:pt>
                <c:pt idx="766" c:formatCode="m/d/yyyy">
                  <c:v>43909</c:v>
                </c:pt>
                <c:pt idx="767" c:formatCode="m/d/yyyy">
                  <c:v>43910</c:v>
                </c:pt>
                <c:pt idx="768" c:formatCode="m/d/yyyy">
                  <c:v>43911</c:v>
                </c:pt>
                <c:pt idx="769" c:formatCode="m/d/yyyy">
                  <c:v>43912</c:v>
                </c:pt>
                <c:pt idx="770" c:formatCode="m/d/yyyy">
                  <c:v>43913</c:v>
                </c:pt>
                <c:pt idx="771" c:formatCode="m/d/yyyy">
                  <c:v>43914</c:v>
                </c:pt>
                <c:pt idx="772" c:formatCode="m/d/yyyy">
                  <c:v>43915</c:v>
                </c:pt>
                <c:pt idx="773" c:formatCode="m/d/yyyy">
                  <c:v>43916</c:v>
                </c:pt>
                <c:pt idx="774" c:formatCode="m/d/yyyy">
                  <c:v>43917</c:v>
                </c:pt>
                <c:pt idx="775" c:formatCode="m/d/yyyy">
                  <c:v>43918</c:v>
                </c:pt>
                <c:pt idx="776" c:formatCode="m/d/yyyy">
                  <c:v>43919</c:v>
                </c:pt>
                <c:pt idx="777" c:formatCode="m/d/yyyy">
                  <c:v>43920</c:v>
                </c:pt>
                <c:pt idx="778" c:formatCode="m/d/yyyy">
                  <c:v>43921</c:v>
                </c:pt>
                <c:pt idx="779" c:formatCode="m/d/yyyy">
                  <c:v>43922</c:v>
                </c:pt>
                <c:pt idx="780" c:formatCode="m/d/yyyy">
                  <c:v>43923</c:v>
                </c:pt>
                <c:pt idx="781" c:formatCode="m/d/yyyy">
                  <c:v>43924</c:v>
                </c:pt>
                <c:pt idx="782" c:formatCode="m/d/yyyy">
                  <c:v>43925</c:v>
                </c:pt>
                <c:pt idx="783" c:formatCode="m/d/yyyy">
                  <c:v>43926</c:v>
                </c:pt>
                <c:pt idx="784" c:formatCode="m/d/yyyy">
                  <c:v>43927</c:v>
                </c:pt>
                <c:pt idx="785" c:formatCode="m/d/yyyy">
                  <c:v>43928</c:v>
                </c:pt>
                <c:pt idx="786" c:formatCode="m/d/yyyy">
                  <c:v>43929</c:v>
                </c:pt>
                <c:pt idx="787" c:formatCode="m/d/yyyy">
                  <c:v>43930</c:v>
                </c:pt>
                <c:pt idx="788" c:formatCode="m/d/yyyy">
                  <c:v>43931</c:v>
                </c:pt>
                <c:pt idx="789" c:formatCode="m/d/yyyy">
                  <c:v>43932</c:v>
                </c:pt>
                <c:pt idx="790" c:formatCode="m/d/yyyy">
                  <c:v>43933</c:v>
                </c:pt>
                <c:pt idx="791" c:formatCode="m/d/yyyy">
                  <c:v>43934</c:v>
                </c:pt>
                <c:pt idx="792" c:formatCode="m/d/yyyy">
                  <c:v>43935</c:v>
                </c:pt>
                <c:pt idx="793" c:formatCode="m/d/yyyy">
                  <c:v>43936</c:v>
                </c:pt>
                <c:pt idx="794" c:formatCode="m/d/yyyy">
                  <c:v>43937</c:v>
                </c:pt>
                <c:pt idx="795" c:formatCode="m/d/yyyy">
                  <c:v>43938</c:v>
                </c:pt>
                <c:pt idx="796" c:formatCode="m/d/yyyy">
                  <c:v>43939</c:v>
                </c:pt>
                <c:pt idx="797" c:formatCode="m/d/yyyy">
                  <c:v>43940</c:v>
                </c:pt>
                <c:pt idx="798" c:formatCode="m/d/yyyy">
                  <c:v>43941</c:v>
                </c:pt>
                <c:pt idx="799" c:formatCode="m/d/yyyy">
                  <c:v>43942</c:v>
                </c:pt>
                <c:pt idx="800" c:formatCode="m/d/yyyy">
                  <c:v>43943</c:v>
                </c:pt>
                <c:pt idx="801" c:formatCode="m/d/yyyy">
                  <c:v>43944</c:v>
                </c:pt>
                <c:pt idx="802" c:formatCode="m/d/yyyy">
                  <c:v>43945</c:v>
                </c:pt>
                <c:pt idx="803" c:formatCode="m/d/yyyy">
                  <c:v>43946</c:v>
                </c:pt>
                <c:pt idx="804" c:formatCode="m/d/yyyy">
                  <c:v>43947</c:v>
                </c:pt>
                <c:pt idx="805" c:formatCode="m/d/yyyy">
                  <c:v>43948</c:v>
                </c:pt>
                <c:pt idx="806" c:formatCode="m/d/yyyy">
                  <c:v>43949</c:v>
                </c:pt>
                <c:pt idx="807" c:formatCode="m/d/yyyy">
                  <c:v>43950</c:v>
                </c:pt>
                <c:pt idx="808" c:formatCode="m/d/yyyy">
                  <c:v>43951</c:v>
                </c:pt>
                <c:pt idx="809" c:formatCode="m/d/yyyy">
                  <c:v>43952</c:v>
                </c:pt>
                <c:pt idx="810" c:formatCode="m/d/yyyy">
                  <c:v>43953</c:v>
                </c:pt>
                <c:pt idx="811" c:formatCode="m/d/yyyy">
                  <c:v>43954</c:v>
                </c:pt>
                <c:pt idx="812" c:formatCode="m/d/yyyy">
                  <c:v>43955</c:v>
                </c:pt>
                <c:pt idx="813" c:formatCode="m/d/yyyy">
                  <c:v>43956</c:v>
                </c:pt>
                <c:pt idx="814" c:formatCode="m/d/yyyy">
                  <c:v>43957</c:v>
                </c:pt>
                <c:pt idx="815" c:formatCode="m/d/yyyy">
                  <c:v>43958</c:v>
                </c:pt>
                <c:pt idx="816" c:formatCode="m/d/yyyy">
                  <c:v>43959</c:v>
                </c:pt>
                <c:pt idx="817" c:formatCode="m/d/yyyy">
                  <c:v>43960</c:v>
                </c:pt>
                <c:pt idx="818" c:formatCode="m/d/yyyy">
                  <c:v>43961</c:v>
                </c:pt>
                <c:pt idx="819" c:formatCode="m/d/yyyy">
                  <c:v>43962</c:v>
                </c:pt>
                <c:pt idx="820" c:formatCode="m/d/yyyy">
                  <c:v>43963</c:v>
                </c:pt>
                <c:pt idx="821" c:formatCode="m/d/yyyy">
                  <c:v>43964</c:v>
                </c:pt>
                <c:pt idx="822" c:formatCode="m/d/yyyy">
                  <c:v>43965</c:v>
                </c:pt>
                <c:pt idx="823" c:formatCode="m/d/yyyy">
                  <c:v>43966</c:v>
                </c:pt>
                <c:pt idx="824" c:formatCode="m/d/yyyy">
                  <c:v>43967</c:v>
                </c:pt>
                <c:pt idx="825" c:formatCode="m/d/yyyy">
                  <c:v>43968</c:v>
                </c:pt>
                <c:pt idx="826" c:formatCode="m/d/yyyy">
                  <c:v>43969</c:v>
                </c:pt>
                <c:pt idx="827" c:formatCode="m/d/yyyy">
                  <c:v>43970</c:v>
                </c:pt>
                <c:pt idx="828" c:formatCode="m/d/yyyy">
                  <c:v>43971</c:v>
                </c:pt>
                <c:pt idx="829" c:formatCode="m/d/yyyy">
                  <c:v>43972</c:v>
                </c:pt>
                <c:pt idx="830" c:formatCode="m/d/yyyy">
                  <c:v>43973</c:v>
                </c:pt>
                <c:pt idx="831" c:formatCode="m/d/yyyy">
                  <c:v>43974</c:v>
                </c:pt>
                <c:pt idx="832" c:formatCode="m/d/yyyy">
                  <c:v>43975</c:v>
                </c:pt>
                <c:pt idx="833" c:formatCode="m/d/yyyy">
                  <c:v>43976</c:v>
                </c:pt>
                <c:pt idx="834" c:formatCode="m/d/yyyy">
                  <c:v>43977</c:v>
                </c:pt>
                <c:pt idx="835" c:formatCode="m/d/yyyy">
                  <c:v>43978</c:v>
                </c:pt>
                <c:pt idx="836" c:formatCode="m/d/yyyy">
                  <c:v>43979</c:v>
                </c:pt>
                <c:pt idx="837" c:formatCode="m/d/yyyy">
                  <c:v>43980</c:v>
                </c:pt>
                <c:pt idx="838" c:formatCode="m/d/yyyy">
                  <c:v>43981</c:v>
                </c:pt>
                <c:pt idx="839" c:formatCode="m/d/yyyy">
                  <c:v>43982</c:v>
                </c:pt>
                <c:pt idx="840" c:formatCode="m/d/yyyy">
                  <c:v>43983</c:v>
                </c:pt>
                <c:pt idx="841" c:formatCode="m/d/yyyy">
                  <c:v>43984</c:v>
                </c:pt>
                <c:pt idx="842" c:formatCode="m/d/yyyy">
                  <c:v>43985</c:v>
                </c:pt>
                <c:pt idx="843" c:formatCode="m/d/yyyy">
                  <c:v>43986</c:v>
                </c:pt>
                <c:pt idx="844" c:formatCode="m/d/yyyy">
                  <c:v>43987</c:v>
                </c:pt>
                <c:pt idx="845" c:formatCode="m/d/yyyy">
                  <c:v>43988</c:v>
                </c:pt>
                <c:pt idx="846" c:formatCode="m/d/yyyy">
                  <c:v>43989</c:v>
                </c:pt>
                <c:pt idx="847" c:formatCode="m/d/yyyy">
                  <c:v>43990</c:v>
                </c:pt>
                <c:pt idx="848" c:formatCode="m/d/yyyy">
                  <c:v>43991</c:v>
                </c:pt>
                <c:pt idx="849" c:formatCode="m/d/yyyy">
                  <c:v>43992</c:v>
                </c:pt>
                <c:pt idx="850" c:formatCode="m/d/yyyy">
                  <c:v>43993</c:v>
                </c:pt>
                <c:pt idx="851" c:formatCode="m/d/yyyy">
                  <c:v>43994</c:v>
                </c:pt>
                <c:pt idx="852" c:formatCode="m/d/yyyy">
                  <c:v>43995</c:v>
                </c:pt>
                <c:pt idx="853" c:formatCode="m/d/yyyy">
                  <c:v>43996</c:v>
                </c:pt>
                <c:pt idx="854" c:formatCode="m/d/yyyy">
                  <c:v>43997</c:v>
                </c:pt>
                <c:pt idx="855" c:formatCode="m/d/yyyy">
                  <c:v>43998</c:v>
                </c:pt>
                <c:pt idx="856" c:formatCode="m/d/yyyy">
                  <c:v>43999</c:v>
                </c:pt>
                <c:pt idx="857" c:formatCode="m/d/yyyy">
                  <c:v>44000</c:v>
                </c:pt>
                <c:pt idx="858" c:formatCode="m/d/yyyy">
                  <c:v>44001</c:v>
                </c:pt>
                <c:pt idx="859" c:formatCode="m/d/yyyy">
                  <c:v>44002</c:v>
                </c:pt>
                <c:pt idx="860" c:formatCode="m/d/yyyy">
                  <c:v>44003</c:v>
                </c:pt>
                <c:pt idx="861" c:formatCode="m/d/yyyy">
                  <c:v>44004</c:v>
                </c:pt>
                <c:pt idx="862" c:formatCode="m/d/yyyy">
                  <c:v>44005</c:v>
                </c:pt>
                <c:pt idx="863" c:formatCode="m/d/yyyy">
                  <c:v>44006</c:v>
                </c:pt>
                <c:pt idx="864" c:formatCode="m/d/yyyy">
                  <c:v>44007</c:v>
                </c:pt>
                <c:pt idx="865" c:formatCode="m/d/yyyy">
                  <c:v>44008</c:v>
                </c:pt>
                <c:pt idx="866" c:formatCode="m/d/yyyy">
                  <c:v>44009</c:v>
                </c:pt>
                <c:pt idx="867" c:formatCode="m/d/yyyy">
                  <c:v>44010</c:v>
                </c:pt>
                <c:pt idx="868" c:formatCode="m/d/yyyy">
                  <c:v>44011</c:v>
                </c:pt>
                <c:pt idx="869" c:formatCode="m/d/yyyy">
                  <c:v>44012</c:v>
                </c:pt>
                <c:pt idx="870" c:formatCode="m/d/yyyy">
                  <c:v>44013</c:v>
                </c:pt>
                <c:pt idx="871" c:formatCode="m/d/yyyy">
                  <c:v>44014</c:v>
                </c:pt>
                <c:pt idx="872" c:formatCode="m/d/yyyy">
                  <c:v>44015</c:v>
                </c:pt>
                <c:pt idx="873" c:formatCode="m/d/yyyy">
                  <c:v>44016</c:v>
                </c:pt>
                <c:pt idx="874" c:formatCode="m/d/yyyy">
                  <c:v>44017</c:v>
                </c:pt>
                <c:pt idx="875" c:formatCode="m/d/yyyy">
                  <c:v>44018</c:v>
                </c:pt>
                <c:pt idx="876" c:formatCode="m/d/yyyy">
                  <c:v>44019</c:v>
                </c:pt>
                <c:pt idx="877" c:formatCode="m/d/yyyy">
                  <c:v>44020</c:v>
                </c:pt>
                <c:pt idx="878" c:formatCode="m/d/yyyy">
                  <c:v>44021</c:v>
                </c:pt>
                <c:pt idx="879" c:formatCode="m/d/yyyy">
                  <c:v>44022</c:v>
                </c:pt>
                <c:pt idx="880" c:formatCode="m/d/yyyy">
                  <c:v>44023</c:v>
                </c:pt>
                <c:pt idx="881" c:formatCode="m/d/yyyy">
                  <c:v>44024</c:v>
                </c:pt>
                <c:pt idx="882" c:formatCode="m/d/yyyy">
                  <c:v>44025</c:v>
                </c:pt>
                <c:pt idx="883" c:formatCode="m/d/yyyy">
                  <c:v>44026</c:v>
                </c:pt>
                <c:pt idx="884" c:formatCode="m/d/yyyy">
                  <c:v>44027</c:v>
                </c:pt>
                <c:pt idx="885" c:formatCode="m/d/yyyy">
                  <c:v>44028</c:v>
                </c:pt>
                <c:pt idx="886" c:formatCode="m/d/yyyy">
                  <c:v>44029</c:v>
                </c:pt>
                <c:pt idx="887" c:formatCode="m/d/yyyy">
                  <c:v>44030</c:v>
                </c:pt>
                <c:pt idx="888" c:formatCode="m/d/yyyy">
                  <c:v>44031</c:v>
                </c:pt>
                <c:pt idx="889" c:formatCode="m/d/yyyy">
                  <c:v>44032</c:v>
                </c:pt>
                <c:pt idx="890" c:formatCode="m/d/yyyy">
                  <c:v>44033</c:v>
                </c:pt>
                <c:pt idx="891" c:formatCode="m/d/yyyy">
                  <c:v>44034</c:v>
                </c:pt>
                <c:pt idx="892" c:formatCode="m/d/yyyy">
                  <c:v>44035</c:v>
                </c:pt>
                <c:pt idx="893" c:formatCode="m/d/yyyy">
                  <c:v>44036</c:v>
                </c:pt>
                <c:pt idx="894" c:formatCode="m/d/yyyy">
                  <c:v>44037</c:v>
                </c:pt>
                <c:pt idx="895" c:formatCode="m/d/yyyy">
                  <c:v>44038</c:v>
                </c:pt>
                <c:pt idx="896" c:formatCode="m/d/yyyy">
                  <c:v>44039</c:v>
                </c:pt>
                <c:pt idx="897" c:formatCode="m/d/yyyy">
                  <c:v>44040</c:v>
                </c:pt>
                <c:pt idx="898" c:formatCode="m/d/yyyy">
                  <c:v>44041</c:v>
                </c:pt>
                <c:pt idx="899" c:formatCode="m/d/yyyy">
                  <c:v>44042</c:v>
                </c:pt>
                <c:pt idx="900" c:formatCode="m/d/yyyy">
                  <c:v>44043</c:v>
                </c:pt>
                <c:pt idx="901" c:formatCode="m/d/yyyy">
                  <c:v>44044</c:v>
                </c:pt>
                <c:pt idx="902" c:formatCode="m/d/yyyy">
                  <c:v>44045</c:v>
                </c:pt>
                <c:pt idx="903" c:formatCode="m/d/yyyy">
                  <c:v>44046</c:v>
                </c:pt>
                <c:pt idx="904" c:formatCode="m/d/yyyy">
                  <c:v>44047</c:v>
                </c:pt>
                <c:pt idx="905" c:formatCode="m/d/yyyy">
                  <c:v>44048</c:v>
                </c:pt>
                <c:pt idx="906" c:formatCode="m/d/yyyy">
                  <c:v>44049</c:v>
                </c:pt>
                <c:pt idx="907" c:formatCode="m/d/yyyy">
                  <c:v>44050</c:v>
                </c:pt>
                <c:pt idx="908" c:formatCode="m/d/yyyy">
                  <c:v>44051</c:v>
                </c:pt>
                <c:pt idx="909" c:formatCode="m/d/yyyy">
                  <c:v>44052</c:v>
                </c:pt>
                <c:pt idx="910" c:formatCode="m/d/yyyy">
                  <c:v>44053</c:v>
                </c:pt>
                <c:pt idx="911" c:formatCode="m/d/yyyy">
                  <c:v>44054</c:v>
                </c:pt>
                <c:pt idx="912" c:formatCode="m/d/yyyy">
                  <c:v>44055</c:v>
                </c:pt>
                <c:pt idx="913" c:formatCode="m/d/yyyy">
                  <c:v>44056</c:v>
                </c:pt>
                <c:pt idx="914" c:formatCode="m/d/yyyy">
                  <c:v>44057</c:v>
                </c:pt>
                <c:pt idx="915" c:formatCode="m/d/yyyy">
                  <c:v>44058</c:v>
                </c:pt>
                <c:pt idx="916" c:formatCode="m/d/yyyy">
                  <c:v>44059</c:v>
                </c:pt>
                <c:pt idx="917" c:formatCode="m/d/yyyy">
                  <c:v>44060</c:v>
                </c:pt>
                <c:pt idx="918" c:formatCode="m/d/yyyy">
                  <c:v>44061</c:v>
                </c:pt>
                <c:pt idx="919" c:formatCode="m/d/yyyy">
                  <c:v>44062</c:v>
                </c:pt>
                <c:pt idx="920" c:formatCode="m/d/yyyy">
                  <c:v>44063</c:v>
                </c:pt>
                <c:pt idx="921" c:formatCode="m/d/yyyy">
                  <c:v>44064</c:v>
                </c:pt>
                <c:pt idx="922" c:formatCode="m/d/yyyy">
                  <c:v>44065</c:v>
                </c:pt>
                <c:pt idx="923" c:formatCode="m/d/yyyy">
                  <c:v>44066</c:v>
                </c:pt>
                <c:pt idx="924" c:formatCode="m/d/yyyy">
                  <c:v>44067</c:v>
                </c:pt>
                <c:pt idx="925" c:formatCode="m/d/yyyy">
                  <c:v>44068</c:v>
                </c:pt>
                <c:pt idx="926" c:formatCode="m/d/yyyy">
                  <c:v>44069</c:v>
                </c:pt>
                <c:pt idx="927" c:formatCode="m/d/yyyy">
                  <c:v>44070</c:v>
                </c:pt>
                <c:pt idx="928" c:formatCode="m/d/yyyy">
                  <c:v>44071</c:v>
                </c:pt>
                <c:pt idx="929" c:formatCode="m/d/yyyy">
                  <c:v>44072</c:v>
                </c:pt>
                <c:pt idx="930" c:formatCode="m/d/yyyy">
                  <c:v>44073</c:v>
                </c:pt>
                <c:pt idx="931" c:formatCode="m/d/yyyy">
                  <c:v>44074</c:v>
                </c:pt>
                <c:pt idx="932" c:formatCode="m/d/yyyy">
                  <c:v>44075</c:v>
                </c:pt>
                <c:pt idx="933" c:formatCode="m/d/yyyy">
                  <c:v>44076</c:v>
                </c:pt>
                <c:pt idx="934" c:formatCode="m/d/yyyy">
                  <c:v>44077</c:v>
                </c:pt>
                <c:pt idx="935" c:formatCode="m/d/yyyy">
                  <c:v>44078</c:v>
                </c:pt>
                <c:pt idx="936" c:formatCode="m/d/yyyy">
                  <c:v>44079</c:v>
                </c:pt>
                <c:pt idx="937" c:formatCode="m/d/yyyy">
                  <c:v>44080</c:v>
                </c:pt>
                <c:pt idx="938" c:formatCode="m/d/yyyy">
                  <c:v>44081</c:v>
                </c:pt>
                <c:pt idx="939" c:formatCode="m/d/yyyy">
                  <c:v>44082</c:v>
                </c:pt>
                <c:pt idx="940" c:formatCode="m/d/yyyy">
                  <c:v>44083</c:v>
                </c:pt>
                <c:pt idx="941" c:formatCode="m/d/yyyy">
                  <c:v>44084</c:v>
                </c:pt>
                <c:pt idx="942" c:formatCode="m/d/yyyy">
                  <c:v>44085</c:v>
                </c:pt>
                <c:pt idx="943" c:formatCode="m/d/yyyy">
                  <c:v>44086</c:v>
                </c:pt>
                <c:pt idx="944" c:formatCode="m/d/yyyy">
                  <c:v>44087</c:v>
                </c:pt>
                <c:pt idx="945" c:formatCode="m/d/yyyy">
                  <c:v>44088</c:v>
                </c:pt>
                <c:pt idx="946" c:formatCode="m/d/yyyy">
                  <c:v>44089</c:v>
                </c:pt>
                <c:pt idx="947" c:formatCode="m/d/yyyy">
                  <c:v>44090</c:v>
                </c:pt>
                <c:pt idx="948" c:formatCode="m/d/yyyy">
                  <c:v>44091</c:v>
                </c:pt>
                <c:pt idx="949" c:formatCode="m/d/yyyy">
                  <c:v>44092</c:v>
                </c:pt>
                <c:pt idx="950" c:formatCode="m/d/yyyy">
                  <c:v>44093</c:v>
                </c:pt>
                <c:pt idx="951" c:formatCode="m/d/yyyy">
                  <c:v>44094</c:v>
                </c:pt>
                <c:pt idx="952" c:formatCode="m/d/yyyy">
                  <c:v>44095</c:v>
                </c:pt>
                <c:pt idx="953" c:formatCode="m/d/yyyy">
                  <c:v>44096</c:v>
                </c:pt>
                <c:pt idx="954" c:formatCode="m/d/yyyy">
                  <c:v>44097</c:v>
                </c:pt>
                <c:pt idx="955" c:formatCode="m/d/yyyy">
                  <c:v>44098</c:v>
                </c:pt>
                <c:pt idx="956" c:formatCode="m/d/yyyy">
                  <c:v>44099</c:v>
                </c:pt>
                <c:pt idx="957" c:formatCode="m/d/yyyy">
                  <c:v>44100</c:v>
                </c:pt>
                <c:pt idx="958" c:formatCode="m/d/yyyy">
                  <c:v>44101</c:v>
                </c:pt>
                <c:pt idx="959" c:formatCode="m/d/yyyy">
                  <c:v>44102</c:v>
                </c:pt>
                <c:pt idx="960" c:formatCode="m/d/yyyy">
                  <c:v>44103</c:v>
                </c:pt>
                <c:pt idx="961" c:formatCode="m/d/yyyy">
                  <c:v>44104</c:v>
                </c:pt>
                <c:pt idx="962" c:formatCode="m/d/yyyy">
                  <c:v>44105</c:v>
                </c:pt>
                <c:pt idx="963" c:formatCode="m/d/yyyy">
                  <c:v>44106</c:v>
                </c:pt>
                <c:pt idx="964" c:formatCode="m/d/yyyy">
                  <c:v>44107</c:v>
                </c:pt>
                <c:pt idx="965" c:formatCode="m/d/yyyy">
                  <c:v>44108</c:v>
                </c:pt>
                <c:pt idx="966" c:formatCode="m/d/yyyy">
                  <c:v>44109</c:v>
                </c:pt>
                <c:pt idx="967" c:formatCode="m/d/yyyy">
                  <c:v>44110</c:v>
                </c:pt>
                <c:pt idx="968" c:formatCode="m/d/yyyy">
                  <c:v>44111</c:v>
                </c:pt>
                <c:pt idx="969" c:formatCode="m/d/yyyy">
                  <c:v>44112</c:v>
                </c:pt>
                <c:pt idx="970" c:formatCode="m/d/yyyy">
                  <c:v>44113</c:v>
                </c:pt>
                <c:pt idx="971" c:formatCode="m/d/yyyy">
                  <c:v>44114</c:v>
                </c:pt>
                <c:pt idx="972" c:formatCode="m/d/yyyy">
                  <c:v>44115</c:v>
                </c:pt>
                <c:pt idx="973" c:formatCode="m/d/yyyy">
                  <c:v>44116</c:v>
                </c:pt>
                <c:pt idx="974" c:formatCode="m/d/yyyy">
                  <c:v>44117</c:v>
                </c:pt>
                <c:pt idx="975" c:formatCode="m/d/yyyy">
                  <c:v>44118</c:v>
                </c:pt>
                <c:pt idx="976" c:formatCode="m/d/yyyy">
                  <c:v>44119</c:v>
                </c:pt>
                <c:pt idx="977" c:formatCode="m/d/yyyy">
                  <c:v>44120</c:v>
                </c:pt>
                <c:pt idx="978" c:formatCode="m/d/yyyy">
                  <c:v>44121</c:v>
                </c:pt>
                <c:pt idx="979" c:formatCode="m/d/yyyy">
                  <c:v>44122</c:v>
                </c:pt>
                <c:pt idx="980" c:formatCode="m/d/yyyy">
                  <c:v>44123</c:v>
                </c:pt>
                <c:pt idx="981" c:formatCode="m/d/yyyy">
                  <c:v>44124</c:v>
                </c:pt>
                <c:pt idx="982" c:formatCode="m/d/yyyy">
                  <c:v>44125</c:v>
                </c:pt>
                <c:pt idx="983" c:formatCode="m/d/yyyy">
                  <c:v>44126</c:v>
                </c:pt>
                <c:pt idx="984" c:formatCode="m/d/yyyy">
                  <c:v>44127</c:v>
                </c:pt>
                <c:pt idx="985" c:formatCode="m/d/yyyy">
                  <c:v>44128</c:v>
                </c:pt>
                <c:pt idx="986" c:formatCode="m/d/yyyy">
                  <c:v>44129</c:v>
                </c:pt>
                <c:pt idx="987" c:formatCode="m/d/yyyy">
                  <c:v>44130</c:v>
                </c:pt>
                <c:pt idx="988" c:formatCode="m/d/yyyy">
                  <c:v>44131</c:v>
                </c:pt>
                <c:pt idx="989" c:formatCode="m/d/yyyy">
                  <c:v>44132</c:v>
                </c:pt>
                <c:pt idx="990" c:formatCode="m/d/yyyy">
                  <c:v>44133</c:v>
                </c:pt>
                <c:pt idx="991" c:formatCode="m/d/yyyy">
                  <c:v>44134</c:v>
                </c:pt>
                <c:pt idx="992" c:formatCode="m/d/yyyy">
                  <c:v>44135</c:v>
                </c:pt>
                <c:pt idx="993" c:formatCode="m/d/yyyy">
                  <c:v>44136</c:v>
                </c:pt>
                <c:pt idx="994" c:formatCode="m/d/yyyy">
                  <c:v>44137</c:v>
                </c:pt>
                <c:pt idx="995" c:formatCode="m/d/yyyy">
                  <c:v>44138</c:v>
                </c:pt>
                <c:pt idx="996" c:formatCode="m/d/yyyy">
                  <c:v>44139</c:v>
                </c:pt>
                <c:pt idx="997" c:formatCode="m/d/yyyy">
                  <c:v>44140</c:v>
                </c:pt>
                <c:pt idx="998" c:formatCode="m/d/yyyy">
                  <c:v>44141</c:v>
                </c:pt>
                <c:pt idx="999" c:formatCode="m/d/yyyy">
                  <c:v>44142</c:v>
                </c:pt>
                <c:pt idx="1000" c:formatCode="m/d/yyyy">
                  <c:v>44143</c:v>
                </c:pt>
                <c:pt idx="1001" c:formatCode="m/d/yyyy">
                  <c:v>44144</c:v>
                </c:pt>
                <c:pt idx="1002" c:formatCode="m/d/yyyy">
                  <c:v>44145</c:v>
                </c:pt>
                <c:pt idx="1003" c:formatCode="m/d/yyyy">
                  <c:v>44146</c:v>
                </c:pt>
                <c:pt idx="1004" c:formatCode="m/d/yyyy">
                  <c:v>44147</c:v>
                </c:pt>
                <c:pt idx="1005" c:formatCode="m/d/yyyy">
                  <c:v>44148</c:v>
                </c:pt>
                <c:pt idx="1006" c:formatCode="m/d/yyyy">
                  <c:v>44149</c:v>
                </c:pt>
                <c:pt idx="1007" c:formatCode="m/d/yyyy">
                  <c:v>44150</c:v>
                </c:pt>
                <c:pt idx="1008" c:formatCode="m/d/yyyy">
                  <c:v>44151</c:v>
                </c:pt>
                <c:pt idx="1009" c:formatCode="m/d/yyyy">
                  <c:v>44152</c:v>
                </c:pt>
                <c:pt idx="1010" c:formatCode="m/d/yyyy">
                  <c:v>44153</c:v>
                </c:pt>
                <c:pt idx="1011" c:formatCode="m/d/yyyy">
                  <c:v>44154</c:v>
                </c:pt>
                <c:pt idx="1012" c:formatCode="m/d/yyyy">
                  <c:v>44155</c:v>
                </c:pt>
                <c:pt idx="1013" c:formatCode="m/d/yyyy">
                  <c:v>44156</c:v>
                </c:pt>
                <c:pt idx="1014" c:formatCode="m/d/yyyy">
                  <c:v>44157</c:v>
                </c:pt>
                <c:pt idx="1015" c:formatCode="m/d/yyyy">
                  <c:v>44158</c:v>
                </c:pt>
                <c:pt idx="1016" c:formatCode="m/d/yyyy">
                  <c:v>44159</c:v>
                </c:pt>
                <c:pt idx="1017" c:formatCode="m/d/yyyy">
                  <c:v>44160</c:v>
                </c:pt>
                <c:pt idx="1018" c:formatCode="m/d/yyyy">
                  <c:v>44161</c:v>
                </c:pt>
                <c:pt idx="1019" c:formatCode="m/d/yyyy">
                  <c:v>44162</c:v>
                </c:pt>
                <c:pt idx="1020" c:formatCode="m/d/yyyy">
                  <c:v>44163</c:v>
                </c:pt>
                <c:pt idx="1021" c:formatCode="m/d/yyyy">
                  <c:v>44164</c:v>
                </c:pt>
                <c:pt idx="1022" c:formatCode="m/d/yyyy">
                  <c:v>44165</c:v>
                </c:pt>
                <c:pt idx="1023" c:formatCode="m/d/yyyy">
                  <c:v>44166</c:v>
                </c:pt>
                <c:pt idx="1024" c:formatCode="m/d/yyyy">
                  <c:v>44167</c:v>
                </c:pt>
                <c:pt idx="1025" c:formatCode="m/d/yyyy">
                  <c:v>44168</c:v>
                </c:pt>
                <c:pt idx="1026" c:formatCode="m/d/yyyy">
                  <c:v>44169</c:v>
                </c:pt>
                <c:pt idx="1027" c:formatCode="m/d/yyyy">
                  <c:v>44170</c:v>
                </c:pt>
                <c:pt idx="1028" c:formatCode="m/d/yyyy">
                  <c:v>44171</c:v>
                </c:pt>
                <c:pt idx="1029" c:formatCode="m/d/yyyy">
                  <c:v>44172</c:v>
                </c:pt>
                <c:pt idx="1030" c:formatCode="m/d/yyyy">
                  <c:v>44173</c:v>
                </c:pt>
                <c:pt idx="1031" c:formatCode="m/d/yyyy">
                  <c:v>44174</c:v>
                </c:pt>
                <c:pt idx="1032" c:formatCode="m/d/yyyy">
                  <c:v>44175</c:v>
                </c:pt>
                <c:pt idx="1033" c:formatCode="m/d/yyyy">
                  <c:v>44176</c:v>
                </c:pt>
                <c:pt idx="1034" c:formatCode="m/d/yyyy">
                  <c:v>44177</c:v>
                </c:pt>
                <c:pt idx="1035" c:formatCode="m/d/yyyy">
                  <c:v>44178</c:v>
                </c:pt>
                <c:pt idx="1036" c:formatCode="m/d/yyyy">
                  <c:v>44179</c:v>
                </c:pt>
                <c:pt idx="1037" c:formatCode="m/d/yyyy">
                  <c:v>44180</c:v>
                </c:pt>
                <c:pt idx="1038" c:formatCode="m/d/yyyy">
                  <c:v>44181</c:v>
                </c:pt>
                <c:pt idx="1039" c:formatCode="m/d/yyyy">
                  <c:v>44182</c:v>
                </c:pt>
                <c:pt idx="1040" c:formatCode="m/d/yyyy">
                  <c:v>44183</c:v>
                </c:pt>
                <c:pt idx="1041" c:formatCode="m/d/yyyy">
                  <c:v>44184</c:v>
                </c:pt>
                <c:pt idx="1042" c:formatCode="m/d/yyyy">
                  <c:v>44185</c:v>
                </c:pt>
                <c:pt idx="1043" c:formatCode="m/d/yyyy">
                  <c:v>44186</c:v>
                </c:pt>
                <c:pt idx="1044" c:formatCode="m/d/yyyy">
                  <c:v>44187</c:v>
                </c:pt>
                <c:pt idx="1045" c:formatCode="m/d/yyyy">
                  <c:v>44188</c:v>
                </c:pt>
                <c:pt idx="1046" c:formatCode="m/d/yyyy">
                  <c:v>44189</c:v>
                </c:pt>
                <c:pt idx="1047" c:formatCode="m/d/yyyy">
                  <c:v>44190</c:v>
                </c:pt>
                <c:pt idx="1048" c:formatCode="m/d/yyyy">
                  <c:v>44191</c:v>
                </c:pt>
                <c:pt idx="1049" c:formatCode="m/d/yyyy">
                  <c:v>44192</c:v>
                </c:pt>
                <c:pt idx="1050" c:formatCode="m/d/yyyy">
                  <c:v>44193</c:v>
                </c:pt>
                <c:pt idx="1051" c:formatCode="m/d/yyyy">
                  <c:v>44194</c:v>
                </c:pt>
                <c:pt idx="1052" c:formatCode="m/d/yyyy">
                  <c:v>44195</c:v>
                </c:pt>
                <c:pt idx="1053" c:formatCode="m/d/yyyy">
                  <c:v>44196</c:v>
                </c:pt>
                <c:pt idx="1054" c:formatCode="m/d/yyyy">
                  <c:v>44197</c:v>
                </c:pt>
                <c:pt idx="1055" c:formatCode="m/d/yyyy">
                  <c:v>44198</c:v>
                </c:pt>
                <c:pt idx="1056" c:formatCode="m/d/yyyy">
                  <c:v>44199</c:v>
                </c:pt>
                <c:pt idx="1057" c:formatCode="m/d/yyyy">
                  <c:v>44200</c:v>
                </c:pt>
                <c:pt idx="1058" c:formatCode="m/d/yyyy">
                  <c:v>44201</c:v>
                </c:pt>
                <c:pt idx="1059" c:formatCode="m/d/yyyy">
                  <c:v>44202</c:v>
                </c:pt>
                <c:pt idx="1060" c:formatCode="m/d/yyyy">
                  <c:v>44203</c:v>
                </c:pt>
                <c:pt idx="1061" c:formatCode="m/d/yyyy">
                  <c:v>44204</c:v>
                </c:pt>
                <c:pt idx="1062" c:formatCode="m/d/yyyy">
                  <c:v>44205</c:v>
                </c:pt>
                <c:pt idx="1063" c:formatCode="m/d/yyyy">
                  <c:v>44206</c:v>
                </c:pt>
                <c:pt idx="1064" c:formatCode="m/d/yyyy">
                  <c:v>44207</c:v>
                </c:pt>
                <c:pt idx="1065" c:formatCode="m/d/yyyy">
                  <c:v>44208</c:v>
                </c:pt>
                <c:pt idx="1066" c:formatCode="m/d/yyyy">
                  <c:v>44209</c:v>
                </c:pt>
                <c:pt idx="1067" c:formatCode="m/d/yyyy">
                  <c:v>44210</c:v>
                </c:pt>
                <c:pt idx="1068" c:formatCode="m/d/yyyy">
                  <c:v>44211</c:v>
                </c:pt>
                <c:pt idx="1069" c:formatCode="m/d/yyyy">
                  <c:v>44212</c:v>
                </c:pt>
                <c:pt idx="1070" c:formatCode="m/d/yyyy">
                  <c:v>44213</c:v>
                </c:pt>
                <c:pt idx="1071" c:formatCode="m/d/yyyy">
                  <c:v>44214</c:v>
                </c:pt>
                <c:pt idx="1072" c:formatCode="m/d/yyyy">
                  <c:v>44215</c:v>
                </c:pt>
                <c:pt idx="1073" c:formatCode="m/d/yyyy">
                  <c:v>44216</c:v>
                </c:pt>
                <c:pt idx="1074" c:formatCode="m/d/yyyy">
                  <c:v>44217</c:v>
                </c:pt>
                <c:pt idx="1075" c:formatCode="m/d/yyyy">
                  <c:v>44218</c:v>
                </c:pt>
                <c:pt idx="1076" c:formatCode="m/d/yyyy">
                  <c:v>44219</c:v>
                </c:pt>
                <c:pt idx="1077" c:formatCode="m/d/yyyy">
                  <c:v>44220</c:v>
                </c:pt>
                <c:pt idx="1078" c:formatCode="m/d/yyyy">
                  <c:v>44221</c:v>
                </c:pt>
                <c:pt idx="1079" c:formatCode="m/d/yyyy">
                  <c:v>44222</c:v>
                </c:pt>
                <c:pt idx="1080" c:formatCode="m/d/yyyy">
                  <c:v>44223</c:v>
                </c:pt>
                <c:pt idx="1081" c:formatCode="m/d/yyyy">
                  <c:v>44224</c:v>
                </c:pt>
                <c:pt idx="1082" c:formatCode="m/d/yyyy">
                  <c:v>44225</c:v>
                </c:pt>
                <c:pt idx="1083" c:formatCode="m/d/yyyy">
                  <c:v>44226</c:v>
                </c:pt>
                <c:pt idx="1084" c:formatCode="m/d/yyyy">
                  <c:v>44227</c:v>
                </c:pt>
                <c:pt idx="1085" c:formatCode="m/d/yyyy">
                  <c:v>44228</c:v>
                </c:pt>
                <c:pt idx="1086" c:formatCode="m/d/yyyy">
                  <c:v>44229</c:v>
                </c:pt>
                <c:pt idx="1087" c:formatCode="m/d/yyyy">
                  <c:v>44230</c:v>
                </c:pt>
                <c:pt idx="1088" c:formatCode="m/d/yyyy">
                  <c:v>44231</c:v>
                </c:pt>
                <c:pt idx="1089" c:formatCode="m/d/yyyy">
                  <c:v>44232</c:v>
                </c:pt>
                <c:pt idx="1090" c:formatCode="m/d/yyyy">
                  <c:v>44233</c:v>
                </c:pt>
                <c:pt idx="1091" c:formatCode="m/d/yyyy">
                  <c:v>44234</c:v>
                </c:pt>
                <c:pt idx="1092" c:formatCode="m/d/yyyy">
                  <c:v>44235</c:v>
                </c:pt>
                <c:pt idx="1093" c:formatCode="m/d/yyyy">
                  <c:v>44236</c:v>
                </c:pt>
                <c:pt idx="1094" c:formatCode="m/d/yyyy">
                  <c:v>44237</c:v>
                </c:pt>
                <c:pt idx="1095" c:formatCode="m/d/yyyy">
                  <c:v>44238</c:v>
                </c:pt>
                <c:pt idx="1096" c:formatCode="m/d/yyyy">
                  <c:v>44239</c:v>
                </c:pt>
                <c:pt idx="1097" c:formatCode="m/d/yyyy">
                  <c:v>44240</c:v>
                </c:pt>
                <c:pt idx="1098" c:formatCode="m/d/yyyy">
                  <c:v>44241</c:v>
                </c:pt>
                <c:pt idx="1099" c:formatCode="m/d/yyyy">
                  <c:v>44242</c:v>
                </c:pt>
                <c:pt idx="1100" c:formatCode="m/d/yyyy">
                  <c:v>44243</c:v>
                </c:pt>
                <c:pt idx="1101" c:formatCode="m/d/yyyy">
                  <c:v>44244</c:v>
                </c:pt>
                <c:pt idx="1102" c:formatCode="m/d/yyyy">
                  <c:v>44245</c:v>
                </c:pt>
                <c:pt idx="1103" c:formatCode="m/d/yyyy">
                  <c:v>44246</c:v>
                </c:pt>
                <c:pt idx="1104" c:formatCode="m/d/yyyy">
                  <c:v>44247</c:v>
                </c:pt>
                <c:pt idx="1105" c:formatCode="m/d/yyyy">
                  <c:v>44248</c:v>
                </c:pt>
                <c:pt idx="1106" c:formatCode="m/d/yyyy">
                  <c:v>44249</c:v>
                </c:pt>
                <c:pt idx="1107" c:formatCode="m/d/yyyy">
                  <c:v>44250</c:v>
                </c:pt>
                <c:pt idx="1108" c:formatCode="m/d/yyyy">
                  <c:v>44251</c:v>
                </c:pt>
                <c:pt idx="1109" c:formatCode="m/d/yyyy">
                  <c:v>44252</c:v>
                </c:pt>
                <c:pt idx="1110" c:formatCode="m/d/yyyy">
                  <c:v>44253</c:v>
                </c:pt>
                <c:pt idx="1111" c:formatCode="m/d/yyyy">
                  <c:v>44254</c:v>
                </c:pt>
                <c:pt idx="1112" c:formatCode="m/d/yyyy">
                  <c:v>44255</c:v>
                </c:pt>
                <c:pt idx="1113" c:formatCode="m/d/yyyy">
                  <c:v>44256</c:v>
                </c:pt>
                <c:pt idx="1114" c:formatCode="m/d/yyyy">
                  <c:v>44257</c:v>
                </c:pt>
                <c:pt idx="1115" c:formatCode="m/d/yyyy">
                  <c:v>44258</c:v>
                </c:pt>
                <c:pt idx="1116" c:formatCode="m/d/yyyy">
                  <c:v>44259</c:v>
                </c:pt>
                <c:pt idx="1117" c:formatCode="m/d/yyyy">
                  <c:v>44260</c:v>
                </c:pt>
                <c:pt idx="1118" c:formatCode="m/d/yyyy">
                  <c:v>44261</c:v>
                </c:pt>
                <c:pt idx="1119" c:formatCode="m/d/yyyy">
                  <c:v>44262</c:v>
                </c:pt>
                <c:pt idx="1120" c:formatCode="m/d/yyyy">
                  <c:v>44263</c:v>
                </c:pt>
                <c:pt idx="1121" c:formatCode="m/d/yyyy">
                  <c:v>44264</c:v>
                </c:pt>
                <c:pt idx="1122" c:formatCode="m/d/yyyy">
                  <c:v>44265</c:v>
                </c:pt>
                <c:pt idx="1123" c:formatCode="m/d/yyyy">
                  <c:v>44266</c:v>
                </c:pt>
                <c:pt idx="1124" c:formatCode="m/d/yyyy">
                  <c:v>44267</c:v>
                </c:pt>
                <c:pt idx="1125" c:formatCode="m/d/yyyy">
                  <c:v>44268</c:v>
                </c:pt>
                <c:pt idx="1126" c:formatCode="m/d/yyyy">
                  <c:v>44269</c:v>
                </c:pt>
                <c:pt idx="1127" c:formatCode="m/d/yyyy">
                  <c:v>44270</c:v>
                </c:pt>
                <c:pt idx="1128" c:formatCode="m/d/yyyy">
                  <c:v>44271</c:v>
                </c:pt>
                <c:pt idx="1129" c:formatCode="m/d/yyyy">
                  <c:v>44272</c:v>
                </c:pt>
                <c:pt idx="1130" c:formatCode="m/d/yyyy">
                  <c:v>44273</c:v>
                </c:pt>
                <c:pt idx="1131" c:formatCode="m/d/yyyy">
                  <c:v>44274</c:v>
                </c:pt>
                <c:pt idx="1132" c:formatCode="m/d/yyyy">
                  <c:v>44275</c:v>
                </c:pt>
                <c:pt idx="1133" c:formatCode="m/d/yyyy">
                  <c:v>44276</c:v>
                </c:pt>
                <c:pt idx="1134" c:formatCode="m/d/yyyy">
                  <c:v>44277</c:v>
                </c:pt>
                <c:pt idx="1135" c:formatCode="m/d/yyyy">
                  <c:v>44278</c:v>
                </c:pt>
                <c:pt idx="1136" c:formatCode="m/d/yyyy">
                  <c:v>44279</c:v>
                </c:pt>
                <c:pt idx="1137" c:formatCode="m/d/yyyy">
                  <c:v>44280</c:v>
                </c:pt>
                <c:pt idx="1138" c:formatCode="m/d/yyyy">
                  <c:v>44281</c:v>
                </c:pt>
                <c:pt idx="1139" c:formatCode="m/d/yyyy">
                  <c:v>44282</c:v>
                </c:pt>
                <c:pt idx="1140" c:formatCode="m/d/yyyy">
                  <c:v>44283</c:v>
                </c:pt>
                <c:pt idx="1141" c:formatCode="m/d/yyyy">
                  <c:v>44284</c:v>
                </c:pt>
                <c:pt idx="1142" c:formatCode="m/d/yyyy">
                  <c:v>44285</c:v>
                </c:pt>
                <c:pt idx="1143" c:formatCode="m/d/yyyy">
                  <c:v>44286</c:v>
                </c:pt>
                <c:pt idx="1144" c:formatCode="m/d/yyyy">
                  <c:v>44287</c:v>
                </c:pt>
                <c:pt idx="1145" c:formatCode="m/d/yyyy">
                  <c:v>44288</c:v>
                </c:pt>
                <c:pt idx="1146" c:formatCode="m/d/yyyy">
                  <c:v>44289</c:v>
                </c:pt>
                <c:pt idx="1147" c:formatCode="m/d/yyyy">
                  <c:v>44290</c:v>
                </c:pt>
                <c:pt idx="1148" c:formatCode="m/d/yyyy">
                  <c:v>44291</c:v>
                </c:pt>
                <c:pt idx="1149" c:formatCode="m/d/yyyy">
                  <c:v>44292</c:v>
                </c:pt>
                <c:pt idx="1150" c:formatCode="m/d/yyyy">
                  <c:v>44293</c:v>
                </c:pt>
                <c:pt idx="1151" c:formatCode="m/d/yyyy">
                  <c:v>44294</c:v>
                </c:pt>
                <c:pt idx="1152" c:formatCode="m/d/yyyy">
                  <c:v>44295</c:v>
                </c:pt>
                <c:pt idx="1153" c:formatCode="m/d/yyyy">
                  <c:v>44296</c:v>
                </c:pt>
                <c:pt idx="1154" c:formatCode="m/d/yyyy">
                  <c:v>44297</c:v>
                </c:pt>
                <c:pt idx="1155" c:formatCode="m/d/yyyy">
                  <c:v>44298</c:v>
                </c:pt>
                <c:pt idx="1156" c:formatCode="m/d/yyyy">
                  <c:v>44299</c:v>
                </c:pt>
                <c:pt idx="1157" c:formatCode="m/d/yyyy">
                  <c:v>44300</c:v>
                </c:pt>
                <c:pt idx="1158" c:formatCode="m/d/yyyy">
                  <c:v>44301</c:v>
                </c:pt>
                <c:pt idx="1159" c:formatCode="m/d/yyyy">
                  <c:v>44302</c:v>
                </c:pt>
                <c:pt idx="1160" c:formatCode="m/d/yyyy">
                  <c:v>44303</c:v>
                </c:pt>
                <c:pt idx="1161" c:formatCode="m/d/yyyy">
                  <c:v>44304</c:v>
                </c:pt>
                <c:pt idx="1162" c:formatCode="m/d/yyyy">
                  <c:v>44305</c:v>
                </c:pt>
                <c:pt idx="1163" c:formatCode="m/d/yyyy">
                  <c:v>44306</c:v>
                </c:pt>
                <c:pt idx="1164" c:formatCode="m/d/yyyy">
                  <c:v>44307</c:v>
                </c:pt>
                <c:pt idx="1165" c:formatCode="m/d/yyyy">
                  <c:v>44308</c:v>
                </c:pt>
                <c:pt idx="1166" c:formatCode="m/d/yyyy">
                  <c:v>44309</c:v>
                </c:pt>
                <c:pt idx="1167" c:formatCode="m/d/yyyy">
                  <c:v>44310</c:v>
                </c:pt>
                <c:pt idx="1168" c:formatCode="m/d/yyyy">
                  <c:v>44311</c:v>
                </c:pt>
                <c:pt idx="1169" c:formatCode="m/d/yyyy">
                  <c:v>44312</c:v>
                </c:pt>
                <c:pt idx="1170" c:formatCode="m/d/yyyy">
                  <c:v>44313</c:v>
                </c:pt>
                <c:pt idx="1171" c:formatCode="m/d/yyyy">
                  <c:v>44314</c:v>
                </c:pt>
                <c:pt idx="1172" c:formatCode="m/d/yyyy">
                  <c:v>44315</c:v>
                </c:pt>
                <c:pt idx="1173" c:formatCode="m/d/yyyy">
                  <c:v>44316</c:v>
                </c:pt>
                <c:pt idx="1174" c:formatCode="m/d/yyyy">
                  <c:v>44317</c:v>
                </c:pt>
                <c:pt idx="1175" c:formatCode="m/d/yyyy">
                  <c:v>44318</c:v>
                </c:pt>
                <c:pt idx="1176" c:formatCode="m/d/yyyy">
                  <c:v>44319</c:v>
                </c:pt>
                <c:pt idx="1177" c:formatCode="m/d/yyyy">
                  <c:v>44320</c:v>
                </c:pt>
                <c:pt idx="1178" c:formatCode="m/d/yyyy">
                  <c:v>44321</c:v>
                </c:pt>
                <c:pt idx="1179" c:formatCode="m/d/yyyy">
                  <c:v>44322</c:v>
                </c:pt>
                <c:pt idx="1180" c:formatCode="m/d/yyyy">
                  <c:v>44323</c:v>
                </c:pt>
                <c:pt idx="1181" c:formatCode="m/d/yyyy">
                  <c:v>44324</c:v>
                </c:pt>
                <c:pt idx="1182" c:formatCode="m/d/yyyy">
                  <c:v>44325</c:v>
                </c:pt>
                <c:pt idx="1183" c:formatCode="m/d/yyyy">
                  <c:v>44326</c:v>
                </c:pt>
                <c:pt idx="1184" c:formatCode="m/d/yyyy">
                  <c:v>44327</c:v>
                </c:pt>
                <c:pt idx="1185" c:formatCode="m/d/yyyy">
                  <c:v>44328</c:v>
                </c:pt>
                <c:pt idx="1186" c:formatCode="m/d/yyyy">
                  <c:v>44329</c:v>
                </c:pt>
                <c:pt idx="1187" c:formatCode="m/d/yyyy">
                  <c:v>44330</c:v>
                </c:pt>
                <c:pt idx="1188" c:formatCode="m/d/yyyy">
                  <c:v>44331</c:v>
                </c:pt>
                <c:pt idx="1189" c:formatCode="m/d/yyyy">
                  <c:v>44332</c:v>
                </c:pt>
                <c:pt idx="1190" c:formatCode="m/d/yyyy">
                  <c:v>44333</c:v>
                </c:pt>
                <c:pt idx="1191" c:formatCode="m/d/yyyy">
                  <c:v>44334</c:v>
                </c:pt>
                <c:pt idx="1192" c:formatCode="m/d/yyyy">
                  <c:v>44335</c:v>
                </c:pt>
                <c:pt idx="1193" c:formatCode="m/d/yyyy">
                  <c:v>44336</c:v>
                </c:pt>
                <c:pt idx="1194" c:formatCode="m/d/yyyy">
                  <c:v>44337</c:v>
                </c:pt>
                <c:pt idx="1195" c:formatCode="m/d/yyyy">
                  <c:v>44338</c:v>
                </c:pt>
                <c:pt idx="1196" c:formatCode="m/d/yyyy">
                  <c:v>44339</c:v>
                </c:pt>
                <c:pt idx="1197" c:formatCode="m/d/yyyy">
                  <c:v>44340</c:v>
                </c:pt>
                <c:pt idx="1198" c:formatCode="m/d/yyyy">
                  <c:v>44341</c:v>
                </c:pt>
                <c:pt idx="1199" c:formatCode="m/d/yyyy">
                  <c:v>44342</c:v>
                </c:pt>
              </c:numCache>
            </c:numRef>
          </c:cat>
          <c:val>
            <c:numRef>
              <c:f>OkEX_USDT.csv!$Q$2:$Q$1201</c:f>
              <c:numCache>
                <c:formatCode>General</c:formatCode>
                <c:ptCount val="1200"/>
                <c:pt idx="0">
                  <c:v>4.45669562330366</c:v>
                </c:pt>
                <c:pt idx="1">
                  <c:v>4.17721920912487</c:v>
                </c:pt>
                <c:pt idx="2">
                  <c:v>4.17305586785072</c:v>
                </c:pt>
                <c:pt idx="3">
                  <c:v>4.13207993878686</c:v>
                </c:pt>
                <c:pt idx="4">
                  <c:v>4.52382265911127</c:v>
                </c:pt>
                <c:pt idx="5">
                  <c:v>3.86314384674347</c:v>
                </c:pt>
                <c:pt idx="6">
                  <c:v>4.49670486937868</c:v>
                </c:pt>
                <c:pt idx="7">
                  <c:v>4.30314705257396</c:v>
                </c:pt>
                <c:pt idx="8">
                  <c:v>4.02265401308705</c:v>
                </c:pt>
                <c:pt idx="9">
                  <c:v>3.20348453874778</c:v>
                </c:pt>
                <c:pt idx="10">
                  <c:v>3.99030173490552</c:v>
                </c:pt>
                <c:pt idx="11">
                  <c:v>4.17739556343883</c:v>
                </c:pt>
                <c:pt idx="12">
                  <c:v>3.78767367391703</c:v>
                </c:pt>
                <c:pt idx="13">
                  <c:v>4.3187396830275</c:v>
                </c:pt>
                <c:pt idx="14">
                  <c:v>4.00279331116919</c:v>
                </c:pt>
                <c:pt idx="15">
                  <c:v>3.70156723457727</c:v>
                </c:pt>
                <c:pt idx="16">
                  <c:v>3.70718995120892</c:v>
                </c:pt>
                <c:pt idx="17">
                  <c:v>3.97138730911401</c:v>
                </c:pt>
                <c:pt idx="18">
                  <c:v>3.59098266886127</c:v>
                </c:pt>
                <c:pt idx="19">
                  <c:v>3.77854929066589</c:v>
                </c:pt>
                <c:pt idx="20">
                  <c:v>3.64908358219687</c:v>
                </c:pt>
                <c:pt idx="21">
                  <c:v>4.4119779390322</c:v>
                </c:pt>
                <c:pt idx="22">
                  <c:v>3.96237595773973</c:v>
                </c:pt>
                <c:pt idx="23">
                  <c:v>3.85379799033954</c:v>
                </c:pt>
                <c:pt idx="24">
                  <c:v>3.69822251217551</c:v>
                </c:pt>
                <c:pt idx="25">
                  <c:v>2.99861086529268</c:v>
                </c:pt>
                <c:pt idx="26">
                  <c:v>3.13463012712352</c:v>
                </c:pt>
                <c:pt idx="27">
                  <c:v>2.85518951981769</c:v>
                </c:pt>
                <c:pt idx="28">
                  <c:v>2.67275246536086</c:v>
                </c:pt>
                <c:pt idx="29">
                  <c:v>2.42232868428206</c:v>
                </c:pt>
                <c:pt idx="30">
                  <c:v>2.69952266801552</c:v>
                </c:pt>
                <c:pt idx="31">
                  <c:v>2.66015324485978</c:v>
                </c:pt>
                <c:pt idx="32">
                  <c:v>3.01544383050023</c:v>
                </c:pt>
                <c:pt idx="33">
                  <c:v>3.11530602038173</c:v>
                </c:pt>
                <c:pt idx="34">
                  <c:v>3.15048793453826</c:v>
                </c:pt>
                <c:pt idx="35">
                  <c:v>2.93819007629136</c:v>
                </c:pt>
                <c:pt idx="36">
                  <c:v>3.95345798179167</c:v>
                </c:pt>
                <c:pt idx="37">
                  <c:v>3.36363167156085</c:v>
                </c:pt>
                <c:pt idx="38">
                  <c:v>3.08617671531585</c:v>
                </c:pt>
                <c:pt idx="39">
                  <c:v>3.27652602291444</c:v>
                </c:pt>
                <c:pt idx="40">
                  <c:v>3.47708693402242</c:v>
                </c:pt>
                <c:pt idx="41">
                  <c:v>3.08225613972209</c:v>
                </c:pt>
                <c:pt idx="42">
                  <c:v>3.22679225029936</c:v>
                </c:pt>
                <c:pt idx="43">
                  <c:v>3.21194673864665</c:v>
                </c:pt>
                <c:pt idx="44">
                  <c:v>3.27601125807336</c:v>
                </c:pt>
                <c:pt idx="45">
                  <c:v>2.93914822018028</c:v>
                </c:pt>
                <c:pt idx="46">
                  <c:v>2.42021098370367</c:v>
                </c:pt>
                <c:pt idx="47">
                  <c:v>2.97435733164007</c:v>
                </c:pt>
                <c:pt idx="48">
                  <c:v>2.79401364318141</c:v>
                </c:pt>
                <c:pt idx="49">
                  <c:v>2.94520651714265</c:v>
                </c:pt>
                <c:pt idx="50">
                  <c:v>3.21241201416622</c:v>
                </c:pt>
                <c:pt idx="51">
                  <c:v>2.604947131607</c:v>
                </c:pt>
                <c:pt idx="52">
                  <c:v>2.80206423115724</c:v>
                </c:pt>
                <c:pt idx="53">
                  <c:v>3.1469829494864</c:v>
                </c:pt>
                <c:pt idx="54">
                  <c:v>3.39573389905325</c:v>
                </c:pt>
                <c:pt idx="55">
                  <c:v>3.74236287778652</c:v>
                </c:pt>
                <c:pt idx="56">
                  <c:v>2.71593129635652</c:v>
                </c:pt>
                <c:pt idx="57">
                  <c:v>3.49824140489579</c:v>
                </c:pt>
                <c:pt idx="58">
                  <c:v>3.6398922810873</c:v>
                </c:pt>
                <c:pt idx="59">
                  <c:v>2.49979044452918</c:v>
                </c:pt>
                <c:pt idx="60">
                  <c:v>2.86828111064796</c:v>
                </c:pt>
                <c:pt idx="61">
                  <c:v>2.87006428524725</c:v>
                </c:pt>
                <c:pt idx="62">
                  <c:v>3.03842566086664</c:v>
                </c:pt>
                <c:pt idx="63">
                  <c:v>3.41451733786889</c:v>
                </c:pt>
                <c:pt idx="64">
                  <c:v>3.19550116141041</c:v>
                </c:pt>
                <c:pt idx="65">
                  <c:v>3.3132190976873</c:v>
                </c:pt>
                <c:pt idx="66">
                  <c:v>2.34359405549775</c:v>
                </c:pt>
                <c:pt idx="67">
                  <c:v>2.55213530865036</c:v>
                </c:pt>
                <c:pt idx="68">
                  <c:v>2.42795693955921</c:v>
                </c:pt>
                <c:pt idx="69">
                  <c:v>2.75950138794367</c:v>
                </c:pt>
                <c:pt idx="70">
                  <c:v>2.7314648254633</c:v>
                </c:pt>
                <c:pt idx="71">
                  <c:v>3.44995758229952</c:v>
                </c:pt>
                <c:pt idx="72">
                  <c:v>3.62778769139363</c:v>
                </c:pt>
                <c:pt idx="73">
                  <c:v>2.56412937048661</c:v>
                </c:pt>
                <c:pt idx="74">
                  <c:v>3.00360293827645</c:v>
                </c:pt>
                <c:pt idx="75">
                  <c:v>2.60862739860408</c:v>
                </c:pt>
                <c:pt idx="76">
                  <c:v>2.83443371357134</c:v>
                </c:pt>
                <c:pt idx="77">
                  <c:v>3.04369987911747</c:v>
                </c:pt>
                <c:pt idx="78">
                  <c:v>3.08484395260054</c:v>
                </c:pt>
                <c:pt idx="79">
                  <c:v>3.40043049548972</c:v>
                </c:pt>
                <c:pt idx="80">
                  <c:v>3.40357437300477</c:v>
                </c:pt>
                <c:pt idx="81">
                  <c:v>3.3683283925414</c:v>
                </c:pt>
                <c:pt idx="82">
                  <c:v>3.35814214851532</c:v>
                </c:pt>
                <c:pt idx="83">
                  <c:v>3.55447219580202</c:v>
                </c:pt>
                <c:pt idx="84">
                  <c:v>3.408888463572</c:v>
                </c:pt>
                <c:pt idx="85">
                  <c:v>3.54191154608569</c:v>
                </c:pt>
                <c:pt idx="86">
                  <c:v>4.10402965348959</c:v>
                </c:pt>
                <c:pt idx="87">
                  <c:v>3.5391480115578</c:v>
                </c:pt>
                <c:pt idx="88">
                  <c:v>3.87486876892777</c:v>
                </c:pt>
                <c:pt idx="89">
                  <c:v>4.58596918440687</c:v>
                </c:pt>
                <c:pt idx="90">
                  <c:v>3.44430626840666</c:v>
                </c:pt>
                <c:pt idx="91">
                  <c:v>3.33461228394682</c:v>
                </c:pt>
                <c:pt idx="92">
                  <c:v>3.22059892495165</c:v>
                </c:pt>
                <c:pt idx="93">
                  <c:v>2.92499114175996</c:v>
                </c:pt>
                <c:pt idx="94">
                  <c:v>2.62933113393052</c:v>
                </c:pt>
                <c:pt idx="95">
                  <c:v>2.53221718036322</c:v>
                </c:pt>
                <c:pt idx="96">
                  <c:v>2.64427793053999</c:v>
                </c:pt>
                <c:pt idx="97">
                  <c:v>4.55032084850075</c:v>
                </c:pt>
                <c:pt idx="98">
                  <c:v>3.8584811531663</c:v>
                </c:pt>
                <c:pt idx="99">
                  <c:v>4.33116111363915</c:v>
                </c:pt>
                <c:pt idx="100">
                  <c:v>3.32974955639686</c:v>
                </c:pt>
                <c:pt idx="101">
                  <c:v>2.86870365336448</c:v>
                </c:pt>
                <c:pt idx="102">
                  <c:v>3.29529495614525</c:v>
                </c:pt>
                <c:pt idx="103">
                  <c:v>3.39591920320175</c:v>
                </c:pt>
                <c:pt idx="104">
                  <c:v>3.14830947041942</c:v>
                </c:pt>
                <c:pt idx="105">
                  <c:v>4.50837701631869</c:v>
                </c:pt>
                <c:pt idx="106">
                  <c:v>4.48474057032135</c:v>
                </c:pt>
                <c:pt idx="107">
                  <c:v>3.4763601846848</c:v>
                </c:pt>
                <c:pt idx="108">
                  <c:v>4.01502349165369</c:v>
                </c:pt>
                <c:pt idx="109">
                  <c:v>4.11272676744911</c:v>
                </c:pt>
                <c:pt idx="110">
                  <c:v>4.18454263862895</c:v>
                </c:pt>
                <c:pt idx="111">
                  <c:v>3.94479403547174</c:v>
                </c:pt>
                <c:pt idx="112">
                  <c:v>3.51844717242341</c:v>
                </c:pt>
                <c:pt idx="113">
                  <c:v>3.13015942849807</c:v>
                </c:pt>
                <c:pt idx="114">
                  <c:v>4.00628511194857</c:v>
                </c:pt>
                <c:pt idx="115">
                  <c:v>7.60393996751172</c:v>
                </c:pt>
                <c:pt idx="116">
                  <c:v>3.83780759738849</c:v>
                </c:pt>
                <c:pt idx="117">
                  <c:v>4.30576959414454</c:v>
                </c:pt>
                <c:pt idx="118">
                  <c:v>2.54765791286724</c:v>
                </c:pt>
                <c:pt idx="119">
                  <c:v>2.79667726345381</c:v>
                </c:pt>
                <c:pt idx="120">
                  <c:v>2.21589093432342</c:v>
                </c:pt>
                <c:pt idx="121">
                  <c:v>2.41996810502384</c:v>
                </c:pt>
                <c:pt idx="122">
                  <c:v>2.23423462226543</c:v>
                </c:pt>
                <c:pt idx="123">
                  <c:v>2.97886241320907</c:v>
                </c:pt>
                <c:pt idx="124">
                  <c:v>3.54359409351957</c:v>
                </c:pt>
                <c:pt idx="125">
                  <c:v>3.41133185080728</c:v>
                </c:pt>
                <c:pt idx="126">
                  <c:v>2.8648177485517</c:v>
                </c:pt>
                <c:pt idx="127">
                  <c:v>3.07786920238027</c:v>
                </c:pt>
                <c:pt idx="128">
                  <c:v>3.60212836879543</c:v>
                </c:pt>
                <c:pt idx="129">
                  <c:v>3.24400849198861</c:v>
                </c:pt>
                <c:pt idx="130">
                  <c:v>2.13190229900087</c:v>
                </c:pt>
                <c:pt idx="131">
                  <c:v>3.73212339998911</c:v>
                </c:pt>
                <c:pt idx="132">
                  <c:v>2.32220600996163</c:v>
                </c:pt>
                <c:pt idx="133">
                  <c:v>3.11451510935576</c:v>
                </c:pt>
                <c:pt idx="134">
                  <c:v>2.5474065444195</c:v>
                </c:pt>
                <c:pt idx="135">
                  <c:v>2.79359309953947</c:v>
                </c:pt>
                <c:pt idx="136">
                  <c:v>2.14736077074681</c:v>
                </c:pt>
                <c:pt idx="137">
                  <c:v>2.58519027652615</c:v>
                </c:pt>
                <c:pt idx="138">
                  <c:v>3.14802352134658</c:v>
                </c:pt>
                <c:pt idx="139">
                  <c:v>2.84812191475701</c:v>
                </c:pt>
                <c:pt idx="140">
                  <c:v>3.30014713759063</c:v>
                </c:pt>
                <c:pt idx="141">
                  <c:v>2.66919653821108</c:v>
                </c:pt>
                <c:pt idx="142">
                  <c:v>3.58549040362956</c:v>
                </c:pt>
                <c:pt idx="143">
                  <c:v>2.68397721851515</c:v>
                </c:pt>
                <c:pt idx="144">
                  <c:v>2.26108798757452</c:v>
                </c:pt>
                <c:pt idx="145">
                  <c:v>3.02978430020879</c:v>
                </c:pt>
                <c:pt idx="146">
                  <c:v>4.29797705926812</c:v>
                </c:pt>
                <c:pt idx="147">
                  <c:v>3.18570802719744</c:v>
                </c:pt>
                <c:pt idx="148">
                  <c:v>1.91146142621573</c:v>
                </c:pt>
                <c:pt idx="149">
                  <c:v>4.03058242684162</c:v>
                </c:pt>
                <c:pt idx="150">
                  <c:v>3.1676583413063</c:v>
                </c:pt>
                <c:pt idx="151">
                  <c:v>3.30808918064513</c:v>
                </c:pt>
                <c:pt idx="152">
                  <c:v>3.32091365279276</c:v>
                </c:pt>
                <c:pt idx="153">
                  <c:v>2.77966504512827</c:v>
                </c:pt>
                <c:pt idx="154">
                  <c:v>3.18917944860425</c:v>
                </c:pt>
                <c:pt idx="155">
                  <c:v>2.55113599449126</c:v>
                </c:pt>
                <c:pt idx="156">
                  <c:v>2.4146039219779</c:v>
                </c:pt>
                <c:pt idx="157">
                  <c:v>3.18601055596329</c:v>
                </c:pt>
                <c:pt idx="158">
                  <c:v>2.37823804587333</c:v>
                </c:pt>
                <c:pt idx="159">
                  <c:v>2.86790189130479</c:v>
                </c:pt>
                <c:pt idx="160">
                  <c:v>2.72085619620924</c:v>
                </c:pt>
                <c:pt idx="161">
                  <c:v>2.71920291100203</c:v>
                </c:pt>
                <c:pt idx="162">
                  <c:v>1.8569049213318</c:v>
                </c:pt>
                <c:pt idx="163">
                  <c:v>1.91497541001702</c:v>
                </c:pt>
                <c:pt idx="164">
                  <c:v>2.41722143122665</c:v>
                </c:pt>
                <c:pt idx="165">
                  <c:v>2.95323768572498</c:v>
                </c:pt>
                <c:pt idx="166">
                  <c:v>3.06446750563413</c:v>
                </c:pt>
                <c:pt idx="167">
                  <c:v>3.11682144784747</c:v>
                </c:pt>
                <c:pt idx="168">
                  <c:v>2.26019072437087</c:v>
                </c:pt>
                <c:pt idx="169">
                  <c:v>2.77568353403194</c:v>
                </c:pt>
                <c:pt idx="170">
                  <c:v>2.97593534639618</c:v>
                </c:pt>
                <c:pt idx="171">
                  <c:v>3.15200469026141</c:v>
                </c:pt>
                <c:pt idx="172">
                  <c:v>2.21201299624642</c:v>
                </c:pt>
                <c:pt idx="173">
                  <c:v>3.02422925285398</c:v>
                </c:pt>
                <c:pt idx="174">
                  <c:v>2.30207368045815</c:v>
                </c:pt>
                <c:pt idx="175">
                  <c:v>1.92258175163329</c:v>
                </c:pt>
                <c:pt idx="176">
                  <c:v>2.40760568047036</c:v>
                </c:pt>
                <c:pt idx="177">
                  <c:v>1.09783566576077</c:v>
                </c:pt>
                <c:pt idx="178">
                  <c:v>0.867056562013402</c:v>
                </c:pt>
                <c:pt idx="179">
                  <c:v>0.972024021329677</c:v>
                </c:pt>
                <c:pt idx="180">
                  <c:v>1.71346229682696</c:v>
                </c:pt>
                <c:pt idx="181">
                  <c:v>4.24087671022581</c:v>
                </c:pt>
                <c:pt idx="182">
                  <c:v>2.5012283631254</c:v>
                </c:pt>
                <c:pt idx="183">
                  <c:v>11.990478147991</c:v>
                </c:pt>
                <c:pt idx="184">
                  <c:v>1.1645332338023</c:v>
                </c:pt>
                <c:pt idx="185">
                  <c:v>2.38511852095991</c:v>
                </c:pt>
                <c:pt idx="186">
                  <c:v>2.43406850674555</c:v>
                </c:pt>
                <c:pt idx="187">
                  <c:v>2.87799535895822</c:v>
                </c:pt>
                <c:pt idx="188">
                  <c:v>4.4146769905542</c:v>
                </c:pt>
                <c:pt idx="189">
                  <c:v>2.65071197979885</c:v>
                </c:pt>
                <c:pt idx="190">
                  <c:v>3.30659751533116</c:v>
                </c:pt>
                <c:pt idx="191">
                  <c:v>2.01333280680847</c:v>
                </c:pt>
                <c:pt idx="192">
                  <c:v>1.9682248646289</c:v>
                </c:pt>
                <c:pt idx="193">
                  <c:v>1.92723248229082</c:v>
                </c:pt>
                <c:pt idx="194">
                  <c:v>3.95265404359576</c:v>
                </c:pt>
                <c:pt idx="195">
                  <c:v>1.85925271904381</c:v>
                </c:pt>
                <c:pt idx="196">
                  <c:v>3.45932236096896</c:v>
                </c:pt>
                <c:pt idx="197">
                  <c:v>2.38113752388625</c:v>
                </c:pt>
                <c:pt idx="198">
                  <c:v>2.38543162356946</c:v>
                </c:pt>
                <c:pt idx="199">
                  <c:v>2.57133706747075</c:v>
                </c:pt>
                <c:pt idx="200">
                  <c:v>3.59182548709277</c:v>
                </c:pt>
                <c:pt idx="201">
                  <c:v>3.80176887280719</c:v>
                </c:pt>
                <c:pt idx="202">
                  <c:v>3.50812145216007</c:v>
                </c:pt>
                <c:pt idx="203">
                  <c:v>4.07892526428909</c:v>
                </c:pt>
                <c:pt idx="204">
                  <c:v>3.85562245904731</c:v>
                </c:pt>
                <c:pt idx="205">
                  <c:v>3.95593808561978</c:v>
                </c:pt>
                <c:pt idx="206">
                  <c:v>2.39898998551952</c:v>
                </c:pt>
                <c:pt idx="207">
                  <c:v>2.63018997151034</c:v>
                </c:pt>
                <c:pt idx="208">
                  <c:v>2.44868456527487</c:v>
                </c:pt>
                <c:pt idx="209">
                  <c:v>5.05037721174546</c:v>
                </c:pt>
                <c:pt idx="210">
                  <c:v>2.94609794481387</c:v>
                </c:pt>
                <c:pt idx="211">
                  <c:v>3.37369802952299</c:v>
                </c:pt>
                <c:pt idx="212">
                  <c:v>3.96227036288416</c:v>
                </c:pt>
                <c:pt idx="213">
                  <c:v>1.69457373456371</c:v>
                </c:pt>
                <c:pt idx="214">
                  <c:v>3.29458898185113</c:v>
                </c:pt>
                <c:pt idx="215">
                  <c:v>4.06663598324492</c:v>
                </c:pt>
                <c:pt idx="216">
                  <c:v>1.35194849495379</c:v>
                </c:pt>
                <c:pt idx="217">
                  <c:v>2.08107704218378</c:v>
                </c:pt>
                <c:pt idx="218">
                  <c:v>2.90908163589113</c:v>
                </c:pt>
                <c:pt idx="219">
                  <c:v>2.7400169020703</c:v>
                </c:pt>
                <c:pt idx="220">
                  <c:v>3.46519687013696</c:v>
                </c:pt>
                <c:pt idx="221">
                  <c:v>3.11001088963255</c:v>
                </c:pt>
                <c:pt idx="222">
                  <c:v>2.80100562071193</c:v>
                </c:pt>
                <c:pt idx="223">
                  <c:v>4.34234040275928</c:v>
                </c:pt>
                <c:pt idx="224">
                  <c:v>3.1591341132599</c:v>
                </c:pt>
                <c:pt idx="225">
                  <c:v>3.14669550064674</c:v>
                </c:pt>
                <c:pt idx="226">
                  <c:v>2.777053103085</c:v>
                </c:pt>
                <c:pt idx="227">
                  <c:v>3.2392856241457</c:v>
                </c:pt>
                <c:pt idx="228">
                  <c:v>2.70848824439929</c:v>
                </c:pt>
                <c:pt idx="229">
                  <c:v>3.68866832392809</c:v>
                </c:pt>
                <c:pt idx="230">
                  <c:v>3.48790763890854</c:v>
                </c:pt>
                <c:pt idx="231">
                  <c:v>11.5449040936091</c:v>
                </c:pt>
                <c:pt idx="232">
                  <c:v>20.7459416905382</c:v>
                </c:pt>
                <c:pt idx="233">
                  <c:v>21.0176799570672</c:v>
                </c:pt>
                <c:pt idx="234">
                  <c:v>18.3978164629156</c:v>
                </c:pt>
                <c:pt idx="235">
                  <c:v>20.0338522929066</c:v>
                </c:pt>
                <c:pt idx="236">
                  <c:v>21.9248515787522</c:v>
                </c:pt>
                <c:pt idx="237">
                  <c:v>21.0860534608984</c:v>
                </c:pt>
                <c:pt idx="238">
                  <c:v>21.5987257410409</c:v>
                </c:pt>
                <c:pt idx="239">
                  <c:v>19.7260233333614</c:v>
                </c:pt>
                <c:pt idx="240">
                  <c:v>21.1196770736674</c:v>
                </c:pt>
                <c:pt idx="241">
                  <c:v>19.9534373313864</c:v>
                </c:pt>
                <c:pt idx="242">
                  <c:v>20.0162961394198</c:v>
                </c:pt>
                <c:pt idx="243">
                  <c:v>22.413690604105</c:v>
                </c:pt>
                <c:pt idx="244">
                  <c:v>20.1975140333292</c:v>
                </c:pt>
                <c:pt idx="245">
                  <c:v>20.6768530769545</c:v>
                </c:pt>
                <c:pt idx="246">
                  <c:v>21.3851508484724</c:v>
                </c:pt>
                <c:pt idx="247">
                  <c:v>18.9116723614337</c:v>
                </c:pt>
                <c:pt idx="248">
                  <c:v>21.6618631283517</c:v>
                </c:pt>
                <c:pt idx="249">
                  <c:v>21.1321262025112</c:v>
                </c:pt>
                <c:pt idx="250">
                  <c:v>19.3413768440955</c:v>
                </c:pt>
                <c:pt idx="251">
                  <c:v>20.9328860049046</c:v>
                </c:pt>
                <c:pt idx="252">
                  <c:v>20.1486294674921</c:v>
                </c:pt>
                <c:pt idx="253">
                  <c:v>21.7677717665926</c:v>
                </c:pt>
                <c:pt idx="254">
                  <c:v>20.9806827128851</c:v>
                </c:pt>
                <c:pt idx="255">
                  <c:v>25.1002240048078</c:v>
                </c:pt>
                <c:pt idx="256">
                  <c:v>21.4853508066176</c:v>
                </c:pt>
                <c:pt idx="257">
                  <c:v>20.2903803367844</c:v>
                </c:pt>
                <c:pt idx="258">
                  <c:v>19.4863786012342</c:v>
                </c:pt>
                <c:pt idx="259">
                  <c:v>21.758721934572</c:v>
                </c:pt>
                <c:pt idx="260">
                  <c:v>22.2563686243429</c:v>
                </c:pt>
                <c:pt idx="261">
                  <c:v>20.8296461104218</c:v>
                </c:pt>
                <c:pt idx="262">
                  <c:v>19.2160699215608</c:v>
                </c:pt>
                <c:pt idx="263">
                  <c:v>19.5507934695415</c:v>
                </c:pt>
                <c:pt idx="264">
                  <c:v>21.6060013932781</c:v>
                </c:pt>
                <c:pt idx="265">
                  <c:v>20.8561110805238</c:v>
                </c:pt>
                <c:pt idx="266">
                  <c:v>21.7652249794576</c:v>
                </c:pt>
                <c:pt idx="267">
                  <c:v>20.6261710653486</c:v>
                </c:pt>
                <c:pt idx="268">
                  <c:v>23.2403809770826</c:v>
                </c:pt>
                <c:pt idx="269">
                  <c:v>22.7654173618028</c:v>
                </c:pt>
                <c:pt idx="270">
                  <c:v>20.6665147087169</c:v>
                </c:pt>
                <c:pt idx="271">
                  <c:v>20.8712711889551</c:v>
                </c:pt>
                <c:pt idx="272">
                  <c:v>20.9599306117644</c:v>
                </c:pt>
                <c:pt idx="273">
                  <c:v>22.4113929496083</c:v>
                </c:pt>
                <c:pt idx="274">
                  <c:v>19.7585486073875</c:v>
                </c:pt>
                <c:pt idx="275">
                  <c:v>21.1071868240613</c:v>
                </c:pt>
                <c:pt idx="276">
                  <c:v>19.3493054140351</c:v>
                </c:pt>
                <c:pt idx="277">
                  <c:v>19.7258788931612</c:v>
                </c:pt>
                <c:pt idx="278">
                  <c:v>22.2694914008014</c:v>
                </c:pt>
                <c:pt idx="279">
                  <c:v>19.0467285137555</c:v>
                </c:pt>
                <c:pt idx="280">
                  <c:v>19.7872569634666</c:v>
                </c:pt>
                <c:pt idx="281">
                  <c:v>20.7617282927927</c:v>
                </c:pt>
                <c:pt idx="282">
                  <c:v>19.4106430432141</c:v>
                </c:pt>
                <c:pt idx="283">
                  <c:v>20.8513324311637</c:v>
                </c:pt>
                <c:pt idx="284">
                  <c:v>19.6603006099003</c:v>
                </c:pt>
                <c:pt idx="285">
                  <c:v>20.521697913773</c:v>
                </c:pt>
                <c:pt idx="286">
                  <c:v>20.4944665389038</c:v>
                </c:pt>
                <c:pt idx="287">
                  <c:v>18.0691375974812</c:v>
                </c:pt>
                <c:pt idx="288">
                  <c:v>19.2672988182728</c:v>
                </c:pt>
                <c:pt idx="289">
                  <c:v>19.0600917323502</c:v>
                </c:pt>
                <c:pt idx="290">
                  <c:v>19.5658176991495</c:v>
                </c:pt>
                <c:pt idx="291">
                  <c:v>19.4821118867569</c:v>
                </c:pt>
                <c:pt idx="292">
                  <c:v>20.7881004528928</c:v>
                </c:pt>
                <c:pt idx="293">
                  <c:v>18.6488705160735</c:v>
                </c:pt>
                <c:pt idx="294">
                  <c:v>19.5954656863274</c:v>
                </c:pt>
                <c:pt idx="295">
                  <c:v>18.6681250374512</c:v>
                </c:pt>
                <c:pt idx="296">
                  <c:v>18.9603136046509</c:v>
                </c:pt>
                <c:pt idx="297">
                  <c:v>19.5342873468332</c:v>
                </c:pt>
                <c:pt idx="298">
                  <c:v>19.7398996262691</c:v>
                </c:pt>
                <c:pt idx="299">
                  <c:v>20.3965705184273</c:v>
                </c:pt>
                <c:pt idx="300">
                  <c:v>24.8984863956497</c:v>
                </c:pt>
                <c:pt idx="301">
                  <c:v>15.8732916625463</c:v>
                </c:pt>
                <c:pt idx="302">
                  <c:v>3.19018698579087</c:v>
                </c:pt>
                <c:pt idx="303">
                  <c:v>2.50449787320521</c:v>
                </c:pt>
                <c:pt idx="304">
                  <c:v>2.62744520391413</c:v>
                </c:pt>
                <c:pt idx="305">
                  <c:v>2.55747591970831</c:v>
                </c:pt>
                <c:pt idx="306">
                  <c:v>3.01095165024118</c:v>
                </c:pt>
                <c:pt idx="307">
                  <c:v>2.91507695743425</c:v>
                </c:pt>
                <c:pt idx="308">
                  <c:v>2.15351485144944</c:v>
                </c:pt>
                <c:pt idx="309">
                  <c:v>1.98879616597909</c:v>
                </c:pt>
                <c:pt idx="310">
                  <c:v>2.13715892810766</c:v>
                </c:pt>
                <c:pt idx="311">
                  <c:v>2.09066897979668</c:v>
                </c:pt>
                <c:pt idx="312">
                  <c:v>2.32596170691198</c:v>
                </c:pt>
                <c:pt idx="313">
                  <c:v>2.31958013862193</c:v>
                </c:pt>
                <c:pt idx="314">
                  <c:v>2.40192748974315</c:v>
                </c:pt>
                <c:pt idx="315">
                  <c:v>2.0404376560223</c:v>
                </c:pt>
                <c:pt idx="316">
                  <c:v>2.00899151240934</c:v>
                </c:pt>
                <c:pt idx="317">
                  <c:v>2.75952264618097</c:v>
                </c:pt>
                <c:pt idx="318">
                  <c:v>2.49902234904461</c:v>
                </c:pt>
                <c:pt idx="319">
                  <c:v>2.67030267840623</c:v>
                </c:pt>
                <c:pt idx="320">
                  <c:v>2.73081974670618</c:v>
                </c:pt>
                <c:pt idx="321">
                  <c:v>2.66613874776068</c:v>
                </c:pt>
                <c:pt idx="322">
                  <c:v>2.4732230220757</c:v>
                </c:pt>
                <c:pt idx="323">
                  <c:v>2.72320062773901</c:v>
                </c:pt>
                <c:pt idx="324">
                  <c:v>2.43628234135053</c:v>
                </c:pt>
                <c:pt idx="325">
                  <c:v>2.77308515665789</c:v>
                </c:pt>
                <c:pt idx="326">
                  <c:v>2.27461614079403</c:v>
                </c:pt>
                <c:pt idx="327">
                  <c:v>4.21607895111065</c:v>
                </c:pt>
                <c:pt idx="328">
                  <c:v>4.22737315105101</c:v>
                </c:pt>
                <c:pt idx="329">
                  <c:v>3.6581564033509</c:v>
                </c:pt>
                <c:pt idx="330">
                  <c:v>5.71747238183338</c:v>
                </c:pt>
                <c:pt idx="331">
                  <c:v>3.89576910242677</c:v>
                </c:pt>
                <c:pt idx="332">
                  <c:v>2.69714773185567</c:v>
                </c:pt>
                <c:pt idx="333">
                  <c:v>3.5421557473738</c:v>
                </c:pt>
                <c:pt idx="334">
                  <c:v>3.8237909354958</c:v>
                </c:pt>
                <c:pt idx="335">
                  <c:v>3.42909036343616</c:v>
                </c:pt>
                <c:pt idx="336">
                  <c:v>3.59391121890419</c:v>
                </c:pt>
                <c:pt idx="337">
                  <c:v>3.79508930216032</c:v>
                </c:pt>
                <c:pt idx="338">
                  <c:v>3.18420976466155</c:v>
                </c:pt>
                <c:pt idx="339">
                  <c:v>3.0429991248437</c:v>
                </c:pt>
                <c:pt idx="340">
                  <c:v>3.37876938666605</c:v>
                </c:pt>
                <c:pt idx="341">
                  <c:v>5.18388643002271</c:v>
                </c:pt>
                <c:pt idx="342">
                  <c:v>3.57893156681883</c:v>
                </c:pt>
                <c:pt idx="343">
                  <c:v>3.79067867131115</c:v>
                </c:pt>
                <c:pt idx="344">
                  <c:v>4.22490148867195</c:v>
                </c:pt>
                <c:pt idx="345">
                  <c:v>3.62374502105356</c:v>
                </c:pt>
                <c:pt idx="346">
                  <c:v>3.7714173800414</c:v>
                </c:pt>
                <c:pt idx="347">
                  <c:v>4.29614648560281</c:v>
                </c:pt>
                <c:pt idx="348">
                  <c:v>3.5830337488042</c:v>
                </c:pt>
                <c:pt idx="349">
                  <c:v>3.22623901593104</c:v>
                </c:pt>
                <c:pt idx="350">
                  <c:v>3.6834494803062</c:v>
                </c:pt>
                <c:pt idx="351">
                  <c:v>3.53052881946813</c:v>
                </c:pt>
                <c:pt idx="352">
                  <c:v>3.44387513331017</c:v>
                </c:pt>
                <c:pt idx="353">
                  <c:v>3.52557983080127</c:v>
                </c:pt>
                <c:pt idx="354">
                  <c:v>3.23176087401107</c:v>
                </c:pt>
                <c:pt idx="355">
                  <c:v>3.65926137299274</c:v>
                </c:pt>
                <c:pt idx="356">
                  <c:v>3.16902125866408</c:v>
                </c:pt>
                <c:pt idx="357">
                  <c:v>3.25007623243212</c:v>
                </c:pt>
                <c:pt idx="358">
                  <c:v>3.12228503821384</c:v>
                </c:pt>
                <c:pt idx="359">
                  <c:v>3.1708288638603</c:v>
                </c:pt>
                <c:pt idx="360">
                  <c:v>3.65087954654347</c:v>
                </c:pt>
                <c:pt idx="361">
                  <c:v>3.0441630286087</c:v>
                </c:pt>
                <c:pt idx="362">
                  <c:v>3.36229078138498</c:v>
                </c:pt>
                <c:pt idx="363">
                  <c:v>3.46137213918894</c:v>
                </c:pt>
                <c:pt idx="364">
                  <c:v>4.22822292353157</c:v>
                </c:pt>
                <c:pt idx="365">
                  <c:v>3.12187237409341</c:v>
                </c:pt>
                <c:pt idx="366">
                  <c:v>3.74269323701074</c:v>
                </c:pt>
                <c:pt idx="367">
                  <c:v>3.3728170299706</c:v>
                </c:pt>
                <c:pt idx="368">
                  <c:v>3.95522732770944</c:v>
                </c:pt>
                <c:pt idx="369">
                  <c:v>3.67387718298512</c:v>
                </c:pt>
                <c:pt idx="370">
                  <c:v>3.64230593981825</c:v>
                </c:pt>
                <c:pt idx="371">
                  <c:v>2.56856616327861</c:v>
                </c:pt>
                <c:pt idx="372">
                  <c:v>2.41931763530494</c:v>
                </c:pt>
                <c:pt idx="373">
                  <c:v>3.70302984091002</c:v>
                </c:pt>
                <c:pt idx="374">
                  <c:v>3.25409510275114</c:v>
                </c:pt>
                <c:pt idx="375">
                  <c:v>2.92496552345717</c:v>
                </c:pt>
                <c:pt idx="376">
                  <c:v>2.78533581199373</c:v>
                </c:pt>
                <c:pt idx="377">
                  <c:v>2.28409870781971</c:v>
                </c:pt>
                <c:pt idx="378">
                  <c:v>9.51016889962844</c:v>
                </c:pt>
                <c:pt idx="379">
                  <c:v>20.0527247262866</c:v>
                </c:pt>
                <c:pt idx="380">
                  <c:v>19.6341923844999</c:v>
                </c:pt>
                <c:pt idx="381">
                  <c:v>21.0050053255378</c:v>
                </c:pt>
                <c:pt idx="382">
                  <c:v>19.9785529485658</c:v>
                </c:pt>
                <c:pt idx="383">
                  <c:v>19.7481131647292</c:v>
                </c:pt>
                <c:pt idx="384">
                  <c:v>20.6045030050849</c:v>
                </c:pt>
                <c:pt idx="385">
                  <c:v>20.416801493775</c:v>
                </c:pt>
                <c:pt idx="386">
                  <c:v>21.9695471883391</c:v>
                </c:pt>
                <c:pt idx="387">
                  <c:v>21.0083784047881</c:v>
                </c:pt>
                <c:pt idx="388">
                  <c:v>20.5698523261751</c:v>
                </c:pt>
                <c:pt idx="389">
                  <c:v>19.9518267463037</c:v>
                </c:pt>
                <c:pt idx="390">
                  <c:v>21.3900117504535</c:v>
                </c:pt>
                <c:pt idx="391">
                  <c:v>21.5127262223754</c:v>
                </c:pt>
                <c:pt idx="392">
                  <c:v>20.7653543985176</c:v>
                </c:pt>
                <c:pt idx="393">
                  <c:v>20.6381098646614</c:v>
                </c:pt>
                <c:pt idx="394">
                  <c:v>22.4283361401478</c:v>
                </c:pt>
                <c:pt idx="395">
                  <c:v>21.7312601857851</c:v>
                </c:pt>
                <c:pt idx="396">
                  <c:v>21.9401354264748</c:v>
                </c:pt>
                <c:pt idx="397">
                  <c:v>21.4379136712694</c:v>
                </c:pt>
                <c:pt idx="398">
                  <c:v>21.6857962811545</c:v>
                </c:pt>
                <c:pt idx="399">
                  <c:v>21.8937817496243</c:v>
                </c:pt>
                <c:pt idx="400">
                  <c:v>20.9210108904871</c:v>
                </c:pt>
                <c:pt idx="401">
                  <c:v>22.3806010647885</c:v>
                </c:pt>
                <c:pt idx="402">
                  <c:v>22.1423619060022</c:v>
                </c:pt>
                <c:pt idx="403">
                  <c:v>21.3043809080343</c:v>
                </c:pt>
                <c:pt idx="404">
                  <c:v>21.8498874973081</c:v>
                </c:pt>
                <c:pt idx="405">
                  <c:v>20.8474926751304</c:v>
                </c:pt>
                <c:pt idx="406">
                  <c:v>20.0910826842579</c:v>
                </c:pt>
                <c:pt idx="407">
                  <c:v>21.1186852027228</c:v>
                </c:pt>
                <c:pt idx="408">
                  <c:v>21.8969513931199</c:v>
                </c:pt>
                <c:pt idx="409">
                  <c:v>21.5152125841104</c:v>
                </c:pt>
                <c:pt idx="410">
                  <c:v>22.4223037875773</c:v>
                </c:pt>
                <c:pt idx="411">
                  <c:v>21.8260964548013</c:v>
                </c:pt>
                <c:pt idx="412">
                  <c:v>22.4511325938728</c:v>
                </c:pt>
                <c:pt idx="413">
                  <c:v>21.4360444079365</c:v>
                </c:pt>
                <c:pt idx="414">
                  <c:v>20.3923055501878</c:v>
                </c:pt>
                <c:pt idx="415">
                  <c:v>21.2616994722992</c:v>
                </c:pt>
                <c:pt idx="416">
                  <c:v>22.5475003646354</c:v>
                </c:pt>
                <c:pt idx="417">
                  <c:v>22.3696814350534</c:v>
                </c:pt>
                <c:pt idx="418">
                  <c:v>22.8176283588481</c:v>
                </c:pt>
                <c:pt idx="419">
                  <c:v>23.0719795422626</c:v>
                </c:pt>
                <c:pt idx="420">
                  <c:v>22.1982206669028</c:v>
                </c:pt>
                <c:pt idx="421">
                  <c:v>22.2616076833256</c:v>
                </c:pt>
                <c:pt idx="422">
                  <c:v>23.3166885592103</c:v>
                </c:pt>
                <c:pt idx="423">
                  <c:v>21.2218788580652</c:v>
                </c:pt>
                <c:pt idx="424">
                  <c:v>22.5001763485789</c:v>
                </c:pt>
                <c:pt idx="425">
                  <c:v>22.9100087257615</c:v>
                </c:pt>
                <c:pt idx="426">
                  <c:v>23.3231203961949</c:v>
                </c:pt>
                <c:pt idx="427">
                  <c:v>23.1353518733</c:v>
                </c:pt>
                <c:pt idx="428">
                  <c:v>23.0648161925717</c:v>
                </c:pt>
                <c:pt idx="429">
                  <c:v>23.104502545911</c:v>
                </c:pt>
                <c:pt idx="430">
                  <c:v>17.102864353511</c:v>
                </c:pt>
                <c:pt idx="431">
                  <c:v>5.49031702661827</c:v>
                </c:pt>
                <c:pt idx="432">
                  <c:v>5.96878868984338</c:v>
                </c:pt>
                <c:pt idx="433">
                  <c:v>5.89853573592761</c:v>
                </c:pt>
                <c:pt idx="434">
                  <c:v>6.10209286327812</c:v>
                </c:pt>
                <c:pt idx="435">
                  <c:v>5.47094287912237</c:v>
                </c:pt>
                <c:pt idx="436">
                  <c:v>5.70527621665258</c:v>
                </c:pt>
                <c:pt idx="437">
                  <c:v>5.84298642135466</c:v>
                </c:pt>
                <c:pt idx="438">
                  <c:v>5.79780139806692</c:v>
                </c:pt>
                <c:pt idx="439">
                  <c:v>5.28338654298391</c:v>
                </c:pt>
                <c:pt idx="440">
                  <c:v>5.56421791587346</c:v>
                </c:pt>
                <c:pt idx="441">
                  <c:v>5.65141672491967</c:v>
                </c:pt>
                <c:pt idx="442">
                  <c:v>5.4555145721531</c:v>
                </c:pt>
                <c:pt idx="443">
                  <c:v>5.65850391187672</c:v>
                </c:pt>
                <c:pt idx="444">
                  <c:v>5.39728322499073</c:v>
                </c:pt>
                <c:pt idx="445">
                  <c:v>5.99556919654783</c:v>
                </c:pt>
                <c:pt idx="446">
                  <c:v>4.99773759979047</c:v>
                </c:pt>
                <c:pt idx="447">
                  <c:v>5.6208833045118</c:v>
                </c:pt>
                <c:pt idx="448">
                  <c:v>5.3074830474529</c:v>
                </c:pt>
                <c:pt idx="449">
                  <c:v>6.30308135170366</c:v>
                </c:pt>
                <c:pt idx="450">
                  <c:v>5.87089109847586</c:v>
                </c:pt>
                <c:pt idx="451">
                  <c:v>5.97636199147764</c:v>
                </c:pt>
                <c:pt idx="452">
                  <c:v>5.78490750513364</c:v>
                </c:pt>
                <c:pt idx="453">
                  <c:v>4.92022699863867</c:v>
                </c:pt>
                <c:pt idx="454">
                  <c:v>4.45938793086744</c:v>
                </c:pt>
                <c:pt idx="455">
                  <c:v>5.34442537942531</c:v>
                </c:pt>
                <c:pt idx="456">
                  <c:v>4.72891252200915</c:v>
                </c:pt>
                <c:pt idx="457">
                  <c:v>5.14906107264038</c:v>
                </c:pt>
                <c:pt idx="458">
                  <c:v>4.73546249344618</c:v>
                </c:pt>
                <c:pt idx="459">
                  <c:v>4.60076092845284</c:v>
                </c:pt>
                <c:pt idx="460">
                  <c:v>5.2980753237515</c:v>
                </c:pt>
                <c:pt idx="461">
                  <c:v>5.3605064428986</c:v>
                </c:pt>
                <c:pt idx="462">
                  <c:v>5.17911883813166</c:v>
                </c:pt>
                <c:pt idx="463">
                  <c:v>5.35152484139858</c:v>
                </c:pt>
                <c:pt idx="464">
                  <c:v>4.82084787510794</c:v>
                </c:pt>
                <c:pt idx="465">
                  <c:v>5.0961607872096</c:v>
                </c:pt>
                <c:pt idx="466">
                  <c:v>5.11555509945187</c:v>
                </c:pt>
                <c:pt idx="467">
                  <c:v>5.49394306423653</c:v>
                </c:pt>
                <c:pt idx="468">
                  <c:v>5.29864235330005</c:v>
                </c:pt>
                <c:pt idx="469">
                  <c:v>5.38498363653074</c:v>
                </c:pt>
                <c:pt idx="470">
                  <c:v>5.49581243976591</c:v>
                </c:pt>
                <c:pt idx="471">
                  <c:v>4.85673691853732</c:v>
                </c:pt>
                <c:pt idx="472">
                  <c:v>4.50432502587729</c:v>
                </c:pt>
                <c:pt idx="473">
                  <c:v>5.33727186311344</c:v>
                </c:pt>
                <c:pt idx="474">
                  <c:v>5.00607888173481</c:v>
                </c:pt>
                <c:pt idx="475">
                  <c:v>5.02934642225993</c:v>
                </c:pt>
                <c:pt idx="476">
                  <c:v>4.66117089572741</c:v>
                </c:pt>
                <c:pt idx="477">
                  <c:v>4.48852766900152</c:v>
                </c:pt>
                <c:pt idx="478">
                  <c:v>4.86424802303012</c:v>
                </c:pt>
                <c:pt idx="479">
                  <c:v>5.04475228295373</c:v>
                </c:pt>
                <c:pt idx="480">
                  <c:v>5.09355377343545</c:v>
                </c:pt>
                <c:pt idx="481">
                  <c:v>4.63512696207889</c:v>
                </c:pt>
                <c:pt idx="482">
                  <c:v>4.74407242499147</c:v>
                </c:pt>
                <c:pt idx="483">
                  <c:v>4.8336747664192</c:v>
                </c:pt>
                <c:pt idx="484">
                  <c:v>5.15225371058044</c:v>
                </c:pt>
                <c:pt idx="485">
                  <c:v>4.99538852595415</c:v>
                </c:pt>
                <c:pt idx="486">
                  <c:v>5.54811029237867</c:v>
                </c:pt>
                <c:pt idx="487">
                  <c:v>4.8053507803159</c:v>
                </c:pt>
                <c:pt idx="488">
                  <c:v>5.14273211380438</c:v>
                </c:pt>
                <c:pt idx="489">
                  <c:v>4.90579258572637</c:v>
                </c:pt>
                <c:pt idx="490">
                  <c:v>5.00765916399285</c:v>
                </c:pt>
                <c:pt idx="491">
                  <c:v>5.11188305261464</c:v>
                </c:pt>
                <c:pt idx="492">
                  <c:v>5.26850957984956</c:v>
                </c:pt>
                <c:pt idx="493">
                  <c:v>4.9353646809861</c:v>
                </c:pt>
                <c:pt idx="494">
                  <c:v>5.17700702385159</c:v>
                </c:pt>
                <c:pt idx="495">
                  <c:v>5.09200391428769</c:v>
                </c:pt>
                <c:pt idx="496">
                  <c:v>5.24308400023684</c:v>
                </c:pt>
                <c:pt idx="497">
                  <c:v>5.19084959207497</c:v>
                </c:pt>
                <c:pt idx="498">
                  <c:v>5.24432487864709</c:v>
                </c:pt>
                <c:pt idx="499">
                  <c:v>3.65355279773624</c:v>
                </c:pt>
                <c:pt idx="500">
                  <c:v>3.61359921741956</c:v>
                </c:pt>
                <c:pt idx="501">
                  <c:v>4.43085823287457</c:v>
                </c:pt>
                <c:pt idx="502">
                  <c:v>4.57559084752808</c:v>
                </c:pt>
                <c:pt idx="503">
                  <c:v>4.41790011298321</c:v>
                </c:pt>
                <c:pt idx="504">
                  <c:v>4.10690828334496</c:v>
                </c:pt>
                <c:pt idx="505">
                  <c:v>3.8045844665914</c:v>
                </c:pt>
                <c:pt idx="506">
                  <c:v>4.19580985921916</c:v>
                </c:pt>
                <c:pt idx="507">
                  <c:v>4.02830277910065</c:v>
                </c:pt>
                <c:pt idx="508">
                  <c:v>4.13963479310788</c:v>
                </c:pt>
                <c:pt idx="509">
                  <c:v>4.41771360992017</c:v>
                </c:pt>
                <c:pt idx="510">
                  <c:v>4.51693992100889</c:v>
                </c:pt>
                <c:pt idx="511">
                  <c:v>4.69886028543582</c:v>
                </c:pt>
                <c:pt idx="512">
                  <c:v>5.50126509976379</c:v>
                </c:pt>
                <c:pt idx="513">
                  <c:v>4.67675466506352</c:v>
                </c:pt>
                <c:pt idx="514">
                  <c:v>4.34586621010867</c:v>
                </c:pt>
                <c:pt idx="515">
                  <c:v>6.01567232077103</c:v>
                </c:pt>
                <c:pt idx="516">
                  <c:v>4.77314691675457</c:v>
                </c:pt>
                <c:pt idx="517">
                  <c:v>4.4920468083376</c:v>
                </c:pt>
                <c:pt idx="518">
                  <c:v>4.14567287877812</c:v>
                </c:pt>
                <c:pt idx="519">
                  <c:v>3.86916924747137</c:v>
                </c:pt>
                <c:pt idx="520">
                  <c:v>3.90176010104913</c:v>
                </c:pt>
                <c:pt idx="521">
                  <c:v>4.0091221598818</c:v>
                </c:pt>
                <c:pt idx="522">
                  <c:v>4.22535414601185</c:v>
                </c:pt>
                <c:pt idx="523">
                  <c:v>4.79387674338303</c:v>
                </c:pt>
                <c:pt idx="524">
                  <c:v>4.93823569780594</c:v>
                </c:pt>
                <c:pt idx="525">
                  <c:v>4.67554947829379</c:v>
                </c:pt>
                <c:pt idx="526">
                  <c:v>4.55772038852377</c:v>
                </c:pt>
                <c:pt idx="527">
                  <c:v>4.95425275108628</c:v>
                </c:pt>
                <c:pt idx="528">
                  <c:v>5.22865987803512</c:v>
                </c:pt>
                <c:pt idx="529">
                  <c:v>5.24062625006509</c:v>
                </c:pt>
                <c:pt idx="530">
                  <c:v>5.33517465520639</c:v>
                </c:pt>
                <c:pt idx="531">
                  <c:v>7.00301341173832</c:v>
                </c:pt>
                <c:pt idx="532">
                  <c:v>5.57743396768452</c:v>
                </c:pt>
                <c:pt idx="533">
                  <c:v>5.55056167698705</c:v>
                </c:pt>
                <c:pt idx="534">
                  <c:v>4.29047573433626</c:v>
                </c:pt>
                <c:pt idx="535">
                  <c:v>3.63760824245333</c:v>
                </c:pt>
                <c:pt idx="536">
                  <c:v>2.99703755136097</c:v>
                </c:pt>
                <c:pt idx="537">
                  <c:v>3.008976530065</c:v>
                </c:pt>
                <c:pt idx="538">
                  <c:v>2.83807781927599</c:v>
                </c:pt>
                <c:pt idx="539">
                  <c:v>3.25250822128289</c:v>
                </c:pt>
                <c:pt idx="540">
                  <c:v>4.56733962333159</c:v>
                </c:pt>
                <c:pt idx="541">
                  <c:v>4.75152803746776</c:v>
                </c:pt>
                <c:pt idx="542">
                  <c:v>4.41509840840789</c:v>
                </c:pt>
                <c:pt idx="543">
                  <c:v>4.60425584548497</c:v>
                </c:pt>
                <c:pt idx="544">
                  <c:v>4.34091987775628</c:v>
                </c:pt>
                <c:pt idx="545">
                  <c:v>4.77807156701402</c:v>
                </c:pt>
                <c:pt idx="546">
                  <c:v>5.37902529633807</c:v>
                </c:pt>
                <c:pt idx="547">
                  <c:v>4.22867404319033</c:v>
                </c:pt>
                <c:pt idx="548">
                  <c:v>5.28379926990058</c:v>
                </c:pt>
                <c:pt idx="549">
                  <c:v>5.52581196149586</c:v>
                </c:pt>
                <c:pt idx="550">
                  <c:v>5.93602259931096</c:v>
                </c:pt>
                <c:pt idx="551">
                  <c:v>5.37438581863308</c:v>
                </c:pt>
                <c:pt idx="552">
                  <c:v>5.93520362948057</c:v>
                </c:pt>
                <c:pt idx="553">
                  <c:v>5.62078868789128</c:v>
                </c:pt>
                <c:pt idx="554">
                  <c:v>6.65592561867251</c:v>
                </c:pt>
                <c:pt idx="555">
                  <c:v>5.2597412047618</c:v>
                </c:pt>
                <c:pt idx="556">
                  <c:v>5.62356788021666</c:v>
                </c:pt>
                <c:pt idx="557">
                  <c:v>5.99847068350377</c:v>
                </c:pt>
                <c:pt idx="558">
                  <c:v>5.57722596089355</c:v>
                </c:pt>
                <c:pt idx="559">
                  <c:v>6.2947173406833</c:v>
                </c:pt>
                <c:pt idx="560">
                  <c:v>5.94929569165143</c:v>
                </c:pt>
                <c:pt idx="561">
                  <c:v>6.35007975203103</c:v>
                </c:pt>
                <c:pt idx="562">
                  <c:v>5.3042433418274</c:v>
                </c:pt>
                <c:pt idx="563">
                  <c:v>6.75703137005494</c:v>
                </c:pt>
                <c:pt idx="564">
                  <c:v>7.19047640475424</c:v>
                </c:pt>
                <c:pt idx="565">
                  <c:v>7.45219300520548</c:v>
                </c:pt>
                <c:pt idx="566">
                  <c:v>6.39951626149694</c:v>
                </c:pt>
                <c:pt idx="567">
                  <c:v>5.61166844643221</c:v>
                </c:pt>
                <c:pt idx="568">
                  <c:v>6.91724345813756</c:v>
                </c:pt>
                <c:pt idx="569">
                  <c:v>6.65274412349322</c:v>
                </c:pt>
                <c:pt idx="570">
                  <c:v>7.58344457477129</c:v>
                </c:pt>
                <c:pt idx="571">
                  <c:v>5.25756420917572</c:v>
                </c:pt>
                <c:pt idx="572">
                  <c:v>7.40395839223546</c:v>
                </c:pt>
                <c:pt idx="573">
                  <c:v>6.26575346141848</c:v>
                </c:pt>
                <c:pt idx="574">
                  <c:v>6.86965452619544</c:v>
                </c:pt>
                <c:pt idx="575">
                  <c:v>5.09221372204586</c:v>
                </c:pt>
                <c:pt idx="576">
                  <c:v>4.75677896623939</c:v>
                </c:pt>
                <c:pt idx="577">
                  <c:v>3.94189281295827</c:v>
                </c:pt>
                <c:pt idx="578">
                  <c:v>6.65768670261832</c:v>
                </c:pt>
                <c:pt idx="579">
                  <c:v>5.71267616186084</c:v>
                </c:pt>
                <c:pt idx="580">
                  <c:v>5.16631370947757</c:v>
                </c:pt>
                <c:pt idx="581">
                  <c:v>5.34879376831883</c:v>
                </c:pt>
                <c:pt idx="582">
                  <c:v>5.75050511795435</c:v>
                </c:pt>
                <c:pt idx="583">
                  <c:v>6.3571369234826</c:v>
                </c:pt>
                <c:pt idx="584">
                  <c:v>4.81443366565136</c:v>
                </c:pt>
                <c:pt idx="585">
                  <c:v>4.81077431059132</c:v>
                </c:pt>
                <c:pt idx="586">
                  <c:v>4.89927889333921</c:v>
                </c:pt>
                <c:pt idx="587">
                  <c:v>5.25582589064117</c:v>
                </c:pt>
                <c:pt idx="588">
                  <c:v>4.30884002609668</c:v>
                </c:pt>
                <c:pt idx="589">
                  <c:v>4.74428329636283</c:v>
                </c:pt>
                <c:pt idx="590">
                  <c:v>4.82292067272494</c:v>
                </c:pt>
                <c:pt idx="591">
                  <c:v>4.31775157116928</c:v>
                </c:pt>
                <c:pt idx="592">
                  <c:v>4.95325471951569</c:v>
                </c:pt>
                <c:pt idx="593">
                  <c:v>5.66340305781888</c:v>
                </c:pt>
                <c:pt idx="594">
                  <c:v>4.64820482574556</c:v>
                </c:pt>
                <c:pt idx="595">
                  <c:v>4.26167768149805</c:v>
                </c:pt>
                <c:pt idx="596">
                  <c:v>4.30975909547169</c:v>
                </c:pt>
                <c:pt idx="597">
                  <c:v>3.01514642793222</c:v>
                </c:pt>
                <c:pt idx="598">
                  <c:v>3.65355620183876</c:v>
                </c:pt>
                <c:pt idx="599">
                  <c:v>4.4429323772372</c:v>
                </c:pt>
                <c:pt idx="600">
                  <c:v>4.71699411931192</c:v>
                </c:pt>
                <c:pt idx="601">
                  <c:v>4.22834364992592</c:v>
                </c:pt>
                <c:pt idx="602">
                  <c:v>3.83800512944397</c:v>
                </c:pt>
                <c:pt idx="603">
                  <c:v>4.91903369727739</c:v>
                </c:pt>
                <c:pt idx="604">
                  <c:v>5.06278997543969</c:v>
                </c:pt>
                <c:pt idx="605">
                  <c:v>5.89883727732281</c:v>
                </c:pt>
                <c:pt idx="606">
                  <c:v>5.44140041263541</c:v>
                </c:pt>
                <c:pt idx="607">
                  <c:v>5.88618565339386</c:v>
                </c:pt>
                <c:pt idx="608">
                  <c:v>4.98487468295292</c:v>
                </c:pt>
                <c:pt idx="609">
                  <c:v>6.20262165462029</c:v>
                </c:pt>
                <c:pt idx="610">
                  <c:v>5.32760665214178</c:v>
                </c:pt>
                <c:pt idx="611">
                  <c:v>5.25929858617669</c:v>
                </c:pt>
                <c:pt idx="612">
                  <c:v>5.42658586676966</c:v>
                </c:pt>
                <c:pt idx="613">
                  <c:v>5.88429996771826</c:v>
                </c:pt>
                <c:pt idx="614">
                  <c:v>6.03134066391286</c:v>
                </c:pt>
                <c:pt idx="615">
                  <c:v>5.27932582787753</c:v>
                </c:pt>
                <c:pt idx="616">
                  <c:v>6.32170330645447</c:v>
                </c:pt>
                <c:pt idx="617">
                  <c:v>5.7453028336804</c:v>
                </c:pt>
                <c:pt idx="618">
                  <c:v>5.82632984464931</c:v>
                </c:pt>
                <c:pt idx="619">
                  <c:v>7.72891500102867</c:v>
                </c:pt>
                <c:pt idx="620">
                  <c:v>5.23973449051504</c:v>
                </c:pt>
                <c:pt idx="621">
                  <c:v>5.70606750381472</c:v>
                </c:pt>
                <c:pt idx="622">
                  <c:v>5.68507701413527</c:v>
                </c:pt>
                <c:pt idx="623">
                  <c:v>6.87777003688116</c:v>
                </c:pt>
                <c:pt idx="624">
                  <c:v>5.88052314537417</c:v>
                </c:pt>
                <c:pt idx="625">
                  <c:v>4.98007190707863</c:v>
                </c:pt>
                <c:pt idx="626">
                  <c:v>5.46474043585904</c:v>
                </c:pt>
                <c:pt idx="627">
                  <c:v>6.59554084354277</c:v>
                </c:pt>
                <c:pt idx="628">
                  <c:v>5.58053778846797</c:v>
                </c:pt>
                <c:pt idx="629">
                  <c:v>5.24624982456827</c:v>
                </c:pt>
                <c:pt idx="630">
                  <c:v>6.62325008009423</c:v>
                </c:pt>
                <c:pt idx="631">
                  <c:v>5.91172385184321</c:v>
                </c:pt>
                <c:pt idx="632">
                  <c:v>6.80021450916175</c:v>
                </c:pt>
                <c:pt idx="633">
                  <c:v>6.654531550884</c:v>
                </c:pt>
                <c:pt idx="634">
                  <c:v>5.86042373187287</c:v>
                </c:pt>
                <c:pt idx="635">
                  <c:v>7.34151217155719</c:v>
                </c:pt>
                <c:pt idx="636">
                  <c:v>5.93432325348004</c:v>
                </c:pt>
                <c:pt idx="637">
                  <c:v>5.69178331014413</c:v>
                </c:pt>
                <c:pt idx="638">
                  <c:v>5.38095393432688</c:v>
                </c:pt>
                <c:pt idx="639">
                  <c:v>7.29475886481517</c:v>
                </c:pt>
                <c:pt idx="640">
                  <c:v>5.03715335617768</c:v>
                </c:pt>
                <c:pt idx="641">
                  <c:v>5.6755889295698</c:v>
                </c:pt>
                <c:pt idx="642">
                  <c:v>7.66627834611829</c:v>
                </c:pt>
                <c:pt idx="643">
                  <c:v>6.51080771788382</c:v>
                </c:pt>
                <c:pt idx="644">
                  <c:v>6.2731017140346</c:v>
                </c:pt>
                <c:pt idx="645">
                  <c:v>6.85524041775312</c:v>
                </c:pt>
                <c:pt idx="646">
                  <c:v>7.77425754173728</c:v>
                </c:pt>
                <c:pt idx="647">
                  <c:v>6.22900162335643</c:v>
                </c:pt>
                <c:pt idx="648">
                  <c:v>7.13324000805642</c:v>
                </c:pt>
                <c:pt idx="649">
                  <c:v>6.68051456758849</c:v>
                </c:pt>
                <c:pt idx="650">
                  <c:v>4.27904710354494</c:v>
                </c:pt>
                <c:pt idx="651">
                  <c:v>4.76104679099047</c:v>
                </c:pt>
                <c:pt idx="652">
                  <c:v>6.08087580512891</c:v>
                </c:pt>
                <c:pt idx="653">
                  <c:v>4.09128796094793</c:v>
                </c:pt>
                <c:pt idx="654">
                  <c:v>6.65412769255026</c:v>
                </c:pt>
                <c:pt idx="655">
                  <c:v>6.20907053134899</c:v>
                </c:pt>
                <c:pt idx="656">
                  <c:v>5.3673400290056</c:v>
                </c:pt>
                <c:pt idx="657">
                  <c:v>6.37879822055723</c:v>
                </c:pt>
                <c:pt idx="658">
                  <c:v>7.20099272297261</c:v>
                </c:pt>
                <c:pt idx="659">
                  <c:v>7.99011857576521</c:v>
                </c:pt>
                <c:pt idx="660">
                  <c:v>5.64398520614075</c:v>
                </c:pt>
                <c:pt idx="661">
                  <c:v>7.16349152446813</c:v>
                </c:pt>
                <c:pt idx="662">
                  <c:v>7.7787821571621</c:v>
                </c:pt>
                <c:pt idx="663">
                  <c:v>8.98907365327609</c:v>
                </c:pt>
                <c:pt idx="664">
                  <c:v>6.94942784925335</c:v>
                </c:pt>
                <c:pt idx="665">
                  <c:v>6.34223868915118</c:v>
                </c:pt>
                <c:pt idx="666">
                  <c:v>6.9835706270781</c:v>
                </c:pt>
                <c:pt idx="667">
                  <c:v>7.27825631584796</c:v>
                </c:pt>
                <c:pt idx="668">
                  <c:v>7.2002536078726</c:v>
                </c:pt>
                <c:pt idx="669">
                  <c:v>8.35943638154223</c:v>
                </c:pt>
                <c:pt idx="670">
                  <c:v>5.76149906332463</c:v>
                </c:pt>
                <c:pt idx="671">
                  <c:v>6.96604874073666</c:v>
                </c:pt>
                <c:pt idx="672">
                  <c:v>6.54959044152355</c:v>
                </c:pt>
                <c:pt idx="673">
                  <c:v>7.21908318391989</c:v>
                </c:pt>
                <c:pt idx="674">
                  <c:v>5.93191688646452</c:v>
                </c:pt>
                <c:pt idx="675">
                  <c:v>7.05025785599845</c:v>
                </c:pt>
                <c:pt idx="676">
                  <c:v>10.1416323207117</c:v>
                </c:pt>
                <c:pt idx="677">
                  <c:v>10.9697837106841</c:v>
                </c:pt>
                <c:pt idx="678">
                  <c:v>6.65873860331095</c:v>
                </c:pt>
                <c:pt idx="679">
                  <c:v>7.43438071448988</c:v>
                </c:pt>
                <c:pt idx="680">
                  <c:v>7.72139672663203</c:v>
                </c:pt>
                <c:pt idx="681">
                  <c:v>8.15312637648772</c:v>
                </c:pt>
                <c:pt idx="682">
                  <c:v>6.20384173041224</c:v>
                </c:pt>
                <c:pt idx="683">
                  <c:v>8.54709831043791</c:v>
                </c:pt>
                <c:pt idx="684">
                  <c:v>10.5066449325815</c:v>
                </c:pt>
                <c:pt idx="685">
                  <c:v>8.46559680399185</c:v>
                </c:pt>
                <c:pt idx="686">
                  <c:v>8.51043557511385</c:v>
                </c:pt>
                <c:pt idx="687">
                  <c:v>9.06587728772721</c:v>
                </c:pt>
                <c:pt idx="688">
                  <c:v>7.77102588479796</c:v>
                </c:pt>
                <c:pt idx="689">
                  <c:v>8.98077513251486</c:v>
                </c:pt>
                <c:pt idx="690">
                  <c:v>10.256670737094</c:v>
                </c:pt>
                <c:pt idx="691">
                  <c:v>12.1632605807912</c:v>
                </c:pt>
                <c:pt idx="692">
                  <c:v>14.6170469810127</c:v>
                </c:pt>
                <c:pt idx="693">
                  <c:v>14.4279581211372</c:v>
                </c:pt>
                <c:pt idx="694">
                  <c:v>11.6668599502185</c:v>
                </c:pt>
                <c:pt idx="695">
                  <c:v>11.8736814388523</c:v>
                </c:pt>
                <c:pt idx="696">
                  <c:v>10.594416932389</c:v>
                </c:pt>
                <c:pt idx="697">
                  <c:v>7.4801210378612</c:v>
                </c:pt>
                <c:pt idx="698">
                  <c:v>9.19624468612823</c:v>
                </c:pt>
                <c:pt idx="699">
                  <c:v>9.56227500102249</c:v>
                </c:pt>
                <c:pt idx="700">
                  <c:v>13.1996192698855</c:v>
                </c:pt>
                <c:pt idx="701">
                  <c:v>8.81337866528253</c:v>
                </c:pt>
                <c:pt idx="702">
                  <c:v>7.84899600740695</c:v>
                </c:pt>
                <c:pt idx="703">
                  <c:v>7.60313129205502</c:v>
                </c:pt>
                <c:pt idx="704">
                  <c:v>8.31438186772271</c:v>
                </c:pt>
                <c:pt idx="705">
                  <c:v>8.98056860465638</c:v>
                </c:pt>
                <c:pt idx="706">
                  <c:v>7.98723748963236</c:v>
                </c:pt>
                <c:pt idx="707">
                  <c:v>10.8952586320981</c:v>
                </c:pt>
                <c:pt idx="708">
                  <c:v>9.23094684720577</c:v>
                </c:pt>
                <c:pt idx="709">
                  <c:v>9.83020945092158</c:v>
                </c:pt>
                <c:pt idx="710">
                  <c:v>9.06653542022499</c:v>
                </c:pt>
                <c:pt idx="711">
                  <c:v>8.35608380358503</c:v>
                </c:pt>
                <c:pt idx="712">
                  <c:v>10.7361229806924</c:v>
                </c:pt>
                <c:pt idx="713">
                  <c:v>8.53936657252353</c:v>
                </c:pt>
                <c:pt idx="714">
                  <c:v>8.94992920377033</c:v>
                </c:pt>
                <c:pt idx="715">
                  <c:v>9.42996128155822</c:v>
                </c:pt>
                <c:pt idx="716">
                  <c:v>9.01853662767629</c:v>
                </c:pt>
                <c:pt idx="717">
                  <c:v>7.64512446764498</c:v>
                </c:pt>
                <c:pt idx="718">
                  <c:v>7.39288849629712</c:v>
                </c:pt>
                <c:pt idx="719">
                  <c:v>9.41772365361356</c:v>
                </c:pt>
                <c:pt idx="720">
                  <c:v>9.65750588729044</c:v>
                </c:pt>
                <c:pt idx="721">
                  <c:v>10.9451871838111</c:v>
                </c:pt>
                <c:pt idx="722">
                  <c:v>11.2600392136805</c:v>
                </c:pt>
                <c:pt idx="723">
                  <c:v>8.42515966400521</c:v>
                </c:pt>
                <c:pt idx="724">
                  <c:v>7.94472331912078</c:v>
                </c:pt>
                <c:pt idx="725">
                  <c:v>8.67508981316474</c:v>
                </c:pt>
                <c:pt idx="726">
                  <c:v>9.915615654932</c:v>
                </c:pt>
                <c:pt idx="727">
                  <c:v>9.64130262835675</c:v>
                </c:pt>
                <c:pt idx="728">
                  <c:v>7.37996392499793</c:v>
                </c:pt>
                <c:pt idx="729">
                  <c:v>7.62974748451089</c:v>
                </c:pt>
                <c:pt idx="730">
                  <c:v>8.57655408734796</c:v>
                </c:pt>
                <c:pt idx="731">
                  <c:v>6.62784202839668</c:v>
                </c:pt>
                <c:pt idx="732">
                  <c:v>5.67524641853573</c:v>
                </c:pt>
                <c:pt idx="733">
                  <c:v>7.53979091584413</c:v>
                </c:pt>
                <c:pt idx="734">
                  <c:v>7.5037528935409</c:v>
                </c:pt>
                <c:pt idx="735">
                  <c:v>8.72042034601034</c:v>
                </c:pt>
                <c:pt idx="736">
                  <c:v>7.3806494146722</c:v>
                </c:pt>
                <c:pt idx="737">
                  <c:v>6.83869146753078</c:v>
                </c:pt>
                <c:pt idx="738">
                  <c:v>7.52122236368666</c:v>
                </c:pt>
                <c:pt idx="739">
                  <c:v>6.66290348744382</c:v>
                </c:pt>
                <c:pt idx="740">
                  <c:v>5.77309469995949</c:v>
                </c:pt>
                <c:pt idx="741">
                  <c:v>5.83764279230174</c:v>
                </c:pt>
                <c:pt idx="742">
                  <c:v>6.90657630121647</c:v>
                </c:pt>
                <c:pt idx="743">
                  <c:v>4.24778631705021</c:v>
                </c:pt>
                <c:pt idx="744">
                  <c:v>6.45808953650736</c:v>
                </c:pt>
                <c:pt idx="745">
                  <c:v>7.84640842662032</c:v>
                </c:pt>
                <c:pt idx="746">
                  <c:v>8.00718465133411</c:v>
                </c:pt>
                <c:pt idx="747">
                  <c:v>8.71179850222944</c:v>
                </c:pt>
                <c:pt idx="748">
                  <c:v>8.44835577307886</c:v>
                </c:pt>
                <c:pt idx="749">
                  <c:v>6.99019669261451</c:v>
                </c:pt>
                <c:pt idx="750">
                  <c:v>7.81877684931832</c:v>
                </c:pt>
                <c:pt idx="751">
                  <c:v>10.4898785415089</c:v>
                </c:pt>
                <c:pt idx="752">
                  <c:v>9.95751414959522</c:v>
                </c:pt>
                <c:pt idx="753">
                  <c:v>11.7225729645382</c:v>
                </c:pt>
                <c:pt idx="754">
                  <c:v>13.624055970789</c:v>
                </c:pt>
                <c:pt idx="755">
                  <c:v>15.8470257142617</c:v>
                </c:pt>
                <c:pt idx="756">
                  <c:v>14.6693309766163</c:v>
                </c:pt>
                <c:pt idx="757">
                  <c:v>12.9774905177832</c:v>
                </c:pt>
                <c:pt idx="758">
                  <c:v>16.8895676369541</c:v>
                </c:pt>
                <c:pt idx="759">
                  <c:v>11.0024695695892</c:v>
                </c:pt>
                <c:pt idx="760">
                  <c:v>12.9147797056197</c:v>
                </c:pt>
                <c:pt idx="761">
                  <c:v>15.123961024556</c:v>
                </c:pt>
                <c:pt idx="762">
                  <c:v>11.1776961138459</c:v>
                </c:pt>
                <c:pt idx="763">
                  <c:v>11.3241520469536</c:v>
                </c:pt>
                <c:pt idx="764">
                  <c:v>13.361602058695</c:v>
                </c:pt>
                <c:pt idx="765">
                  <c:v>13.3232764745382</c:v>
                </c:pt>
                <c:pt idx="766">
                  <c:v>8.8877186058306</c:v>
                </c:pt>
                <c:pt idx="767">
                  <c:v>11.5069218933297</c:v>
                </c:pt>
                <c:pt idx="768">
                  <c:v>11.2905925967943</c:v>
                </c:pt>
                <c:pt idx="769">
                  <c:v>9.24862874340905</c:v>
                </c:pt>
                <c:pt idx="770">
                  <c:v>13.7570874817228</c:v>
                </c:pt>
                <c:pt idx="771">
                  <c:v>13.0112583838595</c:v>
                </c:pt>
                <c:pt idx="772">
                  <c:v>11.3843533096297</c:v>
                </c:pt>
                <c:pt idx="773">
                  <c:v>9.59448828450609</c:v>
                </c:pt>
                <c:pt idx="774">
                  <c:v>7.76464082824041</c:v>
                </c:pt>
                <c:pt idx="775">
                  <c:v>13.55756177176</c:v>
                </c:pt>
                <c:pt idx="776">
                  <c:v>8.99225077288774</c:v>
                </c:pt>
                <c:pt idx="777">
                  <c:v>8.25583632573729</c:v>
                </c:pt>
                <c:pt idx="778">
                  <c:v>8.99512626495322</c:v>
                </c:pt>
                <c:pt idx="779">
                  <c:v>7.89726407514907</c:v>
                </c:pt>
                <c:pt idx="780">
                  <c:v>8.90773094378389</c:v>
                </c:pt>
                <c:pt idx="781">
                  <c:v>10.3582213119375</c:v>
                </c:pt>
                <c:pt idx="782">
                  <c:v>9.45907197359803</c:v>
                </c:pt>
                <c:pt idx="783">
                  <c:v>11.1795244866267</c:v>
                </c:pt>
                <c:pt idx="784">
                  <c:v>7.67095091701775</c:v>
                </c:pt>
                <c:pt idx="785">
                  <c:v>10.4601211569133</c:v>
                </c:pt>
                <c:pt idx="786">
                  <c:v>11.5406515268039</c:v>
                </c:pt>
                <c:pt idx="787">
                  <c:v>14.2892727523687</c:v>
                </c:pt>
                <c:pt idx="788">
                  <c:v>9.3748561314252</c:v>
                </c:pt>
                <c:pt idx="789">
                  <c:v>7.16315507030842</c:v>
                </c:pt>
                <c:pt idx="790">
                  <c:v>7.86039882459608</c:v>
                </c:pt>
                <c:pt idx="791">
                  <c:v>11.0729636535052</c:v>
                </c:pt>
                <c:pt idx="792">
                  <c:v>11.0344969366724</c:v>
                </c:pt>
                <c:pt idx="793">
                  <c:v>9.44562887658659</c:v>
                </c:pt>
                <c:pt idx="794">
                  <c:v>12.2821630985148</c:v>
                </c:pt>
                <c:pt idx="795">
                  <c:v>11.1048143387002</c:v>
                </c:pt>
                <c:pt idx="796">
                  <c:v>7.33413421223046</c:v>
                </c:pt>
                <c:pt idx="797">
                  <c:v>7.53722611387039</c:v>
                </c:pt>
                <c:pt idx="798">
                  <c:v>9.97484845588318</c:v>
                </c:pt>
                <c:pt idx="799">
                  <c:v>15.6599389928084</c:v>
                </c:pt>
                <c:pt idx="800">
                  <c:v>8.78239748644097</c:v>
                </c:pt>
                <c:pt idx="801">
                  <c:v>10.009870989428</c:v>
                </c:pt>
                <c:pt idx="802">
                  <c:v>8.4566875268414</c:v>
                </c:pt>
                <c:pt idx="803">
                  <c:v>7.71147061046802</c:v>
                </c:pt>
                <c:pt idx="804">
                  <c:v>7.96963601023817</c:v>
                </c:pt>
                <c:pt idx="805">
                  <c:v>9.51671695426031</c:v>
                </c:pt>
                <c:pt idx="806">
                  <c:v>7.85462231535471</c:v>
                </c:pt>
                <c:pt idx="807">
                  <c:v>8.59719810857119</c:v>
                </c:pt>
                <c:pt idx="808">
                  <c:v>9.70647883313621</c:v>
                </c:pt>
                <c:pt idx="809">
                  <c:v>8.34168598278193</c:v>
                </c:pt>
                <c:pt idx="810">
                  <c:v>5.32242997202495</c:v>
                </c:pt>
                <c:pt idx="811">
                  <c:v>7.95537226924932</c:v>
                </c:pt>
                <c:pt idx="812">
                  <c:v>6.88079538421908</c:v>
                </c:pt>
                <c:pt idx="813">
                  <c:v>8.26812113293744</c:v>
                </c:pt>
                <c:pt idx="814">
                  <c:v>7.93580824787837</c:v>
                </c:pt>
                <c:pt idx="815">
                  <c:v>8.20327180638512</c:v>
                </c:pt>
                <c:pt idx="816">
                  <c:v>10.2628991627976</c:v>
                </c:pt>
                <c:pt idx="817">
                  <c:v>7.94786033507553</c:v>
                </c:pt>
                <c:pt idx="818">
                  <c:v>10.3099629279335</c:v>
                </c:pt>
                <c:pt idx="819">
                  <c:v>7.7376426123843</c:v>
                </c:pt>
                <c:pt idx="820">
                  <c:v>8.50224385205817</c:v>
                </c:pt>
                <c:pt idx="821">
                  <c:v>7.90339384409966</c:v>
                </c:pt>
                <c:pt idx="822">
                  <c:v>8.91010625807584</c:v>
                </c:pt>
                <c:pt idx="823">
                  <c:v>9.57244828601661</c:v>
                </c:pt>
                <c:pt idx="824">
                  <c:v>9.28425479751058</c:v>
                </c:pt>
                <c:pt idx="825">
                  <c:v>8.18747318517486</c:v>
                </c:pt>
                <c:pt idx="826">
                  <c:v>6.86997057838702</c:v>
                </c:pt>
                <c:pt idx="827">
                  <c:v>6.84278074691447</c:v>
                </c:pt>
                <c:pt idx="828">
                  <c:v>5.99484023338042</c:v>
                </c:pt>
                <c:pt idx="829">
                  <c:v>6.88757191102168</c:v>
                </c:pt>
                <c:pt idx="830">
                  <c:v>5.54173307112739</c:v>
                </c:pt>
                <c:pt idx="831">
                  <c:v>4.66762174574455</c:v>
                </c:pt>
                <c:pt idx="832">
                  <c:v>5.49800729341989</c:v>
                </c:pt>
                <c:pt idx="833">
                  <c:v>6.24603314312596</c:v>
                </c:pt>
                <c:pt idx="834">
                  <c:v>5.78086850769865</c:v>
                </c:pt>
                <c:pt idx="835">
                  <c:v>5.36231597596025</c:v>
                </c:pt>
                <c:pt idx="836">
                  <c:v>5.68278706521989</c:v>
                </c:pt>
                <c:pt idx="837">
                  <c:v>5.96418743102062</c:v>
                </c:pt>
                <c:pt idx="838">
                  <c:v>5.87051959763175</c:v>
                </c:pt>
                <c:pt idx="839">
                  <c:v>5.98635114968519</c:v>
                </c:pt>
                <c:pt idx="840">
                  <c:v>6.96865979840824</c:v>
                </c:pt>
                <c:pt idx="841">
                  <c:v>8.03186970402659</c:v>
                </c:pt>
                <c:pt idx="842">
                  <c:v>5.16880972577047</c:v>
                </c:pt>
                <c:pt idx="843">
                  <c:v>5.32108500449158</c:v>
                </c:pt>
                <c:pt idx="844">
                  <c:v>9.89074672197902</c:v>
                </c:pt>
                <c:pt idx="845">
                  <c:v>7.44424788615296</c:v>
                </c:pt>
                <c:pt idx="846">
                  <c:v>9.33364522710155</c:v>
                </c:pt>
                <c:pt idx="847">
                  <c:v>8.72253215999553</c:v>
                </c:pt>
                <c:pt idx="848">
                  <c:v>5.83808049223365</c:v>
                </c:pt>
                <c:pt idx="849">
                  <c:v>4.75829851897927</c:v>
                </c:pt>
                <c:pt idx="850">
                  <c:v>5.46774846185524</c:v>
                </c:pt>
                <c:pt idx="851">
                  <c:v>4.45981985928997</c:v>
                </c:pt>
                <c:pt idx="852">
                  <c:v>3.62602151837236</c:v>
                </c:pt>
                <c:pt idx="853">
                  <c:v>6.71888974094792</c:v>
                </c:pt>
                <c:pt idx="854">
                  <c:v>6.45919634973476</c:v>
                </c:pt>
                <c:pt idx="855">
                  <c:v>5.54599715457061</c:v>
                </c:pt>
                <c:pt idx="856">
                  <c:v>3.88147340292712</c:v>
                </c:pt>
                <c:pt idx="857">
                  <c:v>3.08430929490385</c:v>
                </c:pt>
                <c:pt idx="858">
                  <c:v>4.35774609806307</c:v>
                </c:pt>
                <c:pt idx="859">
                  <c:v>3.25826104041936</c:v>
                </c:pt>
                <c:pt idx="860">
                  <c:v>4.03787980141188</c:v>
                </c:pt>
                <c:pt idx="861">
                  <c:v>6.21867896680842</c:v>
                </c:pt>
                <c:pt idx="862">
                  <c:v>4.35214588945883</c:v>
                </c:pt>
                <c:pt idx="863">
                  <c:v>5.71621131656431</c:v>
                </c:pt>
                <c:pt idx="864">
                  <c:v>4.84609597618918</c:v>
                </c:pt>
                <c:pt idx="865">
                  <c:v>4.73205769999941</c:v>
                </c:pt>
                <c:pt idx="866">
                  <c:v>5.30275760393736</c:v>
                </c:pt>
                <c:pt idx="867">
                  <c:v>6.9856634767365</c:v>
                </c:pt>
                <c:pt idx="868">
                  <c:v>6.08238674305433</c:v>
                </c:pt>
                <c:pt idx="869">
                  <c:v>6.01309862307502</c:v>
                </c:pt>
                <c:pt idx="870">
                  <c:v>8.19878591043002</c:v>
                </c:pt>
                <c:pt idx="871">
                  <c:v>13.5926496990018</c:v>
                </c:pt>
                <c:pt idx="872">
                  <c:v>16.1953106414258</c:v>
                </c:pt>
                <c:pt idx="873">
                  <c:v>25.2978260348905</c:v>
                </c:pt>
                <c:pt idx="874">
                  <c:v>18.5526861398797</c:v>
                </c:pt>
                <c:pt idx="875">
                  <c:v>16.7010512532495</c:v>
                </c:pt>
                <c:pt idx="876">
                  <c:v>19.1700407883871</c:v>
                </c:pt>
                <c:pt idx="877">
                  <c:v>13.7346334063239</c:v>
                </c:pt>
                <c:pt idx="878">
                  <c:v>12.2394154700743</c:v>
                </c:pt>
                <c:pt idx="879">
                  <c:v>7.32938584964451</c:v>
                </c:pt>
                <c:pt idx="880">
                  <c:v>6.80161038306944</c:v>
                </c:pt>
                <c:pt idx="881">
                  <c:v>8.17982756294633</c:v>
                </c:pt>
                <c:pt idx="882">
                  <c:v>7.77747735356254</c:v>
                </c:pt>
                <c:pt idx="883">
                  <c:v>9.32233327590615</c:v>
                </c:pt>
                <c:pt idx="884">
                  <c:v>9.74029151282805</c:v>
                </c:pt>
                <c:pt idx="885">
                  <c:v>4.97695824787102</c:v>
                </c:pt>
                <c:pt idx="886">
                  <c:v>8.60109696909932</c:v>
                </c:pt>
                <c:pt idx="887">
                  <c:v>6.752464817298</c:v>
                </c:pt>
                <c:pt idx="888">
                  <c:v>11.3156951543314</c:v>
                </c:pt>
                <c:pt idx="889">
                  <c:v>6.66399942329833</c:v>
                </c:pt>
                <c:pt idx="890">
                  <c:v>9.38930671328986</c:v>
                </c:pt>
                <c:pt idx="891">
                  <c:v>15.527643195853</c:v>
                </c:pt>
                <c:pt idx="892">
                  <c:v>15.8813871104735</c:v>
                </c:pt>
                <c:pt idx="893">
                  <c:v>12.3258383582933</c:v>
                </c:pt>
                <c:pt idx="894">
                  <c:v>12.7219835092095</c:v>
                </c:pt>
                <c:pt idx="895">
                  <c:v>10.6308062887768</c:v>
                </c:pt>
                <c:pt idx="896">
                  <c:v>9.23407205436084</c:v>
                </c:pt>
                <c:pt idx="897">
                  <c:v>8.64456968233986</c:v>
                </c:pt>
                <c:pt idx="898">
                  <c:v>12.7420291861648</c:v>
                </c:pt>
                <c:pt idx="899">
                  <c:v>17.1397952368285</c:v>
                </c:pt>
                <c:pt idx="900">
                  <c:v>9.9215741817498</c:v>
                </c:pt>
                <c:pt idx="901">
                  <c:v>10.6832821779147</c:v>
                </c:pt>
                <c:pt idx="902">
                  <c:v>9.58273282561895</c:v>
                </c:pt>
                <c:pt idx="903">
                  <c:v>9.87235771505548</c:v>
                </c:pt>
                <c:pt idx="904">
                  <c:v>13.5397148375964</c:v>
                </c:pt>
                <c:pt idx="905">
                  <c:v>15.2130732162628</c:v>
                </c:pt>
                <c:pt idx="906">
                  <c:v>14.2433835123462</c:v>
                </c:pt>
                <c:pt idx="907">
                  <c:v>10.3162800361828</c:v>
                </c:pt>
                <c:pt idx="908">
                  <c:v>11.2796098842026</c:v>
                </c:pt>
                <c:pt idx="909">
                  <c:v>9.53024982664952</c:v>
                </c:pt>
                <c:pt idx="910">
                  <c:v>9.65419994068194</c:v>
                </c:pt>
                <c:pt idx="911">
                  <c:v>12.5588888476904</c:v>
                </c:pt>
                <c:pt idx="912">
                  <c:v>13.1388747658211</c:v>
                </c:pt>
                <c:pt idx="913">
                  <c:v>16.488254593333</c:v>
                </c:pt>
                <c:pt idx="914">
                  <c:v>13.6590257767295</c:v>
                </c:pt>
                <c:pt idx="915">
                  <c:v>10.5015491581593</c:v>
                </c:pt>
                <c:pt idx="916">
                  <c:v>11.2075787726103</c:v>
                </c:pt>
                <c:pt idx="917">
                  <c:v>14.804662555981</c:v>
                </c:pt>
                <c:pt idx="918">
                  <c:v>13.7981129154528</c:v>
                </c:pt>
                <c:pt idx="919">
                  <c:v>16.8463913436689</c:v>
                </c:pt>
                <c:pt idx="920">
                  <c:v>14.201209605267</c:v>
                </c:pt>
                <c:pt idx="921">
                  <c:v>15.3251492368759</c:v>
                </c:pt>
                <c:pt idx="922">
                  <c:v>15.6853973485684</c:v>
                </c:pt>
                <c:pt idx="923">
                  <c:v>14.7830748270596</c:v>
                </c:pt>
                <c:pt idx="924">
                  <c:v>28.0655144207955</c:v>
                </c:pt>
                <c:pt idx="925">
                  <c:v>15.2416007085872</c:v>
                </c:pt>
                <c:pt idx="926">
                  <c:v>26.1867411883089</c:v>
                </c:pt>
                <c:pt idx="927">
                  <c:v>21.3698701348186</c:v>
                </c:pt>
                <c:pt idx="928">
                  <c:v>17.5477291190371</c:v>
                </c:pt>
                <c:pt idx="929">
                  <c:v>9.49510525925147</c:v>
                </c:pt>
                <c:pt idx="930">
                  <c:v>20.8185245714407</c:v>
                </c:pt>
                <c:pt idx="931">
                  <c:v>25.1933304342408</c:v>
                </c:pt>
                <c:pt idx="932">
                  <c:v>30.8279519052513</c:v>
                </c:pt>
                <c:pt idx="933">
                  <c:v>19.7465531162764</c:v>
                </c:pt>
                <c:pt idx="934">
                  <c:v>12.1470360346824</c:v>
                </c:pt>
                <c:pt idx="935">
                  <c:v>16.4805502732718</c:v>
                </c:pt>
                <c:pt idx="936">
                  <c:v>18.6645462406842</c:v>
                </c:pt>
                <c:pt idx="937">
                  <c:v>18.0038009002989</c:v>
                </c:pt>
                <c:pt idx="938">
                  <c:v>30.1209026498887</c:v>
                </c:pt>
                <c:pt idx="939">
                  <c:v>22.9944742315157</c:v>
                </c:pt>
                <c:pt idx="940">
                  <c:v>28.8888505001504</c:v>
                </c:pt>
                <c:pt idx="941">
                  <c:v>18.4449084381717</c:v>
                </c:pt>
                <c:pt idx="942">
                  <c:v>12.1011068129437</c:v>
                </c:pt>
                <c:pt idx="943">
                  <c:v>10.1540025269706</c:v>
                </c:pt>
                <c:pt idx="944">
                  <c:v>19.4264829395256</c:v>
                </c:pt>
                <c:pt idx="945">
                  <c:v>18.700044601475</c:v>
                </c:pt>
                <c:pt idx="946">
                  <c:v>18.3691884758303</c:v>
                </c:pt>
                <c:pt idx="947">
                  <c:v>14.1175493203885</c:v>
                </c:pt>
                <c:pt idx="948">
                  <c:v>21.3277300368238</c:v>
                </c:pt>
                <c:pt idx="949">
                  <c:v>9.73130536727821</c:v>
                </c:pt>
                <c:pt idx="950">
                  <c:v>7.7593835991671</c:v>
                </c:pt>
                <c:pt idx="951">
                  <c:v>11.448159671899</c:v>
                </c:pt>
                <c:pt idx="952">
                  <c:v>17.1545221722807</c:v>
                </c:pt>
                <c:pt idx="953">
                  <c:v>36.6136390631492</c:v>
                </c:pt>
                <c:pt idx="954">
                  <c:v>16.6046123499515</c:v>
                </c:pt>
                <c:pt idx="955">
                  <c:v>10.7973193211688</c:v>
                </c:pt>
                <c:pt idx="956">
                  <c:v>8.67074541916343</c:v>
                </c:pt>
                <c:pt idx="957">
                  <c:v>7.09490294473814</c:v>
                </c:pt>
                <c:pt idx="958">
                  <c:v>7.89024952048033</c:v>
                </c:pt>
                <c:pt idx="959">
                  <c:v>18.8958776598888</c:v>
                </c:pt>
                <c:pt idx="960">
                  <c:v>22.0619763574742</c:v>
                </c:pt>
                <c:pt idx="961">
                  <c:v>23.3875689491652</c:v>
                </c:pt>
                <c:pt idx="962">
                  <c:v>13.7749449214676</c:v>
                </c:pt>
                <c:pt idx="963">
                  <c:v>13.4640798491056</c:v>
                </c:pt>
                <c:pt idx="964">
                  <c:v>8.26164747097097</c:v>
                </c:pt>
                <c:pt idx="965">
                  <c:v>8.80509787044573</c:v>
                </c:pt>
                <c:pt idx="966">
                  <c:v>14.4049549027484</c:v>
                </c:pt>
                <c:pt idx="967">
                  <c:v>16.9617922282261</c:v>
                </c:pt>
                <c:pt idx="968">
                  <c:v>16.8266631000939</c:v>
                </c:pt>
                <c:pt idx="969">
                  <c:v>21.320378264178</c:v>
                </c:pt>
                <c:pt idx="970">
                  <c:v>21.7534677750135</c:v>
                </c:pt>
                <c:pt idx="971">
                  <c:v>34.1456596806362</c:v>
                </c:pt>
                <c:pt idx="972">
                  <c:v>17.2312223674207</c:v>
                </c:pt>
                <c:pt idx="973">
                  <c:v>26.929372405633</c:v>
                </c:pt>
                <c:pt idx="974">
                  <c:v>24.7425249433028</c:v>
                </c:pt>
                <c:pt idx="975">
                  <c:v>16.2945750971995</c:v>
                </c:pt>
                <c:pt idx="976">
                  <c:v>19.5404963417026</c:v>
                </c:pt>
                <c:pt idx="977">
                  <c:v>22.9379231736678</c:v>
                </c:pt>
                <c:pt idx="978">
                  <c:v>21.1401698515638</c:v>
                </c:pt>
                <c:pt idx="979">
                  <c:v>5.81587482775653</c:v>
                </c:pt>
                <c:pt idx="980">
                  <c:v>6.98269298952556</c:v>
                </c:pt>
                <c:pt idx="981">
                  <c:v>7.63584412128923</c:v>
                </c:pt>
                <c:pt idx="982">
                  <c:v>8.66363395390866</c:v>
                </c:pt>
                <c:pt idx="983">
                  <c:v>7.85335448136696</c:v>
                </c:pt>
                <c:pt idx="984">
                  <c:v>7.38911265534625</c:v>
                </c:pt>
                <c:pt idx="985">
                  <c:v>4.60843556955492</c:v>
                </c:pt>
                <c:pt idx="986">
                  <c:v>5.46025450897513</c:v>
                </c:pt>
                <c:pt idx="987">
                  <c:v>5.2862454692866</c:v>
                </c:pt>
                <c:pt idx="988">
                  <c:v>5.84661818716184</c:v>
                </c:pt>
                <c:pt idx="989">
                  <c:v>7.82113684741663</c:v>
                </c:pt>
                <c:pt idx="990">
                  <c:v>7.12409534235294</c:v>
                </c:pt>
                <c:pt idx="991">
                  <c:v>5.72946324467386</c:v>
                </c:pt>
                <c:pt idx="992">
                  <c:v>5.77247379521978</c:v>
                </c:pt>
                <c:pt idx="993">
                  <c:v>4.59980765096987</c:v>
                </c:pt>
                <c:pt idx="994">
                  <c:v>6.74062092636852</c:v>
                </c:pt>
                <c:pt idx="995">
                  <c:v>8.42388769743666</c:v>
                </c:pt>
                <c:pt idx="996">
                  <c:v>8.70701771631587</c:v>
                </c:pt>
                <c:pt idx="997">
                  <c:v>6.75900100740627</c:v>
                </c:pt>
                <c:pt idx="998">
                  <c:v>8.85769442376708</c:v>
                </c:pt>
                <c:pt idx="999">
                  <c:v>6.4552699140625</c:v>
                </c:pt>
                <c:pt idx="1000">
                  <c:v>5.60828182712908</c:v>
                </c:pt>
                <c:pt idx="1001">
                  <c:v>5.92345627087668</c:v>
                </c:pt>
                <c:pt idx="1002">
                  <c:v>6.27028770719553</c:v>
                </c:pt>
                <c:pt idx="1003">
                  <c:v>5.55426197749806</c:v>
                </c:pt>
                <c:pt idx="1004">
                  <c:v>4.95690016450473</c:v>
                </c:pt>
                <c:pt idx="1005">
                  <c:v>5.73442362385372</c:v>
                </c:pt>
                <c:pt idx="1006">
                  <c:v>5.6512058586358</c:v>
                </c:pt>
                <c:pt idx="1007">
                  <c:v>3.93170473767675</c:v>
                </c:pt>
                <c:pt idx="1008">
                  <c:v>6.0067059405935</c:v>
                </c:pt>
                <c:pt idx="1009">
                  <c:v>6.43601508885447</c:v>
                </c:pt>
                <c:pt idx="1010">
                  <c:v>7.3487204173004</c:v>
                </c:pt>
                <c:pt idx="1011">
                  <c:v>7.8890588590054</c:v>
                </c:pt>
                <c:pt idx="1012">
                  <c:v>6.13214815752247</c:v>
                </c:pt>
                <c:pt idx="1013">
                  <c:v>5.22820663278953</c:v>
                </c:pt>
                <c:pt idx="1014">
                  <c:v>7.42302916883198</c:v>
                </c:pt>
                <c:pt idx="1015">
                  <c:v>6.30353254994062</c:v>
                </c:pt>
                <c:pt idx="1016">
                  <c:v>4.6858136729433</c:v>
                </c:pt>
                <c:pt idx="1017">
                  <c:v>3.74149732468016</c:v>
                </c:pt>
                <c:pt idx="1018">
                  <c:v>6.70979976592732</c:v>
                </c:pt>
                <c:pt idx="1019">
                  <c:v>4.46374267562279</c:v>
                </c:pt>
                <c:pt idx="1020">
                  <c:v>5.63741547423536</c:v>
                </c:pt>
                <c:pt idx="1021">
                  <c:v>18.8043775711079</c:v>
                </c:pt>
                <c:pt idx="1022">
                  <c:v>10.7974684570663</c:v>
                </c:pt>
                <c:pt idx="1023">
                  <c:v>42.2092528998882</c:v>
                </c:pt>
                <c:pt idx="1024">
                  <c:v>57.1818596955511</c:v>
                </c:pt>
                <c:pt idx="1025">
                  <c:v>8.89799433737301</c:v>
                </c:pt>
                <c:pt idx="1026">
                  <c:v>7.33776283551628</c:v>
                </c:pt>
                <c:pt idx="1027">
                  <c:v>5.22549226127802</c:v>
                </c:pt>
                <c:pt idx="1028">
                  <c:v>13.0943718173403</c:v>
                </c:pt>
                <c:pt idx="1029">
                  <c:v>45.1889622917802</c:v>
                </c:pt>
                <c:pt idx="1030">
                  <c:v>30.9232254678246</c:v>
                </c:pt>
                <c:pt idx="1031">
                  <c:v>23.5004876048573</c:v>
                </c:pt>
                <c:pt idx="1032">
                  <c:v>6.2613676889974</c:v>
                </c:pt>
                <c:pt idx="1033">
                  <c:v>15.0314447520337</c:v>
                </c:pt>
                <c:pt idx="1034">
                  <c:v>10.5688207617378</c:v>
                </c:pt>
                <c:pt idx="1035">
                  <c:v>13.1401824557609</c:v>
                </c:pt>
                <c:pt idx="1036">
                  <c:v>16.5823564308257</c:v>
                </c:pt>
                <c:pt idx="1037">
                  <c:v>34.3242258122466</c:v>
                </c:pt>
                <c:pt idx="1038">
                  <c:v>33.249163908689</c:v>
                </c:pt>
                <c:pt idx="1039">
                  <c:v>10.3681592588952</c:v>
                </c:pt>
                <c:pt idx="1040">
                  <c:v>12.29783210089</c:v>
                </c:pt>
                <c:pt idx="1041">
                  <c:v>24.9101852173444</c:v>
                </c:pt>
                <c:pt idx="1042">
                  <c:v>10.7909684218908</c:v>
                </c:pt>
                <c:pt idx="1043">
                  <c:v>10.0635040724218</c:v>
                </c:pt>
                <c:pt idx="1044">
                  <c:v>11.0027556766973</c:v>
                </c:pt>
                <c:pt idx="1045">
                  <c:v>6.85767611358233</c:v>
                </c:pt>
                <c:pt idx="1046">
                  <c:v>6.20091818975026</c:v>
                </c:pt>
                <c:pt idx="1047">
                  <c:v>6.29847414279557</c:v>
                </c:pt>
                <c:pt idx="1048">
                  <c:v>6.61182933079962</c:v>
                </c:pt>
                <c:pt idx="1049">
                  <c:v>4.92397323723655</c:v>
                </c:pt>
                <c:pt idx="1050">
                  <c:v>6.08805770508619</c:v>
                </c:pt>
                <c:pt idx="1051">
                  <c:v>12.3040375281408</c:v>
                </c:pt>
                <c:pt idx="1052">
                  <c:v>13.4225771987039</c:v>
                </c:pt>
                <c:pt idx="1053">
                  <c:v>43.4101895766069</c:v>
                </c:pt>
                <c:pt idx="1054">
                  <c:v>55.3667787632787</c:v>
                </c:pt>
                <c:pt idx="1055">
                  <c:v>8.29610589215432</c:v>
                </c:pt>
                <c:pt idx="1056">
                  <c:v>11.7323839748764</c:v>
                </c:pt>
                <c:pt idx="1057">
                  <c:v>8.37458980210652</c:v>
                </c:pt>
                <c:pt idx="1058">
                  <c:v>36.0052231359097</c:v>
                </c:pt>
                <c:pt idx="1059">
                  <c:v>17.9997237718499</c:v>
                </c:pt>
                <c:pt idx="1060">
                  <c:v>8.81660261932286</c:v>
                </c:pt>
                <c:pt idx="1061">
                  <c:v>14.2069054423214</c:v>
                </c:pt>
                <c:pt idx="1062">
                  <c:v>5.02651072591485</c:v>
                </c:pt>
                <c:pt idx="1063">
                  <c:v>22.4825802705524</c:v>
                </c:pt>
                <c:pt idx="1064">
                  <c:v>11.2589134322833</c:v>
                </c:pt>
                <c:pt idx="1065">
                  <c:v>15.1710111273857</c:v>
                </c:pt>
                <c:pt idx="1066">
                  <c:v>13.8342795203161</c:v>
                </c:pt>
                <c:pt idx="1067">
                  <c:v>12.1840941511473</c:v>
                </c:pt>
                <c:pt idx="1068">
                  <c:v>4.11372102752484</c:v>
                </c:pt>
                <c:pt idx="1069">
                  <c:v>33.4533557193717</c:v>
                </c:pt>
                <c:pt idx="1070">
                  <c:v>12.9326803665095</c:v>
                </c:pt>
                <c:pt idx="1071">
                  <c:v>5.08442860031818</c:v>
                </c:pt>
                <c:pt idx="1072">
                  <c:v>6.81867586816091</c:v>
                </c:pt>
                <c:pt idx="1073">
                  <c:v>34.2896234804801</c:v>
                </c:pt>
                <c:pt idx="1074">
                  <c:v>16.2259613386096</c:v>
                </c:pt>
                <c:pt idx="1075">
                  <c:v>24.5577156967946</c:v>
                </c:pt>
                <c:pt idx="1076">
                  <c:v>14.5203260170165</c:v>
                </c:pt>
                <c:pt idx="1077">
                  <c:v>4.62210449818132</c:v>
                </c:pt>
                <c:pt idx="1078">
                  <c:v>6.29903485029727</c:v>
                </c:pt>
                <c:pt idx="1079">
                  <c:v>6.76953751596035</c:v>
                </c:pt>
                <c:pt idx="1080">
                  <c:v>8.09258651608447</c:v>
                </c:pt>
                <c:pt idx="1081">
                  <c:v>30.105668064449</c:v>
                </c:pt>
                <c:pt idx="1082">
                  <c:v>19.6654668319876</c:v>
                </c:pt>
                <c:pt idx="1083">
                  <c:v>22.8807792983945</c:v>
                </c:pt>
                <c:pt idx="1084">
                  <c:v>12.4602420668183</c:v>
                </c:pt>
                <c:pt idx="1085">
                  <c:v>9.53531815956249</c:v>
                </c:pt>
                <c:pt idx="1086">
                  <c:v>11.3776957718474</c:v>
                </c:pt>
                <c:pt idx="1087">
                  <c:v>39.8681957352346</c:v>
                </c:pt>
                <c:pt idx="1088">
                  <c:v>32.3055583085641</c:v>
                </c:pt>
                <c:pt idx="1089">
                  <c:v>39.1787908226437</c:v>
                </c:pt>
                <c:pt idx="1090">
                  <c:v>8.10433286436574</c:v>
                </c:pt>
                <c:pt idx="1091">
                  <c:v>7.37679808960814</c:v>
                </c:pt>
                <c:pt idx="1092">
                  <c:v>17.4548770288327</c:v>
                </c:pt>
                <c:pt idx="1093">
                  <c:v>15.2144772562431</c:v>
                </c:pt>
                <c:pt idx="1094">
                  <c:v>26.3803021181115</c:v>
                </c:pt>
                <c:pt idx="1095">
                  <c:v>18.7230676825697</c:v>
                </c:pt>
                <c:pt idx="1096">
                  <c:v>32.0860204632666</c:v>
                </c:pt>
                <c:pt idx="1097">
                  <c:v>42.4519204538611</c:v>
                </c:pt>
                <c:pt idx="1098">
                  <c:v>10.5931460951652</c:v>
                </c:pt>
                <c:pt idx="1099">
                  <c:v>5.13303292586901</c:v>
                </c:pt>
                <c:pt idx="1100">
                  <c:v>6.28592281938825</c:v>
                </c:pt>
                <c:pt idx="1101">
                  <c:v>9.80345175958043</c:v>
                </c:pt>
                <c:pt idx="1102">
                  <c:v>52.4308371138966</c:v>
                </c:pt>
                <c:pt idx="1103">
                  <c:v>10.3212962154179</c:v>
                </c:pt>
                <c:pt idx="1104">
                  <c:v>53.9078324959445</c:v>
                </c:pt>
                <c:pt idx="1105">
                  <c:v>12.9282687195328</c:v>
                </c:pt>
                <c:pt idx="1106">
                  <c:v>7.21854606442229</c:v>
                </c:pt>
                <c:pt idx="1107">
                  <c:v>11.0825262264878</c:v>
                </c:pt>
                <c:pt idx="1108">
                  <c:v>37.2684652064671</c:v>
                </c:pt>
                <c:pt idx="1109">
                  <c:v>8.68778719600901</c:v>
                </c:pt>
                <c:pt idx="1110">
                  <c:v>28.0311974790898</c:v>
                </c:pt>
                <c:pt idx="1111">
                  <c:v>28.9022744531833</c:v>
                </c:pt>
                <c:pt idx="1112">
                  <c:v>11.0027671181042</c:v>
                </c:pt>
                <c:pt idx="1113">
                  <c:v>15.2863763357538</c:v>
                </c:pt>
                <c:pt idx="1114">
                  <c:v>46.9002253392974</c:v>
                </c:pt>
                <c:pt idx="1115">
                  <c:v>17.5310796971627</c:v>
                </c:pt>
                <c:pt idx="1116">
                  <c:v>7.8980624564582</c:v>
                </c:pt>
                <c:pt idx="1117">
                  <c:v>39.9234247982701</c:v>
                </c:pt>
                <c:pt idx="1118">
                  <c:v>44.5154815674254</c:v>
                </c:pt>
                <c:pt idx="1119">
                  <c:v>11.5441059654399</c:v>
                </c:pt>
                <c:pt idx="1120">
                  <c:v>8.05846432151078</c:v>
                </c:pt>
                <c:pt idx="1121">
                  <c:v>7.8793306668229</c:v>
                </c:pt>
                <c:pt idx="1122">
                  <c:v>6.50531175018564</c:v>
                </c:pt>
                <c:pt idx="1123">
                  <c:v>16.7079459823415</c:v>
                </c:pt>
                <c:pt idx="1124">
                  <c:v>42.1171676354572</c:v>
                </c:pt>
                <c:pt idx="1125">
                  <c:v>40.9847648497796</c:v>
                </c:pt>
                <c:pt idx="1126">
                  <c:v>29.5030867719311</c:v>
                </c:pt>
                <c:pt idx="1127">
                  <c:v>7.21514365862028</c:v>
                </c:pt>
                <c:pt idx="1128">
                  <c:v>27.7771334490188</c:v>
                </c:pt>
                <c:pt idx="1129">
                  <c:v>9.44418232276585</c:v>
                </c:pt>
                <c:pt idx="1130">
                  <c:v>11.3518156981793</c:v>
                </c:pt>
                <c:pt idx="1131">
                  <c:v>9.70898517023657</c:v>
                </c:pt>
                <c:pt idx="1132">
                  <c:v>61.3484549693467</c:v>
                </c:pt>
                <c:pt idx="1133">
                  <c:v>12.308872092264</c:v>
                </c:pt>
                <c:pt idx="1134">
                  <c:v>28.2297278155896</c:v>
                </c:pt>
                <c:pt idx="1135">
                  <c:v>8.23655559337451</c:v>
                </c:pt>
                <c:pt idx="1136">
                  <c:v>14.7349627394501</c:v>
                </c:pt>
                <c:pt idx="1137">
                  <c:v>9.83731821320735</c:v>
                </c:pt>
                <c:pt idx="1138">
                  <c:v>49.8746989309588</c:v>
                </c:pt>
                <c:pt idx="1139">
                  <c:v>27.1271379750984</c:v>
                </c:pt>
                <c:pt idx="1140">
                  <c:v>22.905281194474</c:v>
                </c:pt>
                <c:pt idx="1141">
                  <c:v>10.1977698564024</c:v>
                </c:pt>
                <c:pt idx="1142">
                  <c:v>24.5008258614313</c:v>
                </c:pt>
                <c:pt idx="1143">
                  <c:v>11.3634590163072</c:v>
                </c:pt>
                <c:pt idx="1144">
                  <c:v>15.6025271621589</c:v>
                </c:pt>
                <c:pt idx="1145">
                  <c:v>10.037892519325</c:v>
                </c:pt>
                <c:pt idx="1146">
                  <c:v>61.0214534417869</c:v>
                </c:pt>
                <c:pt idx="1147">
                  <c:v>21.1851617350035</c:v>
                </c:pt>
                <c:pt idx="1148">
                  <c:v>13.0375416347129</c:v>
                </c:pt>
                <c:pt idx="1149">
                  <c:v>14.0141267019788</c:v>
                </c:pt>
                <c:pt idx="1150">
                  <c:v>8.82249405952859</c:v>
                </c:pt>
                <c:pt idx="1151">
                  <c:v>14.3152891010927</c:v>
                </c:pt>
                <c:pt idx="1152">
                  <c:v>18.9904424727124</c:v>
                </c:pt>
                <c:pt idx="1153">
                  <c:v>5.35473847904679</c:v>
                </c:pt>
                <c:pt idx="1154">
                  <c:v>12.6092013231049</c:v>
                </c:pt>
                <c:pt idx="1155">
                  <c:v>21.8761583010692</c:v>
                </c:pt>
                <c:pt idx="1156">
                  <c:v>6.18007373192014</c:v>
                </c:pt>
                <c:pt idx="1157">
                  <c:v>4.57505957075438</c:v>
                </c:pt>
                <c:pt idx="1158">
                  <c:v>8.08417916686826</c:v>
                </c:pt>
                <c:pt idx="1159">
                  <c:v>9.26221450711339</c:v>
                </c:pt>
                <c:pt idx="1160">
                  <c:v>11.9355256860914</c:v>
                </c:pt>
                <c:pt idx="1161">
                  <c:v>6.67842857172055</c:v>
                </c:pt>
                <c:pt idx="1162">
                  <c:v>9.14742290522235</c:v>
                </c:pt>
                <c:pt idx="1163">
                  <c:v>6.3322666120697</c:v>
                </c:pt>
                <c:pt idx="1164">
                  <c:v>8.8556584400727</c:v>
                </c:pt>
                <c:pt idx="1165">
                  <c:v>29.5715355890557</c:v>
                </c:pt>
                <c:pt idx="1166">
                  <c:v>7.97408067094991</c:v>
                </c:pt>
                <c:pt idx="1167">
                  <c:v>45.1286200115976</c:v>
                </c:pt>
                <c:pt idx="1168">
                  <c:v>21.9432528355268</c:v>
                </c:pt>
                <c:pt idx="1169">
                  <c:v>6.19038634552501</c:v>
                </c:pt>
                <c:pt idx="1170">
                  <c:v>7.22909797903315</c:v>
                </c:pt>
                <c:pt idx="1171">
                  <c:v>9.18701652791205</c:v>
                </c:pt>
                <c:pt idx="1172">
                  <c:v>49.7551258708851</c:v>
                </c:pt>
                <c:pt idx="1173">
                  <c:v>19.9460929316748</c:v>
                </c:pt>
                <c:pt idx="1174">
                  <c:v>51.6013407914075</c:v>
                </c:pt>
                <c:pt idx="1175">
                  <c:v>13.1618158415019</c:v>
                </c:pt>
                <c:pt idx="1176">
                  <c:v>9.08108828808453</c:v>
                </c:pt>
                <c:pt idx="1177">
                  <c:v>7.04908729667682</c:v>
                </c:pt>
                <c:pt idx="1178">
                  <c:v>8.16725256205999</c:v>
                </c:pt>
                <c:pt idx="1179">
                  <c:v>31.0613164895667</c:v>
                </c:pt>
                <c:pt idx="1180">
                  <c:v>13.1800067967075</c:v>
                </c:pt>
                <c:pt idx="1181">
                  <c:v>49.0908670974513</c:v>
                </c:pt>
                <c:pt idx="1182">
                  <c:v>31.1867532744919</c:v>
                </c:pt>
                <c:pt idx="1183">
                  <c:v>16.6457194703727</c:v>
                </c:pt>
                <c:pt idx="1184">
                  <c:v>36.2168588338845</c:v>
                </c:pt>
                <c:pt idx="1185">
                  <c:v>18.8754715987931</c:v>
                </c:pt>
                <c:pt idx="1186">
                  <c:v>12.3122310582506</c:v>
                </c:pt>
                <c:pt idx="1187">
                  <c:v>25.1486683723436</c:v>
                </c:pt>
                <c:pt idx="1188">
                  <c:v>25.3982480903497</c:v>
                </c:pt>
                <c:pt idx="1189">
                  <c:v>5.56058518108993</c:v>
                </c:pt>
                <c:pt idx="1190">
                  <c:v>8.73852106445316</c:v>
                </c:pt>
                <c:pt idx="1191">
                  <c:v>15.0611754893015</c:v>
                </c:pt>
                <c:pt idx="1192">
                  <c:v>6.72801262161634</c:v>
                </c:pt>
                <c:pt idx="1193">
                  <c:v>4.88733447345267</c:v>
                </c:pt>
                <c:pt idx="1194">
                  <c:v>6.97533915214196</c:v>
                </c:pt>
                <c:pt idx="1195">
                  <c:v>7.79001114151322</c:v>
                </c:pt>
                <c:pt idx="1196">
                  <c:v>4.85936371602922</c:v>
                </c:pt>
                <c:pt idx="1197">
                  <c:v>12.6302063056651</c:v>
                </c:pt>
                <c:pt idx="1198">
                  <c:v>15.0596977872745</c:v>
                </c:pt>
                <c:pt idx="1199">
                  <c:v>12.4643669603877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0"/>
        <c:smooth val="0"/>
        <c:axId val="37247782"/>
        <c:axId val="446958991"/>
      </c:lineChart>
      <c:dateAx>
        <c:axId val="37247782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446958991"/>
        <c:crosses val="autoZero"/>
        <c:auto val="1"/>
        <c:lblOffset val="100"/>
        <c:baseTimeUnit val="days"/>
      </c:dateAx>
      <c:valAx>
        <c:axId val="4469589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3724778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en-US" sz="900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064A-D61B-4B21-B757-51A9B82445B8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05E07-67EA-4042-A3F6-853A8AD8D20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8C757-12EE-416D-A35B-BF11D568705E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8C757-12EE-416D-A35B-BF11D568705E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8C757-12EE-416D-A35B-BF11D568705E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8C757-12EE-416D-A35B-BF11D568705E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8C757-12EE-416D-A35B-BF11D568705E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8C757-12EE-416D-A35B-BF11D568705E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8C757-12EE-416D-A35B-BF11D568705E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8C757-12EE-416D-A35B-BF11D568705E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8C757-12EE-416D-A35B-BF11D568705E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8C757-12EE-416D-A35B-BF11D568705E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8C757-12EE-416D-A35B-BF11D568705E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8C757-12EE-416D-A35B-BF11D568705E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8C757-12EE-416D-A35B-BF11D568705E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8C757-12EE-416D-A35B-BF11D568705E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8C757-12EE-416D-A35B-BF11D568705E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8C757-12EE-416D-A35B-BF11D568705E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8C757-12EE-416D-A35B-BF11D568705E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8C757-12EE-416D-A35B-BF11D568705E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8C757-12EE-416D-A35B-BF11D568705E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8C757-12EE-416D-A35B-BF11D568705E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8C757-12EE-416D-A35B-BF11D568705E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8C757-12EE-416D-A35B-BF11D568705E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8C757-12EE-416D-A35B-BF11D568705E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8C757-12EE-416D-A35B-BF11D568705E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8C757-12EE-416D-A35B-BF11D568705E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8C757-12EE-416D-A35B-BF11D568705E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8C757-12EE-416D-A35B-BF11D568705E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8C757-12EE-416D-A35B-BF11D568705E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8C757-12EE-416D-A35B-BF11D568705E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8C757-12EE-416D-A35B-BF11D568705E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8C757-12EE-416D-A35B-BF11D568705E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8C757-12EE-416D-A35B-BF11D568705E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8C757-12EE-416D-A35B-BF11D568705E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8C757-12EE-416D-A35B-BF11D568705E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8C757-12EE-416D-A35B-BF11D568705E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8C757-12EE-416D-A35B-BF11D568705E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8C757-12EE-416D-A35B-BF11D568705E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3.xml"/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4.png"/><Relationship Id="rId3" Type="http://schemas.openxmlformats.org/officeDocument/2006/relationships/image" Target="../media/image13.wmf"/><Relationship Id="rId2" Type="http://schemas.openxmlformats.org/officeDocument/2006/relationships/oleObject" Target="../embeddings/oleObject1.bin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.jpeg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chart" Target="../charts/chart1.xml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1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chart" Target="../charts/chart5.xml"/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chart" Target="../charts/char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9.xml"/><Relationship Id="rId6" Type="http://schemas.openxmlformats.org/officeDocument/2006/relationships/vmlDrawing" Target="../drawings/vmlDrawing2.vml"/><Relationship Id="rId5" Type="http://schemas.openxmlformats.org/officeDocument/2006/relationships/slideLayout" Target="../slideLayouts/slideLayout2.xml"/><Relationship Id="rId4" Type="http://schemas.openxmlformats.org/officeDocument/2006/relationships/oleObject" Target="../embeddings/oleObject3.bin"/><Relationship Id="rId3" Type="http://schemas.openxmlformats.org/officeDocument/2006/relationships/image" Target="../media/image19.wmf"/><Relationship Id="rId2" Type="http://schemas.openxmlformats.org/officeDocument/2006/relationships/oleObject" Target="../embeddings/oleObject2.bin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0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1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3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4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285" y="836295"/>
            <a:ext cx="7886700" cy="1546225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Tax-Loss Harvesting </a:t>
            </a:r>
            <a:b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with Cryptocurrencies</a:t>
            </a:r>
            <a:b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he-IL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/>
          <a:srcRect l="68424"/>
          <a:stretch>
            <a:fillRect/>
          </a:stretch>
        </p:blipFill>
        <p:spPr>
          <a:xfrm>
            <a:off x="6725920" y="0"/>
            <a:ext cx="2418080" cy="5314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"/>
          <a:srcRect r="29840"/>
          <a:stretch>
            <a:fillRect/>
          </a:stretch>
        </p:blipFill>
        <p:spPr>
          <a:xfrm>
            <a:off x="0" y="0"/>
            <a:ext cx="6725920" cy="5314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79570"/>
            <a:ext cx="9143365" cy="2678430"/>
          </a:xfrm>
          <a:prstGeom prst="rect">
            <a:avLst/>
          </a:prstGeom>
        </p:spPr>
      </p:pic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1131570" y="4179570"/>
            <a:ext cx="3586480" cy="2196465"/>
          </a:xfrm>
        </p:spPr>
        <p:txBody>
          <a:bodyPr>
            <a:noAutofit/>
          </a:bodyPr>
          <a:lstStyle/>
          <a:p>
            <a:pPr marL="0" indent="0" algn="ctr">
              <a:lnSpc>
                <a:spcPct val="90000"/>
              </a:lnSpc>
              <a:buNone/>
            </a:pPr>
            <a:endParaRPr lang="en-US" altLang="he-IL" sz="1000" b="1" dirty="0">
              <a:solidFill>
                <a:schemeClr val="bg1"/>
              </a:solidFill>
            </a:endParaRPr>
          </a:p>
          <a:p>
            <a:pPr marL="0" indent="0" algn="ctr">
              <a:lnSpc>
                <a:spcPct val="90000"/>
              </a:lnSpc>
              <a:buNone/>
            </a:pPr>
            <a:endParaRPr lang="en-US" altLang="he-IL" sz="500" b="1" dirty="0">
              <a:solidFill>
                <a:schemeClr val="bg1"/>
              </a:solidFill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en-US" altLang="he-IL" sz="2000" b="1" dirty="0">
                <a:solidFill>
                  <a:schemeClr val="bg1"/>
                </a:solidFill>
              </a:rPr>
              <a:t>Lin William Cong</a:t>
            </a:r>
            <a:br>
              <a:rPr lang="en-US" altLang="he-IL" sz="2000" b="1" dirty="0">
                <a:solidFill>
                  <a:schemeClr val="bg1"/>
                </a:solidFill>
              </a:rPr>
            </a:br>
            <a:r>
              <a:rPr lang="en-US" altLang="he-IL" sz="2000" dirty="0">
                <a:solidFill>
                  <a:schemeClr val="bg1"/>
                </a:solidFill>
              </a:rPr>
              <a:t>Cornell University &amp; NBER</a:t>
            </a:r>
            <a:endParaRPr lang="en-US" altLang="he-IL" sz="2000" b="1" dirty="0">
              <a:solidFill>
                <a:schemeClr val="bg1"/>
              </a:solidFill>
            </a:endParaRPr>
          </a:p>
          <a:p>
            <a:pPr marL="0" indent="0" algn="ctr">
              <a:lnSpc>
                <a:spcPct val="90000"/>
              </a:lnSpc>
              <a:buNone/>
            </a:pPr>
            <a:br>
              <a:rPr lang="en-US" altLang="he-IL" sz="2000" b="1" dirty="0">
                <a:solidFill>
                  <a:schemeClr val="bg1"/>
                </a:solidFill>
              </a:rPr>
            </a:br>
            <a:r>
              <a:rPr lang="en-US" altLang="he-IL" sz="2000" b="1" dirty="0">
                <a:solidFill>
                  <a:schemeClr val="bg1"/>
                </a:solidFill>
              </a:rPr>
              <a:t>Daniel Rabetti</a:t>
            </a:r>
            <a:br>
              <a:rPr lang="en-US" altLang="he-IL" sz="2000" b="1" dirty="0">
                <a:solidFill>
                  <a:schemeClr val="bg1"/>
                </a:solidFill>
                <a:sym typeface="+mn-ea"/>
              </a:rPr>
            </a:br>
            <a:r>
              <a:rPr lang="en-US" altLang="he-IL" sz="2000" dirty="0">
                <a:solidFill>
                  <a:schemeClr val="bg1"/>
                </a:solidFill>
                <a:sym typeface="+mn-ea"/>
              </a:rPr>
              <a:t>Tel Aviv University </a:t>
            </a:r>
            <a:br>
              <a:rPr lang="en-US" altLang="he-IL" sz="2000" dirty="0">
                <a:solidFill>
                  <a:schemeClr val="bg1"/>
                </a:solidFill>
                <a:sym typeface="+mn-ea"/>
              </a:rPr>
            </a:br>
            <a:r>
              <a:rPr lang="en-US" altLang="he-IL" sz="2000" dirty="0">
                <a:solidFill>
                  <a:schemeClr val="bg1"/>
                </a:solidFill>
                <a:sym typeface="+mn-ea"/>
              </a:rPr>
              <a:t>&amp; Cornell Fintech Initiative</a:t>
            </a:r>
            <a:endParaRPr lang="en-US" altLang="he-IL" sz="2000" i="1" dirty="0">
              <a:solidFill>
                <a:schemeClr val="bg1"/>
              </a:solidFill>
              <a:sym typeface="+mn-ea"/>
            </a:endParaRPr>
          </a:p>
        </p:txBody>
      </p:sp>
      <p:sp>
        <p:nvSpPr>
          <p:cNvPr id="5" name="Content Placeholder 2"/>
          <p:cNvSpPr>
            <a:spLocks noGrp="1"/>
          </p:cNvSpPr>
          <p:nvPr/>
        </p:nvSpPr>
        <p:spPr>
          <a:xfrm>
            <a:off x="4683760" y="4196080"/>
            <a:ext cx="3586480" cy="21964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endParaRPr lang="en-US" altLang="he-IL" sz="1000" b="1" dirty="0">
              <a:solidFill>
                <a:schemeClr val="bg1"/>
              </a:solidFill>
            </a:endParaRPr>
          </a:p>
          <a:p>
            <a:pPr marL="0" indent="0" algn="ctr">
              <a:lnSpc>
                <a:spcPct val="90000"/>
              </a:lnSpc>
              <a:buNone/>
            </a:pPr>
            <a:endParaRPr lang="en-US" altLang="he-IL" sz="500" b="1" dirty="0">
              <a:solidFill>
                <a:schemeClr val="bg1"/>
              </a:solidFill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en-US" altLang="he-IL" sz="2000" b="1" dirty="0">
                <a:solidFill>
                  <a:schemeClr val="bg1"/>
                </a:solidFill>
              </a:rPr>
              <a:t>Wayne R. Landsman</a:t>
            </a:r>
            <a:br>
              <a:rPr lang="en-US" altLang="he-IL" sz="2000" b="1" dirty="0">
                <a:solidFill>
                  <a:schemeClr val="bg1"/>
                </a:solidFill>
              </a:rPr>
            </a:br>
            <a:r>
              <a:rPr lang="en-US" altLang="he-IL" sz="2000" dirty="0">
                <a:solidFill>
                  <a:schemeClr val="bg1"/>
                </a:solidFill>
              </a:rPr>
              <a:t>University of North Carolina</a:t>
            </a:r>
            <a:endParaRPr lang="en-US" altLang="he-IL" sz="2000" b="1" dirty="0">
              <a:solidFill>
                <a:schemeClr val="bg1"/>
              </a:solidFill>
            </a:endParaRPr>
          </a:p>
          <a:p>
            <a:pPr marL="0" indent="0" algn="ctr">
              <a:lnSpc>
                <a:spcPct val="90000"/>
              </a:lnSpc>
              <a:buNone/>
            </a:pPr>
            <a:br>
              <a:rPr lang="en-US" altLang="he-IL" sz="2000" b="1" dirty="0">
                <a:solidFill>
                  <a:schemeClr val="bg1"/>
                </a:solidFill>
              </a:rPr>
            </a:br>
            <a:r>
              <a:rPr lang="en-US" altLang="he-IL" sz="2000" b="1" dirty="0">
                <a:solidFill>
                  <a:schemeClr val="bg1"/>
                </a:solidFill>
              </a:rPr>
              <a:t>Edward L. Maydew</a:t>
            </a:r>
            <a:br>
              <a:rPr lang="en-US" altLang="he-IL" sz="2000" b="1" dirty="0">
                <a:solidFill>
                  <a:schemeClr val="bg1"/>
                </a:solidFill>
                <a:sym typeface="+mn-ea"/>
              </a:rPr>
            </a:br>
            <a:r>
              <a:rPr lang="en-US" altLang="he-IL" sz="2000" dirty="0">
                <a:solidFill>
                  <a:schemeClr val="bg1"/>
                </a:solidFill>
                <a:sym typeface="+mn-ea"/>
              </a:rPr>
              <a:t>University of North Carolina</a:t>
            </a:r>
            <a:br>
              <a:rPr lang="en-US" altLang="he-IL" sz="2000" dirty="0">
                <a:solidFill>
                  <a:schemeClr val="bg1"/>
                </a:solidFill>
                <a:sym typeface="+mn-ea"/>
              </a:rPr>
            </a:br>
            <a:r>
              <a:rPr lang="en-US" altLang="he-IL" sz="2000" dirty="0">
                <a:solidFill>
                  <a:schemeClr val="bg1"/>
                </a:solidFill>
                <a:sym typeface="+mn-ea"/>
              </a:rPr>
              <a:t>&amp; UNC Tax Center</a:t>
            </a:r>
            <a:endParaRPr lang="en-US" altLang="he-IL" sz="2000" i="1" dirty="0">
              <a:solidFill>
                <a:schemeClr val="bg1"/>
              </a:solidFill>
              <a:sym typeface="+mn-ea"/>
            </a:endParaRPr>
          </a:p>
        </p:txBody>
      </p:sp>
      <p:sp>
        <p:nvSpPr>
          <p:cNvPr id="3" name="Google Shape;90;p1"/>
          <p:cNvSpPr txBox="1"/>
          <p:nvPr/>
        </p:nvSpPr>
        <p:spPr>
          <a:xfrm>
            <a:off x="628650" y="2656205"/>
            <a:ext cx="7886700" cy="113157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None/>
            </a:pPr>
            <a:r>
              <a:rPr lang="en-US" sz="2800" b="1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2022 EBA Policy Research Workshop </a:t>
            </a:r>
            <a:br>
              <a:rPr lang="en-US" sz="2800" b="1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br>
            <a:endParaRPr lang="en-US" sz="1600" b="1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None/>
            </a:pPr>
            <a:r>
              <a:rPr lang="en-US" sz="1600" b="1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October 2022</a:t>
            </a:r>
            <a:r>
              <a:rPr lang="en-US" sz="1800" b="1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endParaRPr lang="en-US" sz="1800" b="1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s 33"/>
          <p:cNvSpPr/>
          <p:nvPr/>
        </p:nvSpPr>
        <p:spPr>
          <a:xfrm>
            <a:off x="-635" y="6382385"/>
            <a:ext cx="9145270" cy="475615"/>
          </a:xfrm>
          <a:prstGeom prst="rect">
            <a:avLst/>
          </a:prstGeom>
          <a:solidFill>
            <a:srgbClr val="271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35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"/>
          <a:srcRect r="29840"/>
          <a:stretch>
            <a:fillRect/>
          </a:stretch>
        </p:blipFill>
        <p:spPr>
          <a:xfrm>
            <a:off x="0" y="0"/>
            <a:ext cx="6725920" cy="531495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1"/>
          <a:srcRect l="68424"/>
          <a:stretch>
            <a:fillRect/>
          </a:stretch>
        </p:blipFill>
        <p:spPr>
          <a:xfrm>
            <a:off x="6725920" y="0"/>
            <a:ext cx="2418080" cy="531495"/>
          </a:xfrm>
          <a:prstGeom prst="rect">
            <a:avLst/>
          </a:prstGeom>
        </p:spPr>
      </p:pic>
      <p:sp>
        <p:nvSpPr>
          <p:cNvPr id="13" name="Tekstfelt 2"/>
          <p:cNvSpPr txBox="1"/>
          <p:nvPr/>
        </p:nvSpPr>
        <p:spPr>
          <a:xfrm>
            <a:off x="223123" y="6434748"/>
            <a:ext cx="3042285" cy="30670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p>
            <a:pPr algn="l"/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Cong, Landsman, Maydew, and Rabetti</a:t>
            </a:r>
            <a:endParaRPr lang="en-US" sz="1400" b="1" dirty="0" smtClean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Oval 9"/>
          <p:cNvSpPr/>
          <p:nvPr/>
        </p:nvSpPr>
        <p:spPr>
          <a:xfrm>
            <a:off x="796290" y="18415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946150" y="1854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96010" y="1854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244600" y="1854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en-US">
              <a:sym typeface="+mn-ea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1387475" y="185420"/>
            <a:ext cx="113030" cy="11303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en-US">
              <a:sym typeface="+mn-ea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1537335" y="18669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680210" y="18669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821815" y="19113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964690" y="19113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114550" y="19240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en-US">
              <a:sym typeface="+mn-ea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2263140" y="19240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413000" y="19367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555875" y="19367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697480" y="1981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840355" y="1981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990215" y="19939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" name="Google Shape;731;p24"/>
          <p:cNvSpPr txBox="1"/>
          <p:nvPr/>
        </p:nvSpPr>
        <p:spPr>
          <a:xfrm>
            <a:off x="6265545" y="6457315"/>
            <a:ext cx="2614295" cy="305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European Bank Authority</a:t>
            </a:r>
            <a:endParaRPr lang="en-US" sz="1400" b="1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" name="Content Placeholder 7"/>
          <p:cNvSpPr/>
          <p:nvPr>
            <p:ph idx="1"/>
          </p:nvPr>
        </p:nvSpPr>
        <p:spPr>
          <a:xfrm>
            <a:off x="628650" y="1116330"/>
            <a:ext cx="7886700" cy="4351338"/>
          </a:xfrm>
        </p:spPr>
        <p:txBody>
          <a:bodyPr>
            <a:normAutofit lnSpcReduction="20000"/>
          </a:bodyPr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r>
              <a:rPr lang="en-US" b="1"/>
              <a:t>Prediction 1</a:t>
            </a:r>
            <a:endParaRPr lang="en-US" b="1"/>
          </a:p>
          <a:p>
            <a:pPr marL="0" indent="0" algn="ctr">
              <a:buNone/>
            </a:pPr>
            <a:endParaRPr lang="en-US" b="1"/>
          </a:p>
          <a:p>
            <a:pPr marL="0" indent="0" algn="ctr">
              <a:buNone/>
            </a:pPr>
            <a:r>
              <a:rPr lang="en-US" i="1"/>
              <a:t>“Following increases in tax authority scrutiny, domestic crypto traders affected by tax authority scrutiny increase the extent of their tax-loss harvesting”</a:t>
            </a:r>
            <a:endParaRPr lang="en-US" i="1"/>
          </a:p>
          <a:p>
            <a:pPr marL="0" indent="0" algn="ctr">
              <a:buNone/>
            </a:pPr>
            <a:endParaRPr lang="en-US" i="1"/>
          </a:p>
          <a:p>
            <a:pPr marL="0" indent="0" algn="ctr">
              <a:buNone/>
            </a:pPr>
            <a:r>
              <a:rPr lang="en-US" sz="3200" b="1" i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↑</a:t>
            </a:r>
            <a:r>
              <a:rPr lang="en-US" sz="3200" b="1" i="1">
                <a:sym typeface="+mn-ea"/>
              </a:rPr>
              <a:t>scrutiny</a:t>
            </a:r>
            <a:r>
              <a:rPr lang="en-US" sz="3200" b="1" i="1">
                <a:sym typeface="+mn-ea"/>
              </a:rPr>
              <a:t> </a:t>
            </a:r>
            <a:r>
              <a:rPr lang="en-US" sz="3200" b="1" i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→</a:t>
            </a:r>
            <a:r>
              <a:rPr lang="en-US" sz="3200" b="1" i="1">
                <a:sym typeface="+mn-ea"/>
              </a:rPr>
              <a:t> </a:t>
            </a:r>
            <a:r>
              <a:rPr lang="en-US" sz="3200" b="1" i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↑</a:t>
            </a:r>
            <a:r>
              <a:rPr lang="en-US" sz="3200" b="1" i="1">
                <a:sym typeface="+mn-ea"/>
              </a:rPr>
              <a:t>compliance </a:t>
            </a:r>
            <a:r>
              <a:rPr lang="en-US" sz="3200" b="1" i="1">
                <a:sym typeface="+mn-ea"/>
              </a:rPr>
              <a:t> </a:t>
            </a:r>
            <a:r>
              <a:rPr lang="en-US" sz="3200" b="1" i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→ </a:t>
            </a:r>
            <a:r>
              <a:rPr lang="en-US" sz="3200" b="1" i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↑</a:t>
            </a:r>
            <a:r>
              <a:rPr lang="en-US" sz="3200" b="1" i="1">
                <a:sym typeface="+mn-ea"/>
              </a:rPr>
              <a:t>harvesting </a:t>
            </a:r>
            <a:endParaRPr lang="en-US" sz="3200" b="1" i="1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49325" y="1278255"/>
            <a:ext cx="7245350" cy="47732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Tax-Loss Harvesting: Retail Traders </a:t>
            </a:r>
            <a:endParaRPr lang="en-US" sz="3600" b="1" i="1" dirty="0"/>
          </a:p>
        </p:txBody>
      </p:sp>
      <p:sp>
        <p:nvSpPr>
          <p:cNvPr id="34" name="Rectangles 33"/>
          <p:cNvSpPr/>
          <p:nvPr/>
        </p:nvSpPr>
        <p:spPr>
          <a:xfrm>
            <a:off x="-635" y="6382385"/>
            <a:ext cx="9145270" cy="475615"/>
          </a:xfrm>
          <a:prstGeom prst="rect">
            <a:avLst/>
          </a:prstGeom>
          <a:solidFill>
            <a:srgbClr val="271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35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rcRect r="29840"/>
          <a:stretch>
            <a:fillRect/>
          </a:stretch>
        </p:blipFill>
        <p:spPr>
          <a:xfrm>
            <a:off x="0" y="0"/>
            <a:ext cx="6725920" cy="531495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2"/>
          <a:srcRect l="68424"/>
          <a:stretch>
            <a:fillRect/>
          </a:stretch>
        </p:blipFill>
        <p:spPr>
          <a:xfrm>
            <a:off x="6725920" y="0"/>
            <a:ext cx="2418080" cy="531495"/>
          </a:xfrm>
          <a:prstGeom prst="rect">
            <a:avLst/>
          </a:prstGeom>
        </p:spPr>
      </p:pic>
      <p:sp>
        <p:nvSpPr>
          <p:cNvPr id="13" name="Tekstfelt 2"/>
          <p:cNvSpPr txBox="1"/>
          <p:nvPr/>
        </p:nvSpPr>
        <p:spPr>
          <a:xfrm>
            <a:off x="223123" y="6434748"/>
            <a:ext cx="3042285" cy="30670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p>
            <a:pPr algn="l"/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Cong, Landsman, Maydew, and Rabetti</a:t>
            </a:r>
            <a:endParaRPr lang="en-US" sz="1400" b="1" dirty="0" smtClean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Oval 9"/>
          <p:cNvSpPr/>
          <p:nvPr/>
        </p:nvSpPr>
        <p:spPr>
          <a:xfrm>
            <a:off x="796290" y="18415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946150" y="1854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96010" y="1854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244600" y="1854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en-US">
              <a:sym typeface="+mn-ea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1387475" y="185420"/>
            <a:ext cx="113030" cy="11303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en-US">
              <a:sym typeface="+mn-ea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1537335" y="18669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680210" y="18669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821815" y="19113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964690" y="19113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114550" y="19240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en-US">
              <a:sym typeface="+mn-ea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2263140" y="19240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413000" y="19367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555875" y="19367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697480" y="1981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840355" y="1981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990215" y="19939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" name="Google Shape;731;p24"/>
          <p:cNvSpPr txBox="1"/>
          <p:nvPr/>
        </p:nvSpPr>
        <p:spPr>
          <a:xfrm>
            <a:off x="6265545" y="6457315"/>
            <a:ext cx="2614295" cy="305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European Bank Authority</a:t>
            </a:r>
            <a:endParaRPr lang="en-US" sz="1400" b="1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6" name="Rectangles 25"/>
          <p:cNvSpPr/>
          <p:nvPr/>
        </p:nvSpPr>
        <p:spPr>
          <a:xfrm>
            <a:off x="1056005" y="2683510"/>
            <a:ext cx="3435985" cy="413385"/>
          </a:xfrm>
          <a:prstGeom prst="rect">
            <a:avLst/>
          </a:prstGeom>
          <a:noFill/>
          <a:ln w="190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" name="Rectangles 5"/>
          <p:cNvSpPr/>
          <p:nvPr/>
        </p:nvSpPr>
        <p:spPr>
          <a:xfrm>
            <a:off x="4605020" y="2683510"/>
            <a:ext cx="1643380" cy="413385"/>
          </a:xfrm>
          <a:prstGeom prst="rect">
            <a:avLst/>
          </a:prstGeom>
          <a:noFill/>
          <a:ln w="190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7" name="Rectangles 6"/>
          <p:cNvSpPr/>
          <p:nvPr/>
        </p:nvSpPr>
        <p:spPr>
          <a:xfrm>
            <a:off x="6361430" y="2683510"/>
            <a:ext cx="1643380" cy="413385"/>
          </a:xfrm>
          <a:prstGeom prst="rect">
            <a:avLst/>
          </a:prstGeom>
          <a:noFill/>
          <a:ln w="190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7890" y="6096000"/>
            <a:ext cx="4808220" cy="1752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ldLvl="0" animBg="1"/>
      <p:bldP spid="26" grpId="1" bldLvl="0" animBg="1"/>
      <p:bldP spid="6" grpId="0" bldLvl="0" animBg="1"/>
      <p:bldP spid="6" grpId="1" bldLvl="0" animBg="1"/>
      <p:bldP spid="7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s 33"/>
          <p:cNvSpPr/>
          <p:nvPr/>
        </p:nvSpPr>
        <p:spPr>
          <a:xfrm>
            <a:off x="-635" y="6382385"/>
            <a:ext cx="9145270" cy="475615"/>
          </a:xfrm>
          <a:prstGeom prst="rect">
            <a:avLst/>
          </a:prstGeom>
          <a:solidFill>
            <a:srgbClr val="271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35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"/>
          <a:srcRect r="29840"/>
          <a:stretch>
            <a:fillRect/>
          </a:stretch>
        </p:blipFill>
        <p:spPr>
          <a:xfrm>
            <a:off x="0" y="0"/>
            <a:ext cx="6725920" cy="531495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1"/>
          <a:srcRect l="68424"/>
          <a:stretch>
            <a:fillRect/>
          </a:stretch>
        </p:blipFill>
        <p:spPr>
          <a:xfrm>
            <a:off x="6725920" y="0"/>
            <a:ext cx="2418080" cy="531495"/>
          </a:xfrm>
          <a:prstGeom prst="rect">
            <a:avLst/>
          </a:prstGeom>
        </p:spPr>
      </p:pic>
      <p:sp>
        <p:nvSpPr>
          <p:cNvPr id="13" name="Tekstfelt 2"/>
          <p:cNvSpPr txBox="1"/>
          <p:nvPr/>
        </p:nvSpPr>
        <p:spPr>
          <a:xfrm>
            <a:off x="223123" y="6434748"/>
            <a:ext cx="3042285" cy="30670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p>
            <a:pPr algn="l"/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Cong, Landsman, Maydew, and Rabetti</a:t>
            </a:r>
            <a:endParaRPr lang="en-US" sz="1400" b="1" dirty="0" smtClean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Oval 9"/>
          <p:cNvSpPr/>
          <p:nvPr/>
        </p:nvSpPr>
        <p:spPr>
          <a:xfrm>
            <a:off x="796290" y="18415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946150" y="1854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96010" y="1854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244600" y="1854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387475" y="1854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en-US">
              <a:sym typeface="+mn-ea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1537335" y="186690"/>
            <a:ext cx="113030" cy="11303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en-US">
              <a:sym typeface="+mn-ea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1680210" y="18669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821815" y="19113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964690" y="19113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114550" y="19240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en-US">
              <a:sym typeface="+mn-ea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2263140" y="19240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413000" y="19367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555875" y="19367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697480" y="1981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840355" y="1981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990215" y="19939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" name="Google Shape;731;p24"/>
          <p:cNvSpPr txBox="1"/>
          <p:nvPr/>
        </p:nvSpPr>
        <p:spPr>
          <a:xfrm>
            <a:off x="6265545" y="6457315"/>
            <a:ext cx="2614295" cy="305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European Bank Authority</a:t>
            </a:r>
            <a:endParaRPr lang="en-US" sz="1400" b="1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" name="Content Placeholder 7"/>
          <p:cNvSpPr/>
          <p:nvPr>
            <p:ph idx="1"/>
          </p:nvPr>
        </p:nvSpPr>
        <p:spPr>
          <a:xfrm>
            <a:off x="628650" y="1116330"/>
            <a:ext cx="7886700" cy="4351338"/>
          </a:xfrm>
        </p:spPr>
        <p:txBody>
          <a:bodyPr>
            <a:normAutofit fontScale="90000"/>
          </a:bodyPr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r>
              <a:rPr lang="en-US" b="1"/>
              <a:t>Prediction 2</a:t>
            </a:r>
            <a:endParaRPr lang="en-US" b="1"/>
          </a:p>
          <a:p>
            <a:pPr marL="0" indent="0" algn="ctr">
              <a:buNone/>
            </a:pPr>
            <a:endParaRPr lang="en-US" b="1"/>
          </a:p>
          <a:p>
            <a:pPr marL="0" indent="0" algn="ctr">
              <a:buNone/>
            </a:pPr>
            <a:r>
              <a:rPr lang="en-US" i="1"/>
              <a:t>“Following increases in tax authority scrutiny, domestic traders increase tax-loss harvesting </a:t>
            </a:r>
            <a:br>
              <a:rPr lang="en-US" i="1"/>
            </a:br>
            <a:r>
              <a:rPr lang="en-US" i="1"/>
              <a:t>following price declines or toward year-ends.”</a:t>
            </a:r>
            <a:endParaRPr lang="en-US" i="1"/>
          </a:p>
          <a:p>
            <a:pPr marL="0" indent="0" algn="ctr">
              <a:buNone/>
            </a:pPr>
            <a:endParaRPr lang="en-US" i="1"/>
          </a:p>
          <a:p>
            <a:pPr marL="0" indent="0" algn="ctr">
              <a:buNone/>
            </a:pPr>
            <a:r>
              <a:rPr lang="en-US" sz="3200" i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↑</a:t>
            </a:r>
            <a:r>
              <a:rPr lang="en-US" sz="3200" b="1" i="1">
                <a:sym typeface="+mn-ea"/>
              </a:rPr>
              <a:t>scrutiny </a:t>
            </a:r>
            <a:r>
              <a:rPr lang="en-US" sz="3200" b="1" i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→</a:t>
            </a:r>
            <a:r>
              <a:rPr lang="en-US" sz="3200" b="1" i="1">
                <a:sym typeface="+mn-ea"/>
              </a:rPr>
              <a:t> </a:t>
            </a:r>
            <a:r>
              <a:rPr lang="en-US" sz="3200" b="1" i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↑</a:t>
            </a:r>
            <a:r>
              <a:rPr lang="en-US" sz="3200" b="1" i="1">
                <a:sym typeface="+mn-ea"/>
              </a:rPr>
              <a:t>compliance  </a:t>
            </a:r>
            <a:r>
              <a:rPr lang="en-US" sz="3200" b="1" i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→ </a:t>
            </a:r>
            <a:r>
              <a:rPr lang="en-US" sz="3200" b="1" i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↑</a:t>
            </a:r>
            <a:r>
              <a:rPr lang="en-US" sz="3200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↑↑</a:t>
            </a:r>
            <a:r>
              <a:rPr lang="en-US" sz="3200" b="1" i="1">
                <a:sym typeface="+mn-ea"/>
              </a:rPr>
              <a:t>harvesting</a:t>
            </a:r>
            <a:endParaRPr lang="en-US" sz="3200" i="1">
              <a:sym typeface="+mn-ea"/>
            </a:endParaRPr>
          </a:p>
          <a:p>
            <a:pPr marL="0" indent="0" algn="ctr">
              <a:buNone/>
            </a:pPr>
            <a:r>
              <a:rPr lang="en-US" sz="3200" i="1">
                <a:sym typeface="+mn-ea"/>
              </a:rPr>
              <a:t>(EoY)</a:t>
            </a:r>
            <a:endParaRPr lang="en-US" sz="3200" i="1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Trading at the end of the year</a:t>
            </a:r>
            <a:endParaRPr lang="en-US" sz="3600" b="1" i="1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"/>
          <a:srcRect r="29840"/>
          <a:stretch>
            <a:fillRect/>
          </a:stretch>
        </p:blipFill>
        <p:spPr>
          <a:xfrm>
            <a:off x="0" y="0"/>
            <a:ext cx="6725920" cy="531495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1"/>
          <a:srcRect l="68424"/>
          <a:stretch>
            <a:fillRect/>
          </a:stretch>
        </p:blipFill>
        <p:spPr>
          <a:xfrm>
            <a:off x="6725920" y="0"/>
            <a:ext cx="2418080" cy="531495"/>
          </a:xfrm>
          <a:prstGeom prst="rect">
            <a:avLst/>
          </a:prstGeom>
        </p:spPr>
      </p:pic>
      <p:sp>
        <p:nvSpPr>
          <p:cNvPr id="20" name="Rectangles 19"/>
          <p:cNvSpPr/>
          <p:nvPr/>
        </p:nvSpPr>
        <p:spPr>
          <a:xfrm>
            <a:off x="-635" y="6382385"/>
            <a:ext cx="9145270" cy="475615"/>
          </a:xfrm>
          <a:prstGeom prst="rect">
            <a:avLst/>
          </a:prstGeom>
          <a:solidFill>
            <a:srgbClr val="271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350"/>
          </a:p>
        </p:txBody>
      </p:sp>
      <p:sp>
        <p:nvSpPr>
          <p:cNvPr id="23" name="Tekstfelt 2"/>
          <p:cNvSpPr txBox="1"/>
          <p:nvPr/>
        </p:nvSpPr>
        <p:spPr>
          <a:xfrm>
            <a:off x="223123" y="6434748"/>
            <a:ext cx="3042285" cy="30670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p>
            <a:pPr algn="l"/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Cong, Landsman, Maydew, and Rabetti</a:t>
            </a:r>
            <a:endParaRPr lang="en-US" sz="1400" b="1" dirty="0" smtClean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Oval 24"/>
          <p:cNvSpPr/>
          <p:nvPr/>
        </p:nvSpPr>
        <p:spPr>
          <a:xfrm>
            <a:off x="796290" y="18415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946150" y="1854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096010" y="1854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244600" y="1854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387475" y="1854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en-US">
              <a:sym typeface="+mn-ea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1537335" y="186690"/>
            <a:ext cx="113030" cy="11303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en-US">
              <a:sym typeface="+mn-ea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1680210" y="18669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821815" y="19113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964690" y="19113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2114550" y="19240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2263140" y="19240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en-US">
              <a:sym typeface="+mn-ea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2413000" y="19367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555875" y="19367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697480" y="1981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840355" y="1981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990215" y="19939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" name="Google Shape;731;p24"/>
          <p:cNvSpPr txBox="1"/>
          <p:nvPr/>
        </p:nvSpPr>
        <p:spPr>
          <a:xfrm>
            <a:off x="6265545" y="6457315"/>
            <a:ext cx="2614295" cy="305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European Bank Authority</a:t>
            </a:r>
            <a:endParaRPr lang="en-US" sz="1400" b="1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aphicFrame>
        <p:nvGraphicFramePr>
          <p:cNvPr id="8" name="Content Placeholder 7"/>
          <p:cNvGraphicFramePr/>
          <p:nvPr>
            <p:ph idx="1"/>
          </p:nvPr>
        </p:nvGraphicFramePr>
        <p:xfrm>
          <a:off x="1972945" y="1805305"/>
          <a:ext cx="5361940" cy="3274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" r:id="rId2" imgW="9486900" imgH="5619750" progId="Paint.Picture">
                  <p:embed/>
                </p:oleObj>
              </mc:Choice>
              <mc:Fallback>
                <p:oleObj name="" r:id="rId2" imgW="9486900" imgH="5619750" progId="Paint.Picture">
                  <p:embed/>
                  <p:pic>
                    <p:nvPicPr>
                      <p:cNvPr id="0" name="Picture 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72945" y="1805305"/>
                        <a:ext cx="5361940" cy="32746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s 11"/>
          <p:cNvSpPr/>
          <p:nvPr/>
        </p:nvSpPr>
        <p:spPr>
          <a:xfrm>
            <a:off x="2114550" y="3257550"/>
            <a:ext cx="2574290" cy="727710"/>
          </a:xfrm>
          <a:prstGeom prst="rect">
            <a:avLst/>
          </a:prstGeom>
          <a:noFill/>
          <a:ln w="190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3" name="Rectangles 12"/>
          <p:cNvSpPr/>
          <p:nvPr/>
        </p:nvSpPr>
        <p:spPr>
          <a:xfrm>
            <a:off x="5311775" y="3257550"/>
            <a:ext cx="628650" cy="727710"/>
          </a:xfrm>
          <a:prstGeom prst="rect">
            <a:avLst/>
          </a:prstGeom>
          <a:noFill/>
          <a:ln w="190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4" name="Rectangles 13"/>
          <p:cNvSpPr/>
          <p:nvPr/>
        </p:nvSpPr>
        <p:spPr>
          <a:xfrm>
            <a:off x="6563360" y="3257550"/>
            <a:ext cx="593725" cy="727710"/>
          </a:xfrm>
          <a:prstGeom prst="rect">
            <a:avLst/>
          </a:prstGeom>
          <a:noFill/>
          <a:ln w="190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245" y="5194300"/>
            <a:ext cx="4815840" cy="38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2" grpId="1" bldLvl="0" animBg="1"/>
      <p:bldP spid="13" grpId="0" bldLvl="0" animBg="1"/>
      <p:bldP spid="14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8405" y="2656840"/>
            <a:ext cx="6684645" cy="167513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/>
              <a:t>Do domestic traders respond </a:t>
            </a:r>
            <a:br>
              <a:rPr lang="en-US" sz="4000" b="1" dirty="0"/>
            </a:br>
            <a:r>
              <a:rPr lang="en-US" sz="4000" b="1" dirty="0"/>
              <a:t>to IRS scrutiny by increasing loss harvesting?</a:t>
            </a:r>
            <a:br>
              <a:rPr lang="en-US" sz="4000" b="1" dirty="0"/>
            </a:br>
            <a:br>
              <a:rPr lang="en-US" sz="3200" b="1" dirty="0"/>
            </a:br>
            <a:r>
              <a:rPr lang="en-US" sz="4000" b="1" dirty="0">
                <a:solidFill>
                  <a:srgbClr val="FF0000"/>
                </a:solidFill>
              </a:rPr>
              <a:t>Yes</a:t>
            </a:r>
            <a:br>
              <a:rPr lang="en-US" sz="4000" b="1" dirty="0">
                <a:solidFill>
                  <a:srgbClr val="FF0000"/>
                </a:solidFill>
              </a:rPr>
            </a:br>
            <a:br>
              <a:rPr lang="en-US" sz="3200" b="1" dirty="0">
                <a:solidFill>
                  <a:srgbClr val="FF0000"/>
                </a:solidFill>
              </a:rPr>
            </a:br>
            <a:r>
              <a:rPr lang="en-US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↑</a:t>
            </a:r>
            <a:r>
              <a:rPr lang="en-US" sz="4000" b="1" dirty="0">
                <a:solidFill>
                  <a:schemeClr val="tx1"/>
                </a:solidFill>
              </a:rPr>
              <a:t>tax-loss harvesting </a:t>
            </a:r>
            <a:br>
              <a:rPr lang="en-US" sz="4000" b="1" dirty="0">
                <a:solidFill>
                  <a:schemeClr val="tx1"/>
                </a:solidFill>
              </a:rPr>
            </a:br>
            <a:r>
              <a:rPr lang="en-US" sz="3200" b="1" dirty="0">
                <a:sym typeface="+mn-ea"/>
              </a:rPr>
              <a:t>especially, in response to </a:t>
            </a:r>
            <a:br>
              <a:rPr lang="en-US" sz="3200" b="1" dirty="0">
                <a:sym typeface="+mn-ea"/>
              </a:rPr>
            </a:br>
            <a:r>
              <a:rPr lang="en-US" sz="3200" b="1" dirty="0">
                <a:sym typeface="+mn-ea"/>
              </a:rPr>
              <a:t>IRS events and </a:t>
            </a:r>
            <a:br>
              <a:rPr lang="en-US" sz="3200" b="1" dirty="0">
                <a:sym typeface="+mn-ea"/>
              </a:rPr>
            </a:br>
            <a:r>
              <a:rPr lang="en-US" sz="3200" b="1" dirty="0">
                <a:sym typeface="+mn-ea"/>
              </a:rPr>
              <a:t>harvesting periods (EoY)</a:t>
            </a:r>
            <a:endParaRPr lang="en-US" sz="3200" b="1" i="1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34" name="Rectangles 33"/>
          <p:cNvSpPr/>
          <p:nvPr/>
        </p:nvSpPr>
        <p:spPr>
          <a:xfrm>
            <a:off x="-635" y="6382385"/>
            <a:ext cx="9145270" cy="475615"/>
          </a:xfrm>
          <a:prstGeom prst="rect">
            <a:avLst/>
          </a:prstGeom>
          <a:solidFill>
            <a:srgbClr val="271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35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"/>
          <a:srcRect r="29840"/>
          <a:stretch>
            <a:fillRect/>
          </a:stretch>
        </p:blipFill>
        <p:spPr>
          <a:xfrm>
            <a:off x="0" y="0"/>
            <a:ext cx="6725920" cy="531495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1"/>
          <a:srcRect l="68424"/>
          <a:stretch>
            <a:fillRect/>
          </a:stretch>
        </p:blipFill>
        <p:spPr>
          <a:xfrm>
            <a:off x="6725920" y="0"/>
            <a:ext cx="2418080" cy="53149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796290" y="18415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946150" y="1854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096010" y="1854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244600" y="1854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387475" y="1854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537335" y="18669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en-US">
              <a:sym typeface="+mn-ea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1680210" y="186690"/>
            <a:ext cx="113030" cy="11303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en-US">
              <a:sym typeface="+mn-ea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1821815" y="19113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964690" y="19113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114550" y="19240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2263140" y="19240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413000" y="19367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555875" y="19367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en-US">
              <a:sym typeface="+mn-ea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2697480" y="1981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840355" y="1981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990215" y="19939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7" name="Tekstfelt 2"/>
          <p:cNvSpPr txBox="1"/>
          <p:nvPr/>
        </p:nvSpPr>
        <p:spPr>
          <a:xfrm>
            <a:off x="223123" y="6434748"/>
            <a:ext cx="3042285" cy="30670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p>
            <a:pPr algn="l"/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Cong, Landsman, Maydew, and Rabetti</a:t>
            </a:r>
            <a:endParaRPr lang="en-US" sz="1400" b="1" dirty="0" smtClean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Google Shape;731;p24"/>
          <p:cNvSpPr txBox="1"/>
          <p:nvPr/>
        </p:nvSpPr>
        <p:spPr>
          <a:xfrm>
            <a:off x="6265545" y="6457315"/>
            <a:ext cx="2614295" cy="305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European Bank Authority</a:t>
            </a:r>
            <a:endParaRPr lang="en-US" sz="1400" b="1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8935" y="2914650"/>
            <a:ext cx="5866765" cy="182816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/>
              <a:t>Empirical analysis II</a:t>
            </a:r>
            <a:br>
              <a:rPr lang="en-US" sz="4000" b="1" dirty="0"/>
            </a:br>
            <a:br>
              <a:rPr lang="en-US" sz="4000" b="1" dirty="0"/>
            </a:br>
            <a:r>
              <a:rPr lang="en-US" sz="4000" b="1" dirty="0">
                <a:sym typeface="+mn-ea"/>
              </a:rPr>
              <a:t>Crypto Exchange Data</a:t>
            </a:r>
            <a:br>
              <a:rPr lang="en-US" sz="4000" b="1" dirty="0">
                <a:sym typeface="+mn-ea"/>
              </a:rPr>
            </a:br>
            <a:r>
              <a:rPr lang="en-US" sz="3100" b="1" dirty="0">
                <a:sym typeface="+mn-ea"/>
              </a:rPr>
              <a:t>(Billions of trades ~ 34 Exchanges)</a:t>
            </a:r>
            <a:br>
              <a:rPr lang="en-US" sz="4000" b="1" i="1" dirty="0"/>
            </a:br>
            <a:br>
              <a:rPr lang="en-US" sz="4000" b="1" dirty="0"/>
            </a:br>
            <a:r>
              <a:rPr lang="en-US" sz="4000" b="1" dirty="0"/>
              <a:t>Generalization of previous results and </a:t>
            </a:r>
            <a:br>
              <a:rPr lang="en-US" sz="4000" b="1" dirty="0"/>
            </a:br>
            <a:r>
              <a:rPr lang="en-US" sz="4000" b="1" dirty="0"/>
              <a:t>Estimate Tax-Loss Harvesting</a:t>
            </a:r>
            <a:br>
              <a:rPr lang="en-US" sz="4000" b="1" dirty="0"/>
            </a:br>
            <a:r>
              <a:rPr lang="en-US" sz="4000" b="1" dirty="0"/>
              <a:t>in the United States</a:t>
            </a:r>
            <a:br>
              <a:rPr lang="en-US" sz="4000" b="1" dirty="0"/>
            </a:br>
            <a:br>
              <a:rPr lang="en-US" sz="4000" b="1" dirty="0"/>
            </a:br>
            <a:endParaRPr lang="en-US" sz="4000" b="1" i="1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"/>
          <a:srcRect r="29840"/>
          <a:stretch>
            <a:fillRect/>
          </a:stretch>
        </p:blipFill>
        <p:spPr>
          <a:xfrm>
            <a:off x="0" y="0"/>
            <a:ext cx="6725920" cy="531495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1"/>
          <a:srcRect l="68424"/>
          <a:stretch>
            <a:fillRect/>
          </a:stretch>
        </p:blipFill>
        <p:spPr>
          <a:xfrm>
            <a:off x="6725920" y="0"/>
            <a:ext cx="2418080" cy="531495"/>
          </a:xfrm>
          <a:prstGeom prst="rect">
            <a:avLst/>
          </a:prstGeom>
        </p:spPr>
      </p:pic>
      <p:sp>
        <p:nvSpPr>
          <p:cNvPr id="15" name="Rectangles 14"/>
          <p:cNvSpPr/>
          <p:nvPr/>
        </p:nvSpPr>
        <p:spPr>
          <a:xfrm>
            <a:off x="-635" y="6382385"/>
            <a:ext cx="9145270" cy="475615"/>
          </a:xfrm>
          <a:prstGeom prst="rect">
            <a:avLst/>
          </a:prstGeom>
          <a:solidFill>
            <a:srgbClr val="271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350"/>
          </a:p>
        </p:txBody>
      </p:sp>
      <p:sp>
        <p:nvSpPr>
          <p:cNvPr id="17" name="Tekstfelt 2"/>
          <p:cNvSpPr txBox="1"/>
          <p:nvPr/>
        </p:nvSpPr>
        <p:spPr>
          <a:xfrm>
            <a:off x="223123" y="6434748"/>
            <a:ext cx="3042285" cy="30670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p>
            <a:pPr algn="l"/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Cong, Landsman, Maydew, and Rabetti</a:t>
            </a:r>
            <a:endParaRPr lang="en-US" sz="1400" b="1" dirty="0" smtClean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Oval 7"/>
          <p:cNvSpPr/>
          <p:nvPr/>
        </p:nvSpPr>
        <p:spPr>
          <a:xfrm>
            <a:off x="796290" y="18415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946150" y="1854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096010" y="1854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244600" y="1854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387475" y="1854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537335" y="18669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680210" y="18669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821815" y="191135"/>
            <a:ext cx="113030" cy="11303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en-US">
              <a:sym typeface="+mn-ea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1964690" y="19113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114550" y="19240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2263140" y="19240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413000" y="19367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555875" y="19367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697480" y="1981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en-US">
              <a:sym typeface="+mn-ea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2840355" y="198120"/>
            <a:ext cx="113030" cy="113030"/>
          </a:xfrm>
          <a:prstGeom prst="ellipse">
            <a:avLst/>
          </a:prstGeom>
          <a:solidFill>
            <a:srgbClr val="2500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990215" y="19939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" name="Google Shape;731;p24"/>
          <p:cNvSpPr txBox="1"/>
          <p:nvPr/>
        </p:nvSpPr>
        <p:spPr>
          <a:xfrm>
            <a:off x="6265545" y="6457315"/>
            <a:ext cx="2614295" cy="305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European Bank Authority</a:t>
            </a:r>
            <a:endParaRPr lang="en-US" sz="1400" b="1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6225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b="1" dirty="0"/>
              <a:t>Data - Crypto Exchanges</a:t>
            </a:r>
            <a:endParaRPr lang="en-US" sz="3600" b="1" i="1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"/>
          <a:srcRect r="29840"/>
          <a:stretch>
            <a:fillRect/>
          </a:stretch>
        </p:blipFill>
        <p:spPr>
          <a:xfrm>
            <a:off x="0" y="0"/>
            <a:ext cx="6725920" cy="531495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1"/>
          <a:srcRect l="68424"/>
          <a:stretch>
            <a:fillRect/>
          </a:stretch>
        </p:blipFill>
        <p:spPr>
          <a:xfrm>
            <a:off x="6725920" y="0"/>
            <a:ext cx="2418080" cy="531495"/>
          </a:xfrm>
          <a:prstGeom prst="rect">
            <a:avLst/>
          </a:prstGeom>
        </p:spPr>
      </p:pic>
      <p:sp>
        <p:nvSpPr>
          <p:cNvPr id="15" name="Rectangles 14"/>
          <p:cNvSpPr/>
          <p:nvPr/>
        </p:nvSpPr>
        <p:spPr>
          <a:xfrm>
            <a:off x="-635" y="6382385"/>
            <a:ext cx="9145270" cy="475615"/>
          </a:xfrm>
          <a:prstGeom prst="rect">
            <a:avLst/>
          </a:prstGeom>
          <a:solidFill>
            <a:srgbClr val="271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350"/>
          </a:p>
        </p:txBody>
      </p:sp>
      <p:sp>
        <p:nvSpPr>
          <p:cNvPr id="17" name="Tekstfelt 2"/>
          <p:cNvSpPr txBox="1"/>
          <p:nvPr/>
        </p:nvSpPr>
        <p:spPr>
          <a:xfrm>
            <a:off x="223123" y="6434748"/>
            <a:ext cx="3042285" cy="30670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p>
            <a:pPr algn="l"/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Cong, Landsman, Maydew, and Rabetti</a:t>
            </a:r>
            <a:endParaRPr lang="en-US" sz="1400" b="1" dirty="0" smtClean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Oval 9"/>
          <p:cNvSpPr/>
          <p:nvPr/>
        </p:nvSpPr>
        <p:spPr>
          <a:xfrm>
            <a:off x="796290" y="18415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946150" y="1854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96010" y="1854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244600" y="1854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387475" y="1854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537335" y="18669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680210" y="18669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821815" y="191135"/>
            <a:ext cx="113030" cy="11303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en-US">
              <a:sym typeface="+mn-ea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1964690" y="19113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114550" y="19240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2263140" y="19240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413000" y="19367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555875" y="19367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697480" y="198120"/>
            <a:ext cx="113030" cy="113030"/>
          </a:xfrm>
          <a:prstGeom prst="ellipse">
            <a:avLst/>
          </a:prstGeom>
          <a:solidFill>
            <a:srgbClr val="2500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840355" y="1981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en-US">
              <a:sym typeface="+mn-ea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2990215" y="19939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" name="Google Shape;731;p24"/>
          <p:cNvSpPr txBox="1"/>
          <p:nvPr/>
        </p:nvSpPr>
        <p:spPr>
          <a:xfrm>
            <a:off x="6265545" y="6457315"/>
            <a:ext cx="2614295" cy="305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European Bank Authority</a:t>
            </a:r>
            <a:endParaRPr lang="en-US" sz="1400" b="1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431165" y="1219200"/>
            <a:ext cx="8356600" cy="3366770"/>
          </a:xfrm>
        </p:spPr>
        <p:txBody>
          <a:bodyPr>
            <a:noAutofit/>
          </a:bodyPr>
          <a:p>
            <a:pPr lvl="0">
              <a:lnSpc>
                <a:spcPct val="90000"/>
              </a:lnSpc>
            </a:pPr>
            <a:r>
              <a:rPr lang="en-US" sz="2000" i="1" dirty="0">
                <a:sym typeface="+mn-ea"/>
              </a:rPr>
              <a:t>Exchange trading data:</a:t>
            </a:r>
            <a:endParaRPr lang="en-US" sz="2000" i="1" dirty="0">
              <a:sym typeface="+mn-ea"/>
            </a:endParaRPr>
          </a:p>
          <a:p>
            <a:pPr lvl="1">
              <a:lnSpc>
                <a:spcPct val="90000"/>
              </a:lnSpc>
            </a:pPr>
            <a:r>
              <a:rPr lang="en-US" sz="1800" i="1" dirty="0">
                <a:sym typeface="+mn-ea"/>
              </a:rPr>
              <a:t>trade book data across 34 crypto exchanges;</a:t>
            </a:r>
            <a:endParaRPr lang="en-US" sz="1800" i="1" dirty="0">
              <a:sym typeface="+mn-ea"/>
            </a:endParaRPr>
          </a:p>
          <a:p>
            <a:pPr lvl="2">
              <a:lnSpc>
                <a:spcPct val="90000"/>
              </a:lnSpc>
            </a:pPr>
            <a:r>
              <a:rPr lang="en-US" sz="1500" i="1" dirty="0">
                <a:sym typeface="+mn-ea"/>
              </a:rPr>
              <a:t>Focus on BTC (Bitcoin) to USD or USDT (Tether);</a:t>
            </a:r>
            <a:endParaRPr lang="en-US" sz="1500" i="1" dirty="0">
              <a:sym typeface="+mn-ea"/>
            </a:endParaRPr>
          </a:p>
          <a:p>
            <a:pPr lvl="2">
              <a:lnSpc>
                <a:spcPct val="90000"/>
              </a:lnSpc>
            </a:pPr>
            <a:r>
              <a:rPr lang="en-US" sz="1500" i="1" dirty="0">
                <a:sym typeface="+mn-ea"/>
              </a:rPr>
              <a:t>Includes domestic exchanges such as Coinbase and Kraken;</a:t>
            </a:r>
            <a:endParaRPr lang="en-US" sz="1500" i="1" dirty="0">
              <a:sym typeface="+mn-ea"/>
            </a:endParaRPr>
          </a:p>
          <a:p>
            <a:pPr lvl="2">
              <a:lnSpc>
                <a:spcPct val="90000"/>
              </a:lnSpc>
            </a:pPr>
            <a:r>
              <a:rPr lang="en-US" sz="1500" i="1" dirty="0">
                <a:sym typeface="+mn-ea"/>
              </a:rPr>
              <a:t>Includes large exchanges with domestic presence such as Binance;</a:t>
            </a:r>
            <a:endParaRPr lang="en-US" sz="1500" i="1" dirty="0">
              <a:sym typeface="+mn-ea"/>
            </a:endParaRPr>
          </a:p>
          <a:p>
            <a:pPr lvl="1">
              <a:lnSpc>
                <a:spcPct val="90000"/>
              </a:lnSpc>
            </a:pPr>
            <a:r>
              <a:rPr lang="en-US" sz="1800" i="1" dirty="0">
                <a:sym typeface="+mn-ea"/>
              </a:rPr>
              <a:t>Trades: ~3.2 billion trades in the period of 2011 to 2021;</a:t>
            </a:r>
            <a:endParaRPr lang="en-US" sz="1800" i="1" dirty="0">
              <a:sym typeface="+mn-ea"/>
            </a:endParaRPr>
          </a:p>
          <a:p>
            <a:pPr lvl="1">
              <a:lnSpc>
                <a:spcPct val="90000"/>
              </a:lnSpc>
            </a:pPr>
            <a:r>
              <a:rPr lang="en-US" sz="1800" i="1" dirty="0">
                <a:sym typeface="+mn-ea"/>
              </a:rPr>
              <a:t>Volume: ~5.2 trillion dollars in the period of 2011 to 2021;</a:t>
            </a:r>
            <a:endParaRPr lang="en-US" sz="1800" i="1" dirty="0">
              <a:sym typeface="+mn-ea"/>
            </a:endParaRPr>
          </a:p>
          <a:p>
            <a:pPr lvl="1">
              <a:lnSpc>
                <a:spcPct val="90000"/>
              </a:lnSpc>
            </a:pPr>
            <a:r>
              <a:rPr lang="en-US" sz="1800" i="1" dirty="0">
                <a:sym typeface="+mn-ea"/>
              </a:rPr>
              <a:t>Trading Variables:</a:t>
            </a:r>
            <a:endParaRPr lang="en-US" sz="1800" i="1" dirty="0"/>
          </a:p>
          <a:p>
            <a:pPr lvl="2">
              <a:lnSpc>
                <a:spcPct val="90000"/>
              </a:lnSpc>
            </a:pPr>
            <a:r>
              <a:rPr lang="en-US" sz="1500" i="1" dirty="0"/>
              <a:t>each trade is reported in miliseconds, price (~volume), and the</a:t>
            </a:r>
            <a:br>
              <a:rPr lang="en-US" sz="1500" i="1" dirty="0"/>
            </a:br>
            <a:r>
              <a:rPr lang="en-US" sz="1500" i="1" dirty="0"/>
              <a:t>direction (buy or sell);</a:t>
            </a:r>
            <a:endParaRPr lang="en-US" sz="1500" i="1" dirty="0"/>
          </a:p>
          <a:p>
            <a:pPr lvl="2">
              <a:lnSpc>
                <a:spcPct val="90000"/>
              </a:lnSpc>
            </a:pPr>
            <a:r>
              <a:rPr lang="en-US" sz="1500" i="1" dirty="0"/>
              <a:t>wash trades -&gt; </a:t>
            </a:r>
            <a:r>
              <a:rPr lang="en-US" sz="1500" i="1" dirty="0">
                <a:sym typeface="+mn-ea"/>
              </a:rPr>
              <a:t>determined whether a sell </a:t>
            </a:r>
            <a:r>
              <a:rPr lang="en-US" sz="1400" i="1" dirty="0">
                <a:sym typeface="+mn-ea"/>
              </a:rPr>
              <a:t>&amp;</a:t>
            </a:r>
            <a:r>
              <a:rPr lang="en-US" sz="1500" i="1" dirty="0">
                <a:sym typeface="+mn-ea"/>
              </a:rPr>
              <a:t> buy order occurs in the same pair, same exchange, at the same quantity and price, and within 60 seconds; </a:t>
            </a:r>
            <a:endParaRPr lang="en-US" sz="1500" i="1" dirty="0"/>
          </a:p>
          <a:p>
            <a:pPr lvl="2">
              <a:lnSpc>
                <a:spcPct val="90000"/>
              </a:lnSpc>
            </a:pPr>
            <a:r>
              <a:rPr lang="en-US" sz="1500" b="1" i="1" dirty="0">
                <a:sym typeface="+mn-ea"/>
              </a:rPr>
              <a:t>variable of interest: </a:t>
            </a:r>
            <a:r>
              <a:rPr lang="en-US" sz="1500" i="1" dirty="0"/>
              <a:t>the number of wash trades to total trades.</a:t>
            </a:r>
            <a:endParaRPr lang="en-US" sz="1500" i="1" dirty="0"/>
          </a:p>
          <a:p>
            <a:pPr lvl="1" algn="l" rtl="0">
              <a:lnSpc>
                <a:spcPct val="90000"/>
              </a:lnSpc>
            </a:pPr>
            <a:r>
              <a:rPr lang="en-US" sz="1800" i="1" dirty="0">
                <a:sym typeface="+mn-ea"/>
              </a:rPr>
              <a:t>Exchange Variables</a:t>
            </a:r>
            <a:r>
              <a:rPr lang="en-US" sz="1800" i="1" dirty="0">
                <a:sym typeface="+mn-ea"/>
              </a:rPr>
              <a:t>—measure US exchanges in two ways:</a:t>
            </a:r>
            <a:endParaRPr lang="en-US" sz="1800" i="1" dirty="0"/>
          </a:p>
          <a:p>
            <a:pPr lvl="2"/>
            <a:r>
              <a:rPr lang="en-US" sz="1500" b="1" i="1" dirty="0">
                <a:sym typeface="+mn-ea"/>
              </a:rPr>
              <a:t>Regulated exchanges </a:t>
            </a:r>
            <a:r>
              <a:rPr lang="en-US" sz="1500" i="1" dirty="0">
                <a:sym typeface="+mn-ea"/>
              </a:rPr>
              <a:t>-&gt; the exchange is regulated by the New York State Department of Financial Services or by FinCEN (a bureau of the U.S. Department of the Treasury);</a:t>
            </a:r>
            <a:endParaRPr lang="en-US" sz="1500" i="1" dirty="0"/>
          </a:p>
          <a:p>
            <a:pPr lvl="2"/>
            <a:r>
              <a:rPr lang="en-US" sz="1500" b="1" i="1" dirty="0">
                <a:sym typeface="+mn-ea"/>
              </a:rPr>
              <a:t>Presence</a:t>
            </a:r>
            <a:r>
              <a:rPr lang="en-US" sz="1500" i="1" dirty="0">
                <a:sym typeface="+mn-ea"/>
              </a:rPr>
              <a:t>: the exchange has presence in the US’ includes regulated ones plus others </a:t>
            </a:r>
            <a:br>
              <a:rPr lang="en-US" sz="1500" i="1" dirty="0">
                <a:sym typeface="+mn-ea"/>
              </a:rPr>
            </a:br>
            <a:r>
              <a:rPr lang="en-US" sz="1500" i="1" dirty="0">
                <a:sym typeface="+mn-ea"/>
              </a:rPr>
              <a:t>with offices in the US (and thus are likely to have a large base of U.S. traders).</a:t>
            </a:r>
            <a:endParaRPr lang="en-US" sz="1500" i="1" dirty="0"/>
          </a:p>
          <a:p>
            <a:pPr lvl="2">
              <a:lnSpc>
                <a:spcPct val="90000"/>
              </a:lnSpc>
            </a:pPr>
            <a:endParaRPr lang="en-US" sz="1500" i="1" dirty="0"/>
          </a:p>
        </p:txBody>
      </p:sp>
      <p:sp>
        <p:nvSpPr>
          <p:cNvPr id="22" name="Rectangles 21"/>
          <p:cNvSpPr/>
          <p:nvPr/>
        </p:nvSpPr>
        <p:spPr>
          <a:xfrm>
            <a:off x="909320" y="2718435"/>
            <a:ext cx="5711190" cy="568325"/>
          </a:xfrm>
          <a:prstGeom prst="rect">
            <a:avLst/>
          </a:prstGeom>
          <a:noFill/>
          <a:ln w="190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7" name="Rectangles 6"/>
          <p:cNvSpPr/>
          <p:nvPr/>
        </p:nvSpPr>
        <p:spPr>
          <a:xfrm>
            <a:off x="1387475" y="4576445"/>
            <a:ext cx="5233670" cy="290195"/>
          </a:xfrm>
          <a:prstGeom prst="rect">
            <a:avLst/>
          </a:prstGeom>
          <a:noFill/>
          <a:ln w="190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8" name="Rectangles 7"/>
          <p:cNvSpPr/>
          <p:nvPr/>
        </p:nvSpPr>
        <p:spPr>
          <a:xfrm>
            <a:off x="1386840" y="5160010"/>
            <a:ext cx="7129145" cy="949960"/>
          </a:xfrm>
          <a:prstGeom prst="rect">
            <a:avLst/>
          </a:prstGeom>
          <a:noFill/>
          <a:ln w="190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2" bldLvl="0" animBg="1"/>
      <p:bldP spid="7" grpId="2" bldLvl="0" animBg="1"/>
      <p:bldP spid="8" grpId="2" bldLvl="0" animBg="1"/>
      <p:bldP spid="22" grpId="3" animBg="1"/>
      <p:bldP spid="7" grpId="3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194435" y="1896110"/>
            <a:ext cx="6755130" cy="264414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rcRect r="29840"/>
          <a:stretch>
            <a:fillRect/>
          </a:stretch>
        </p:blipFill>
        <p:spPr>
          <a:xfrm>
            <a:off x="0" y="0"/>
            <a:ext cx="6725920" cy="531495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2"/>
          <a:srcRect l="68424"/>
          <a:stretch>
            <a:fillRect/>
          </a:stretch>
        </p:blipFill>
        <p:spPr>
          <a:xfrm>
            <a:off x="6725920" y="0"/>
            <a:ext cx="2418080" cy="531495"/>
          </a:xfrm>
          <a:prstGeom prst="rect">
            <a:avLst/>
          </a:prstGeom>
        </p:spPr>
      </p:pic>
      <p:sp>
        <p:nvSpPr>
          <p:cNvPr id="15" name="Rectangles 14"/>
          <p:cNvSpPr/>
          <p:nvPr/>
        </p:nvSpPr>
        <p:spPr>
          <a:xfrm>
            <a:off x="-635" y="6382385"/>
            <a:ext cx="9145270" cy="475615"/>
          </a:xfrm>
          <a:prstGeom prst="rect">
            <a:avLst/>
          </a:prstGeom>
          <a:solidFill>
            <a:srgbClr val="271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350"/>
          </a:p>
        </p:txBody>
      </p:sp>
      <p:sp>
        <p:nvSpPr>
          <p:cNvPr id="17" name="Tekstfelt 2"/>
          <p:cNvSpPr txBox="1"/>
          <p:nvPr/>
        </p:nvSpPr>
        <p:spPr>
          <a:xfrm>
            <a:off x="223123" y="6434748"/>
            <a:ext cx="3042285" cy="30670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p>
            <a:pPr algn="l"/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Cong, Landsman, Maydew, and Rabetti</a:t>
            </a:r>
            <a:endParaRPr lang="en-US" sz="1400" b="1" dirty="0" smtClean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Oval 7"/>
          <p:cNvSpPr/>
          <p:nvPr/>
        </p:nvSpPr>
        <p:spPr>
          <a:xfrm>
            <a:off x="796290" y="18415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946150" y="1854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096010" y="1854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244600" y="1854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387475" y="1854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537335" y="18669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680210" y="18669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821815" y="191135"/>
            <a:ext cx="113030" cy="11303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en-US">
              <a:sym typeface="+mn-ea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1964690" y="19113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114550" y="19240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2263140" y="19240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413000" y="19367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555875" y="19367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697480" y="1981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840355" y="1981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990215" y="19939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en-US">
              <a:sym typeface="+mn-ea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en-US" sz="3600" b="1" dirty="0"/>
              <a:t>Trading Books (daily)</a:t>
            </a:r>
            <a:endParaRPr lang="en-US" sz="3600" b="1" i="1" dirty="0"/>
          </a:p>
        </p:txBody>
      </p:sp>
      <p:sp>
        <p:nvSpPr>
          <p:cNvPr id="22" name="Rectangles 21"/>
          <p:cNvSpPr/>
          <p:nvPr/>
        </p:nvSpPr>
        <p:spPr>
          <a:xfrm>
            <a:off x="3166745" y="3733800"/>
            <a:ext cx="3950970" cy="213995"/>
          </a:xfrm>
          <a:prstGeom prst="rect">
            <a:avLst/>
          </a:prstGeom>
          <a:noFill/>
          <a:ln w="190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" name="Google Shape;731;p24"/>
          <p:cNvSpPr txBox="1"/>
          <p:nvPr/>
        </p:nvSpPr>
        <p:spPr>
          <a:xfrm>
            <a:off x="6265545" y="6457315"/>
            <a:ext cx="2614295" cy="305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European Bank Authority</a:t>
            </a:r>
            <a:endParaRPr lang="en-US" sz="1400" b="1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240" y="5073650"/>
            <a:ext cx="6573520" cy="854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2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785" y="2281555"/>
            <a:ext cx="5459730" cy="182816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/>
              <a:t>Wash trades </a:t>
            </a:r>
            <a:br>
              <a:rPr lang="en-US" sz="4000" b="1" dirty="0"/>
            </a:br>
            <a:br>
              <a:rPr lang="en-US" sz="4000" b="1" dirty="0"/>
            </a:br>
            <a:r>
              <a:rPr lang="en-US" sz="3600" b="1" dirty="0"/>
              <a:t>endogenous considerations</a:t>
            </a:r>
            <a:br>
              <a:rPr lang="en-US" sz="3600" b="1" dirty="0"/>
            </a:br>
            <a:r>
              <a:rPr lang="en-US" sz="3600" b="1" dirty="0"/>
              <a:t>(volume inflation)</a:t>
            </a:r>
            <a:endParaRPr lang="en-US" sz="3600" b="1" i="1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"/>
          <a:srcRect r="29840"/>
          <a:stretch>
            <a:fillRect/>
          </a:stretch>
        </p:blipFill>
        <p:spPr>
          <a:xfrm>
            <a:off x="0" y="0"/>
            <a:ext cx="6725920" cy="531495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1"/>
          <a:srcRect l="68424"/>
          <a:stretch>
            <a:fillRect/>
          </a:stretch>
        </p:blipFill>
        <p:spPr>
          <a:xfrm>
            <a:off x="6725920" y="0"/>
            <a:ext cx="2418080" cy="531495"/>
          </a:xfrm>
          <a:prstGeom prst="rect">
            <a:avLst/>
          </a:prstGeom>
        </p:spPr>
      </p:pic>
      <p:sp>
        <p:nvSpPr>
          <p:cNvPr id="15" name="Rectangles 14"/>
          <p:cNvSpPr/>
          <p:nvPr/>
        </p:nvSpPr>
        <p:spPr>
          <a:xfrm>
            <a:off x="-635" y="6382385"/>
            <a:ext cx="9145270" cy="475615"/>
          </a:xfrm>
          <a:prstGeom prst="rect">
            <a:avLst/>
          </a:prstGeom>
          <a:solidFill>
            <a:srgbClr val="271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350"/>
          </a:p>
        </p:txBody>
      </p:sp>
      <p:sp>
        <p:nvSpPr>
          <p:cNvPr id="17" name="Tekstfelt 2"/>
          <p:cNvSpPr txBox="1"/>
          <p:nvPr/>
        </p:nvSpPr>
        <p:spPr>
          <a:xfrm>
            <a:off x="223123" y="6434748"/>
            <a:ext cx="3042285" cy="30670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p>
            <a:pPr algn="l"/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Cong, Landsman, Maydew, and Rabetti</a:t>
            </a:r>
            <a:endParaRPr lang="en-US" sz="1400" b="1" dirty="0" smtClean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Oval 7"/>
          <p:cNvSpPr/>
          <p:nvPr/>
        </p:nvSpPr>
        <p:spPr>
          <a:xfrm>
            <a:off x="796290" y="18415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946150" y="1854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096010" y="1854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244600" y="1854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387475" y="1854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537335" y="18669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680210" y="18669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821815" y="19113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964690" y="191135"/>
            <a:ext cx="113030" cy="11303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en-US">
              <a:sym typeface="+mn-ea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2114550" y="19240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2263140" y="19240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413000" y="19367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555875" y="19367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697480" y="1981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840355" y="1981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990215" y="19939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en-US">
              <a:sym typeface="+mn-ea"/>
            </a:endParaRPr>
          </a:p>
        </p:txBody>
      </p:sp>
      <p:sp>
        <p:nvSpPr>
          <p:cNvPr id="3" name="Google Shape;731;p24"/>
          <p:cNvSpPr txBox="1"/>
          <p:nvPr/>
        </p:nvSpPr>
        <p:spPr>
          <a:xfrm>
            <a:off x="6265545" y="6457315"/>
            <a:ext cx="2614295" cy="305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European Bank Authority</a:t>
            </a:r>
            <a:endParaRPr lang="en-US" sz="1400" b="1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Wash trades: existing studies</a:t>
            </a:r>
            <a:endParaRPr lang="en-US" altLang="en-US" sz="3200" b="1" i="1" dirty="0"/>
          </a:p>
        </p:txBody>
      </p:sp>
      <p:sp>
        <p:nvSpPr>
          <p:cNvPr id="9" name="Tekstfelt 2"/>
          <p:cNvSpPr txBox="1"/>
          <p:nvPr/>
        </p:nvSpPr>
        <p:spPr>
          <a:xfrm>
            <a:off x="223123" y="6434748"/>
            <a:ext cx="3042285" cy="30670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p>
            <a:pPr algn="l"/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Cong, Landsman, Maydew, and Rabetti</a:t>
            </a:r>
            <a:endParaRPr lang="en-US" sz="1400" b="1" dirty="0" smtClean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711200" y="1402715"/>
            <a:ext cx="7433945" cy="2969895"/>
          </a:xfrm>
        </p:spPr>
        <p:txBody>
          <a:bodyPr>
            <a:noAutofit/>
          </a:bodyPr>
          <a:p>
            <a:pPr marL="0" lvl="0" indent="0">
              <a:lnSpc>
                <a:spcPct val="90000"/>
              </a:lnSpc>
              <a:buNone/>
            </a:pPr>
            <a:r>
              <a:rPr lang="en-US" sz="2000" b="1" dirty="0">
                <a:sym typeface="+mn-ea"/>
              </a:rPr>
              <a:t> Endogenous considerations: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↑ </a:t>
            </a:r>
            <a:r>
              <a:rPr lang="en-US" sz="2000" dirty="0">
                <a:sym typeface="+mn-ea"/>
              </a:rPr>
              <a:t>fake volume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= 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↑</a:t>
            </a:r>
            <a:r>
              <a:rPr lang="en-US" sz="2000" dirty="0">
                <a:sym typeface="+mn-ea"/>
              </a:rPr>
              <a:t>costumers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↑</a:t>
            </a:r>
            <a:r>
              <a:rPr lang="en-US" sz="2000" dirty="0">
                <a:sym typeface="+mn-ea"/>
              </a:rPr>
              <a:t>revenue</a:t>
            </a:r>
            <a:r>
              <a:rPr lang="en-US" sz="2000" b="1" dirty="0">
                <a:sym typeface="+mn-ea"/>
              </a:rPr>
              <a:t>; </a:t>
            </a:r>
            <a:endParaRPr lang="en-US" sz="2000" i="1" dirty="0">
              <a:sym typeface="+mn-ea"/>
            </a:endParaRPr>
          </a:p>
          <a:p>
            <a:pPr lvl="0">
              <a:lnSpc>
                <a:spcPct val="90000"/>
              </a:lnSpc>
            </a:pPr>
            <a:r>
              <a:rPr lang="en-US" sz="1800" i="1" dirty="0">
                <a:sym typeface="+mn-ea"/>
              </a:rPr>
              <a:t>Bitwise report</a:t>
            </a:r>
            <a:endParaRPr lang="en-US" sz="1800" i="1" dirty="0">
              <a:sym typeface="+mn-ea"/>
            </a:endParaRPr>
          </a:p>
          <a:p>
            <a:pPr lvl="1">
              <a:lnSpc>
                <a:spcPct val="90000"/>
              </a:lnSpc>
            </a:pPr>
            <a:r>
              <a:rPr lang="en-US" sz="1500" i="1" dirty="0">
                <a:sym typeface="+mn-ea"/>
              </a:rPr>
              <a:t>Up to 95% of aggregate volume in Bitcoin is fake;</a:t>
            </a:r>
            <a:endParaRPr lang="en-US" sz="1500" i="1" dirty="0">
              <a:sym typeface="+mn-ea"/>
            </a:endParaRPr>
          </a:p>
          <a:p>
            <a:pPr lvl="0">
              <a:lnSpc>
                <a:spcPct val="90000"/>
              </a:lnSpc>
            </a:pPr>
            <a:r>
              <a:rPr lang="en-US" sz="1800" i="1" dirty="0">
                <a:solidFill>
                  <a:schemeClr val="accent1"/>
                </a:solidFill>
                <a:sym typeface="+mn-ea"/>
              </a:rPr>
              <a:t>Cong, Li, Tang and Yang (2021)</a:t>
            </a:r>
            <a:endParaRPr lang="en-US" sz="1800" i="1" dirty="0">
              <a:sym typeface="+mn-ea"/>
            </a:endParaRPr>
          </a:p>
          <a:p>
            <a:pPr lvl="1">
              <a:lnSpc>
                <a:spcPct val="90000"/>
              </a:lnSpc>
            </a:pPr>
            <a:r>
              <a:rPr lang="en-US" sz="1500" i="1" dirty="0"/>
              <a:t>develop measures of fake trade (e.g., benford distance);</a:t>
            </a:r>
            <a:endParaRPr lang="en-US" sz="1500" i="1" dirty="0"/>
          </a:p>
          <a:p>
            <a:pPr lvl="1">
              <a:lnSpc>
                <a:spcPct val="90000"/>
              </a:lnSpc>
            </a:pPr>
            <a:r>
              <a:rPr lang="en-US" sz="1500" i="1" dirty="0"/>
              <a:t>70% of trading volume on top 3 crypto currencies on unregulated </a:t>
            </a:r>
            <a:br>
              <a:rPr lang="en-US" sz="1500" i="1" dirty="0"/>
            </a:br>
            <a:r>
              <a:rPr lang="en-US" sz="1500" i="1" dirty="0"/>
              <a:t>exchanges is fake;</a:t>
            </a:r>
            <a:endParaRPr lang="en-US" sz="1500" i="1" dirty="0"/>
          </a:p>
          <a:p>
            <a:pPr lvl="0">
              <a:lnSpc>
                <a:spcPct val="90000"/>
              </a:lnSpc>
            </a:pPr>
            <a:r>
              <a:rPr lang="en-US" sz="1795" i="1" dirty="0">
                <a:solidFill>
                  <a:schemeClr val="accent1"/>
                </a:solidFill>
                <a:sym typeface="+mn-ea"/>
              </a:rPr>
              <a:t>Aloosh and Li (2021)</a:t>
            </a:r>
            <a:endParaRPr lang="en-US" sz="1795" i="1" dirty="0">
              <a:sym typeface="+mn-ea"/>
            </a:endParaRPr>
          </a:p>
          <a:p>
            <a:pPr lvl="1">
              <a:lnSpc>
                <a:spcPct val="90000"/>
              </a:lnSpc>
            </a:pPr>
            <a:r>
              <a:rPr lang="en-US" sz="1500" i="1" dirty="0">
                <a:sym typeface="+mn-ea"/>
              </a:rPr>
              <a:t>up to 33% of volume in Bitcoin on Mt. Gox exchange is fake;</a:t>
            </a:r>
            <a:endParaRPr lang="en-US" sz="1500" i="1" dirty="0">
              <a:sym typeface="+mn-ea"/>
            </a:endParaRPr>
          </a:p>
          <a:p>
            <a:pPr lvl="1">
              <a:lnSpc>
                <a:spcPct val="90000"/>
              </a:lnSpc>
            </a:pPr>
            <a:r>
              <a:rPr lang="en-US" sz="1500" i="1" dirty="0">
                <a:sym typeface="+mn-ea"/>
              </a:rPr>
              <a:t>A “smoking gun” evidence of fake trading;</a:t>
            </a:r>
            <a:endParaRPr lang="en-US" sz="1500" i="1" dirty="0">
              <a:sym typeface="+mn-ea"/>
            </a:endParaRPr>
          </a:p>
          <a:p>
            <a:pPr lvl="0">
              <a:lnSpc>
                <a:spcPct val="90000"/>
              </a:lnSpc>
            </a:pPr>
            <a:r>
              <a:rPr lang="en-US" sz="1750" i="1" dirty="0">
                <a:solidFill>
                  <a:schemeClr val="accent1"/>
                </a:solidFill>
                <a:sym typeface="+mn-ea"/>
              </a:rPr>
              <a:t>Amiram, Lyandres, and Rabetti (2021)</a:t>
            </a:r>
            <a:endParaRPr lang="en-US" sz="1750" i="1" dirty="0">
              <a:sym typeface="+mn-ea"/>
            </a:endParaRPr>
          </a:p>
          <a:p>
            <a:pPr lvl="1">
              <a:lnSpc>
                <a:spcPct val="90000"/>
              </a:lnSpc>
            </a:pPr>
            <a:r>
              <a:rPr lang="en-US" sz="1500" i="1" dirty="0">
                <a:sym typeface="+mn-ea"/>
              </a:rPr>
              <a:t>mean fake trade in the market is about 20%;</a:t>
            </a:r>
            <a:endParaRPr lang="en-US" sz="1500" i="1" dirty="0">
              <a:sym typeface="+mn-ea"/>
            </a:endParaRPr>
          </a:p>
          <a:p>
            <a:pPr lvl="1">
              <a:lnSpc>
                <a:spcPct val="90000"/>
              </a:lnSpc>
            </a:pPr>
            <a:r>
              <a:rPr lang="en-US" sz="1500" i="1" dirty="0">
                <a:sym typeface="+mn-ea"/>
              </a:rPr>
              <a:t>develop measures of fake trade (e.g., EDM algorithm);</a:t>
            </a:r>
            <a:endParaRPr lang="en-US" sz="1500" i="1" dirty="0">
              <a:sym typeface="+mn-ea"/>
            </a:endParaRPr>
          </a:p>
          <a:p>
            <a:pPr lvl="1">
              <a:lnSpc>
                <a:spcPct val="90000"/>
              </a:lnSpc>
            </a:pPr>
            <a:r>
              <a:rPr lang="en-US" sz="1500" i="1" dirty="0">
                <a:sym typeface="+mn-ea"/>
              </a:rPr>
              <a:t>focus on competition among crypto exchanges;</a:t>
            </a:r>
            <a:endParaRPr lang="en-US" sz="1500" i="1" dirty="0">
              <a:sym typeface="+mn-ea"/>
            </a:endParaRPr>
          </a:p>
          <a:p>
            <a:pPr lvl="1">
              <a:lnSpc>
                <a:spcPct val="90000"/>
              </a:lnSpc>
            </a:pPr>
            <a:r>
              <a:rPr lang="en-US" sz="1500" i="1" dirty="0">
                <a:sym typeface="+mn-ea"/>
              </a:rPr>
              <a:t>short term benefits to long term reputational costs trade off.</a:t>
            </a:r>
            <a:endParaRPr lang="en-US" sz="1500" i="1" dirty="0">
              <a:sym typeface="+mn-ea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US" sz="1500" i="1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"/>
          <a:srcRect r="29840"/>
          <a:stretch>
            <a:fillRect/>
          </a:stretch>
        </p:blipFill>
        <p:spPr>
          <a:xfrm>
            <a:off x="0" y="0"/>
            <a:ext cx="6725920" cy="531495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1"/>
          <a:srcRect l="68424"/>
          <a:stretch>
            <a:fillRect/>
          </a:stretch>
        </p:blipFill>
        <p:spPr>
          <a:xfrm>
            <a:off x="6725920" y="0"/>
            <a:ext cx="2418080" cy="531495"/>
          </a:xfrm>
          <a:prstGeom prst="rect">
            <a:avLst/>
          </a:prstGeom>
        </p:spPr>
      </p:pic>
      <p:sp>
        <p:nvSpPr>
          <p:cNvPr id="15" name="Rectangles 14"/>
          <p:cNvSpPr/>
          <p:nvPr/>
        </p:nvSpPr>
        <p:spPr>
          <a:xfrm>
            <a:off x="-635" y="6382385"/>
            <a:ext cx="9145270" cy="475615"/>
          </a:xfrm>
          <a:prstGeom prst="rect">
            <a:avLst/>
          </a:prstGeom>
          <a:solidFill>
            <a:srgbClr val="271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350"/>
          </a:p>
        </p:txBody>
      </p:sp>
      <p:sp>
        <p:nvSpPr>
          <p:cNvPr id="8" name="Oval 7"/>
          <p:cNvSpPr/>
          <p:nvPr/>
        </p:nvSpPr>
        <p:spPr>
          <a:xfrm>
            <a:off x="796290" y="18415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946150" y="1854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096010" y="1854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244600" y="1854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387475" y="1854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537335" y="18669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680210" y="18669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821815" y="19113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964690" y="191135"/>
            <a:ext cx="113030" cy="11303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en-US">
              <a:sym typeface="+mn-ea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2114550" y="19240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2263140" y="19240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413000" y="19367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555875" y="19367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697480" y="1981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840355" y="1981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990215" y="19939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2" name="Tekstfelt 2"/>
          <p:cNvSpPr txBox="1"/>
          <p:nvPr/>
        </p:nvSpPr>
        <p:spPr>
          <a:xfrm>
            <a:off x="223123" y="6434748"/>
            <a:ext cx="3042285" cy="30670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p>
            <a:pPr algn="l"/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Cong, Landsman, Maydew, and Rabetti</a:t>
            </a:r>
            <a:endParaRPr lang="en-US" sz="1400" b="1" dirty="0" smtClean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Google Shape;731;p24"/>
          <p:cNvSpPr txBox="1"/>
          <p:nvPr/>
        </p:nvSpPr>
        <p:spPr>
          <a:xfrm>
            <a:off x="6265545" y="6457315"/>
            <a:ext cx="2614295" cy="305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European Bank Authority</a:t>
            </a:r>
            <a:endParaRPr lang="en-US" sz="1400" b="1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2" name="Rectangles 21"/>
          <p:cNvSpPr/>
          <p:nvPr/>
        </p:nvSpPr>
        <p:spPr>
          <a:xfrm>
            <a:off x="778510" y="1402715"/>
            <a:ext cx="7239635" cy="399415"/>
          </a:xfrm>
          <a:prstGeom prst="rect">
            <a:avLst/>
          </a:prstGeom>
          <a:noFill/>
          <a:ln w="190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2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74015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b="1" dirty="0"/>
              <a:t>Crypto boom and the tax wild west</a:t>
            </a:r>
            <a:endParaRPr lang="en-US" sz="3600" b="1" i="1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405130" y="1573530"/>
            <a:ext cx="5095875" cy="435165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1900" i="1" dirty="0">
                <a:sym typeface="+mn-ea"/>
              </a:rPr>
              <a:t>Total Mcap</a:t>
            </a:r>
            <a:r>
              <a:rPr lang="en-US" sz="1900" i="1" dirty="0">
                <a:latin typeface="Calibri" panose="020F0502020204030204" charset="0"/>
                <a:cs typeface="Calibri" panose="020F0502020204030204" charset="0"/>
                <a:sym typeface="+mn-ea"/>
              </a:rPr>
              <a:t> ≈ 1T (&gt;21K assets)</a:t>
            </a:r>
            <a:r>
              <a:rPr lang="en-US" sz="1900" i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; </a:t>
            </a:r>
            <a:endParaRPr lang="en-US" sz="1900" i="1" dirty="0"/>
          </a:p>
          <a:p>
            <a:pPr>
              <a:lnSpc>
                <a:spcPct val="90000"/>
              </a:lnSpc>
            </a:pPr>
            <a:r>
              <a:rPr lang="en-US" sz="1900" i="1" dirty="0">
                <a:sym typeface="+mn-ea"/>
              </a:rPr>
              <a:t>1/3 Americans (18~29) invested in crypto</a:t>
            </a:r>
            <a:r>
              <a:rPr lang="en-US" sz="1900" i="1" dirty="0">
                <a:sym typeface="+mn-ea"/>
              </a:rPr>
              <a:t>;</a:t>
            </a:r>
            <a:endParaRPr lang="en-US" sz="1900" i="1" dirty="0">
              <a:sym typeface="+mn-ea"/>
            </a:endParaRPr>
          </a:p>
          <a:p>
            <a:pPr>
              <a:lnSpc>
                <a:spcPct val="90000"/>
              </a:lnSpc>
            </a:pPr>
            <a:r>
              <a:rPr lang="en-US" sz="1900" i="1" dirty="0">
                <a:sym typeface="+mn-ea"/>
              </a:rPr>
              <a:t>Growing need for regulatory oversight;</a:t>
            </a:r>
            <a:endParaRPr lang="en-US" sz="1900" i="1" dirty="0">
              <a:sym typeface="+mn-ea"/>
            </a:endParaRPr>
          </a:p>
          <a:p>
            <a:pPr lvl="1"/>
            <a:r>
              <a:rPr lang="en-US" sz="1600" i="1" dirty="0">
                <a:sym typeface="+mn-ea"/>
              </a:rPr>
              <a:t>Concern with tax compliance;</a:t>
            </a:r>
            <a:endParaRPr lang="en-US" sz="1600" i="1" dirty="0">
              <a:sym typeface="+mn-ea"/>
            </a:endParaRPr>
          </a:p>
          <a:p>
            <a:pPr lvl="1"/>
            <a:r>
              <a:rPr lang="en-US" sz="1600" i="1" dirty="0">
                <a:sym typeface="+mn-ea"/>
              </a:rPr>
              <a:t>Easy to evade ecosystem;</a:t>
            </a:r>
            <a:endParaRPr lang="en-US" sz="1600" i="1" dirty="0">
              <a:sym typeface="+mn-ea"/>
            </a:endParaRPr>
          </a:p>
          <a:p>
            <a:pPr lvl="1"/>
            <a:r>
              <a:rPr lang="en-US" sz="1600" i="1" dirty="0">
                <a:sym typeface="+mn-ea"/>
              </a:rPr>
              <a:t>Complicated framework.</a:t>
            </a:r>
            <a:endParaRPr lang="en-US" sz="1600" i="1" dirty="0">
              <a:sym typeface="+mn-ea"/>
            </a:endParaRPr>
          </a:p>
          <a:p>
            <a:pPr lvl="1"/>
            <a:endParaRPr lang="en-US" sz="300" i="1" dirty="0">
              <a:sym typeface="+mn-ea"/>
            </a:endParaRPr>
          </a:p>
          <a:p>
            <a:pPr>
              <a:lnSpc>
                <a:spcPct val="90000"/>
              </a:lnSpc>
            </a:pPr>
            <a:r>
              <a:rPr lang="en-US" sz="1900" b="1" i="1" dirty="0">
                <a:sym typeface="+mn-ea"/>
              </a:rPr>
              <a:t>Simple conceptual framework</a:t>
            </a:r>
            <a:r>
              <a:rPr lang="en-US" sz="1900" i="1" dirty="0">
                <a:sym typeface="+mn-ea"/>
              </a:rPr>
              <a:t> based </a:t>
            </a:r>
            <a:br>
              <a:rPr lang="en-US" sz="1900" i="1" dirty="0">
                <a:sym typeface="+mn-ea"/>
              </a:rPr>
            </a:br>
            <a:r>
              <a:rPr lang="en-US" sz="1900" i="1" dirty="0">
                <a:sym typeface="+mn-ea"/>
              </a:rPr>
              <a:t>on the theory of crime</a:t>
            </a:r>
            <a:r>
              <a:rPr lang="en-US" sz="1900" b="1" i="1" dirty="0">
                <a:sym typeface="+mn-ea"/>
              </a:rPr>
              <a:t>;</a:t>
            </a:r>
            <a:endParaRPr lang="en-US" sz="1900" b="1" i="1" dirty="0">
              <a:sym typeface="+mn-ea"/>
            </a:endParaRPr>
          </a:p>
          <a:p>
            <a:pPr>
              <a:lnSpc>
                <a:spcPct val="90000"/>
              </a:lnSpc>
            </a:pPr>
            <a:r>
              <a:rPr lang="en-US" sz="1900" b="1" i="1" dirty="0">
                <a:sym typeface="+mn-ea"/>
              </a:rPr>
              <a:t>specific analysis on traders’ responses</a:t>
            </a:r>
            <a:r>
              <a:rPr lang="en-US" sz="1900" i="1" dirty="0">
                <a:sym typeface="+mn-ea"/>
              </a:rPr>
              <a:t> to changes in tax scrutiny;</a:t>
            </a:r>
            <a:endParaRPr lang="en-US" sz="1900" i="1" dirty="0">
              <a:sym typeface="+mn-ea"/>
            </a:endParaRPr>
          </a:p>
          <a:p>
            <a:pPr>
              <a:lnSpc>
                <a:spcPct val="90000"/>
              </a:lnSpc>
            </a:pPr>
            <a:r>
              <a:rPr lang="en-US" sz="1900" b="1" i="1" dirty="0">
                <a:sym typeface="+mn-ea"/>
              </a:rPr>
              <a:t>general analysis on exchanges’  trading behavior</a:t>
            </a:r>
            <a:r>
              <a:rPr lang="en-US" sz="1900" i="1" dirty="0">
                <a:sym typeface="+mn-ea"/>
              </a:rPr>
              <a:t> to provide complementary evidence and estimate the size of tax-loss harvesting;</a:t>
            </a:r>
            <a:endParaRPr lang="en-US" sz="1900" i="1" dirty="0">
              <a:sym typeface="+mn-ea"/>
            </a:endParaRPr>
          </a:p>
          <a:p>
            <a:pPr>
              <a:lnSpc>
                <a:spcPct val="90000"/>
              </a:lnSpc>
            </a:pPr>
            <a:endParaRPr lang="en-US" sz="1990" i="1" dirty="0"/>
          </a:p>
          <a:p>
            <a:pPr lvl="0">
              <a:lnSpc>
                <a:spcPct val="90000"/>
              </a:lnSpc>
            </a:pPr>
            <a:endParaRPr lang="en-US" sz="2330" i="1" dirty="0"/>
          </a:p>
        </p:txBody>
      </p:sp>
      <p:sp>
        <p:nvSpPr>
          <p:cNvPr id="34" name="Rectangles 33"/>
          <p:cNvSpPr/>
          <p:nvPr/>
        </p:nvSpPr>
        <p:spPr>
          <a:xfrm>
            <a:off x="-635" y="6382385"/>
            <a:ext cx="9145270" cy="475615"/>
          </a:xfrm>
          <a:prstGeom prst="rect">
            <a:avLst/>
          </a:prstGeom>
          <a:solidFill>
            <a:srgbClr val="271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35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"/>
          <a:srcRect r="29840"/>
          <a:stretch>
            <a:fillRect/>
          </a:stretch>
        </p:blipFill>
        <p:spPr>
          <a:xfrm>
            <a:off x="0" y="0"/>
            <a:ext cx="6725920" cy="531495"/>
          </a:xfrm>
          <a:prstGeom prst="rect">
            <a:avLst/>
          </a:prstGeom>
        </p:spPr>
      </p:pic>
      <p:sp>
        <p:nvSpPr>
          <p:cNvPr id="3" name="Tekstfelt 2"/>
          <p:cNvSpPr txBox="1"/>
          <p:nvPr/>
        </p:nvSpPr>
        <p:spPr>
          <a:xfrm>
            <a:off x="223123" y="6434748"/>
            <a:ext cx="3042285" cy="30670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Cong, Landsman, Maydew, and Rabetti</a:t>
            </a:r>
            <a:endParaRPr lang="en-US" sz="1400" b="1" dirty="0" smtClean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1"/>
          <a:srcRect l="68424"/>
          <a:stretch>
            <a:fillRect/>
          </a:stretch>
        </p:blipFill>
        <p:spPr>
          <a:xfrm>
            <a:off x="6725920" y="0"/>
            <a:ext cx="2418080" cy="53149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796290" y="184150"/>
            <a:ext cx="113030" cy="11303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en-US">
              <a:sym typeface="+mn-ea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946150" y="1854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en-US">
              <a:sym typeface="+mn-ea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096010" y="1854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244600" y="1854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387475" y="1854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537335" y="18669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680210" y="18669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821815" y="19113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964690" y="19113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114550" y="19240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2263140" y="19240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413000" y="19367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555875" y="19367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697480" y="1981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840355" y="1981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990215" y="19939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7" name="Google Shape;731;p24"/>
          <p:cNvSpPr txBox="1"/>
          <p:nvPr/>
        </p:nvSpPr>
        <p:spPr>
          <a:xfrm>
            <a:off x="6265545" y="6457315"/>
            <a:ext cx="2614295" cy="305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p>
            <a:pPr marR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European Bank Authority</a:t>
            </a:r>
            <a:endParaRPr lang="en-US" sz="1400" b="1" i="0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100" name="Picture 99"/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Picture 100"/>
          <p:cNvPicPr/>
          <p:nvPr/>
        </p:nvPicPr>
        <p:blipFill>
          <a:blip r:embed="rId2"/>
          <a:stretch>
            <a:fillRect/>
          </a:stretch>
        </p:blipFill>
        <p:spPr>
          <a:xfrm>
            <a:off x="5349240" y="2032000"/>
            <a:ext cx="3362960" cy="3429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62280"/>
            <a:ext cx="7886700" cy="885825"/>
          </a:xfrm>
        </p:spPr>
        <p:txBody>
          <a:bodyPr>
            <a:normAutofit/>
          </a:bodyPr>
          <a:lstStyle/>
          <a:p>
            <a:r>
              <a:rPr lang="en-US" sz="3600" b="1" dirty="0"/>
              <a:t>Potential harvesting period (</a:t>
            </a:r>
            <a:r>
              <a:rPr lang="en-US" sz="3600" b="1" dirty="0">
                <a:sym typeface="+mn-ea"/>
              </a:rPr>
              <a:t>BTC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↓)</a:t>
            </a:r>
            <a:endParaRPr lang="en-US" sz="3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Content Placeholder 9"/>
          <p:cNvGraphicFramePr/>
          <p:nvPr>
            <p:ph idx="1"/>
          </p:nvPr>
        </p:nvGraphicFramePr>
        <p:xfrm>
          <a:off x="1079500" y="1504950"/>
          <a:ext cx="6985635" cy="4109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1746885" y="2400935"/>
            <a:ext cx="1786255" cy="1343660"/>
          </a:xfrm>
          <a:prstGeom prst="straightConnector1">
            <a:avLst/>
          </a:prstGeom>
          <a:ln w="57150">
            <a:solidFill>
              <a:srgbClr val="00B050"/>
            </a:solidFill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3613785" y="3674745"/>
            <a:ext cx="727075" cy="1605280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3740785" y="2979420"/>
            <a:ext cx="12668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1200"/>
              <a:t>potential</a:t>
            </a:r>
            <a:br>
              <a:rPr lang="en-US" sz="1200"/>
            </a:br>
            <a:r>
              <a:rPr lang="en-US" sz="1200"/>
              <a:t>harvesting period</a:t>
            </a:r>
            <a:endParaRPr lang="en-US" sz="1200"/>
          </a:p>
        </p:txBody>
      </p:sp>
      <p:cxnSp>
        <p:nvCxnSpPr>
          <p:cNvPr id="11" name="Straight Arrow Connector 10"/>
          <p:cNvCxnSpPr>
            <a:stCxn id="8" idx="2"/>
          </p:cNvCxnSpPr>
          <p:nvPr/>
        </p:nvCxnSpPr>
        <p:spPr>
          <a:xfrm flipH="1">
            <a:off x="4209415" y="3439795"/>
            <a:ext cx="165100" cy="1695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11"/>
          <p:cNvSpPr txBox="1"/>
          <p:nvPr/>
        </p:nvSpPr>
        <p:spPr>
          <a:xfrm>
            <a:off x="2157095" y="2400935"/>
            <a:ext cx="134493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1200"/>
              <a:t>~70% price decline</a:t>
            </a:r>
            <a:endParaRPr lang="en-US" sz="120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rcRect r="29840"/>
          <a:stretch>
            <a:fillRect/>
          </a:stretch>
        </p:blipFill>
        <p:spPr>
          <a:xfrm>
            <a:off x="0" y="0"/>
            <a:ext cx="6725920" cy="531495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2"/>
          <a:srcRect l="68424"/>
          <a:stretch>
            <a:fillRect/>
          </a:stretch>
        </p:blipFill>
        <p:spPr>
          <a:xfrm>
            <a:off x="6725920" y="0"/>
            <a:ext cx="2418080" cy="531495"/>
          </a:xfrm>
          <a:prstGeom prst="rect">
            <a:avLst/>
          </a:prstGeom>
        </p:spPr>
      </p:pic>
      <p:sp>
        <p:nvSpPr>
          <p:cNvPr id="15" name="Rectangles 14"/>
          <p:cNvSpPr/>
          <p:nvPr/>
        </p:nvSpPr>
        <p:spPr>
          <a:xfrm>
            <a:off x="-635" y="6382385"/>
            <a:ext cx="9145270" cy="475615"/>
          </a:xfrm>
          <a:prstGeom prst="rect">
            <a:avLst/>
          </a:prstGeom>
          <a:solidFill>
            <a:srgbClr val="271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350"/>
          </a:p>
        </p:txBody>
      </p:sp>
      <p:sp>
        <p:nvSpPr>
          <p:cNvPr id="17" name="Tekstfelt 2"/>
          <p:cNvSpPr txBox="1"/>
          <p:nvPr/>
        </p:nvSpPr>
        <p:spPr>
          <a:xfrm>
            <a:off x="223123" y="6434748"/>
            <a:ext cx="3042285" cy="30670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p>
            <a:pPr algn="l"/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Cong, Landsman, Maydew, and Rabetti</a:t>
            </a:r>
            <a:endParaRPr lang="en-US" sz="1400" b="1" dirty="0" smtClean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Oval 12"/>
          <p:cNvSpPr/>
          <p:nvPr/>
        </p:nvSpPr>
        <p:spPr>
          <a:xfrm>
            <a:off x="796290" y="18415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946150" y="1854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096010" y="1854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244600" y="1854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387475" y="1854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537335" y="18669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680210" y="18669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821815" y="19113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964690" y="19113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en-US">
              <a:sym typeface="+mn-ea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2114550" y="192405"/>
            <a:ext cx="113030" cy="11303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en-US">
              <a:sym typeface="+mn-ea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2263140" y="19240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413000" y="19367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555875" y="19367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697480" y="1981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840355" y="1981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en-US">
              <a:sym typeface="+mn-ea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2990215" y="19939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" name="Google Shape;731;p24"/>
          <p:cNvSpPr txBox="1"/>
          <p:nvPr/>
        </p:nvSpPr>
        <p:spPr>
          <a:xfrm>
            <a:off x="6265545" y="6457315"/>
            <a:ext cx="2614295" cy="305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European Bank Authority</a:t>
            </a:r>
            <a:endParaRPr lang="en-US" sz="1400" b="1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 bldLvl="0" animBg="1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Tax-Loss Harvesting Evidence: BTC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↓</a:t>
            </a:r>
            <a:endParaRPr lang="en-US" sz="3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ontent Placeholder 4"/>
          <p:cNvGraphicFramePr/>
          <p:nvPr>
            <p:ph idx="1"/>
          </p:nvPr>
        </p:nvGraphicFramePr>
        <p:xfrm>
          <a:off x="628650" y="1412875"/>
          <a:ext cx="3379470" cy="2176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4" name="Chart 3"/>
          <p:cNvGraphicFramePr/>
          <p:nvPr/>
        </p:nvGraphicFramePr>
        <p:xfrm>
          <a:off x="628650" y="3727450"/>
          <a:ext cx="3379470" cy="2158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5006975" y="1412875"/>
          <a:ext cx="3380105" cy="2176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/>
        </p:nvGraphicFramePr>
        <p:xfrm>
          <a:off x="5006975" y="3727450"/>
          <a:ext cx="3380105" cy="2158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Oval 11"/>
          <p:cNvSpPr/>
          <p:nvPr/>
        </p:nvSpPr>
        <p:spPr>
          <a:xfrm>
            <a:off x="1825625" y="1913255"/>
            <a:ext cx="658495" cy="138684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290310" y="2739390"/>
            <a:ext cx="658495" cy="60642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553845" y="4498975"/>
            <a:ext cx="658495" cy="138684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807710" y="4964430"/>
            <a:ext cx="658495" cy="72834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6948805" y="4533900"/>
            <a:ext cx="1335405" cy="1265555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rcRect r="29840"/>
          <a:stretch>
            <a:fillRect/>
          </a:stretch>
        </p:blipFill>
        <p:spPr>
          <a:xfrm>
            <a:off x="0" y="0"/>
            <a:ext cx="6725920" cy="531495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5"/>
          <a:srcRect l="68424"/>
          <a:stretch>
            <a:fillRect/>
          </a:stretch>
        </p:blipFill>
        <p:spPr>
          <a:xfrm>
            <a:off x="6725920" y="0"/>
            <a:ext cx="2418080" cy="531495"/>
          </a:xfrm>
          <a:prstGeom prst="rect">
            <a:avLst/>
          </a:prstGeom>
        </p:spPr>
      </p:pic>
      <p:sp>
        <p:nvSpPr>
          <p:cNvPr id="8" name="Rectangles 7"/>
          <p:cNvSpPr/>
          <p:nvPr/>
        </p:nvSpPr>
        <p:spPr>
          <a:xfrm>
            <a:off x="-635" y="6382385"/>
            <a:ext cx="9145270" cy="475615"/>
          </a:xfrm>
          <a:prstGeom prst="rect">
            <a:avLst/>
          </a:prstGeom>
          <a:solidFill>
            <a:srgbClr val="271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350"/>
          </a:p>
        </p:txBody>
      </p:sp>
      <p:sp>
        <p:nvSpPr>
          <p:cNvPr id="17" name="Tekstfelt 2"/>
          <p:cNvSpPr txBox="1"/>
          <p:nvPr/>
        </p:nvSpPr>
        <p:spPr>
          <a:xfrm>
            <a:off x="223123" y="6434748"/>
            <a:ext cx="3042285" cy="30670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p>
            <a:pPr algn="l"/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Cong, Landsman, Maydew, and Rabetti</a:t>
            </a:r>
            <a:endParaRPr lang="en-US" sz="1400" b="1" dirty="0" smtClean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Oval 19"/>
          <p:cNvSpPr/>
          <p:nvPr/>
        </p:nvSpPr>
        <p:spPr>
          <a:xfrm>
            <a:off x="796290" y="18415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946150" y="1854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096010" y="1854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244600" y="1854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387475" y="1854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537335" y="18669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680210" y="18669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821815" y="19113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964690" y="19113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en-US">
              <a:sym typeface="+mn-ea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2114550" y="192405"/>
            <a:ext cx="113030" cy="11303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en-US">
              <a:sym typeface="+mn-ea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2263140" y="19240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413000" y="19367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555875" y="19367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697480" y="1981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840355" y="1981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en-US">
              <a:sym typeface="+mn-ea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2990215" y="19939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" name="Google Shape;731;p24"/>
          <p:cNvSpPr txBox="1"/>
          <p:nvPr/>
        </p:nvSpPr>
        <p:spPr>
          <a:xfrm>
            <a:off x="6265545" y="6457315"/>
            <a:ext cx="2614295" cy="305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European Bank Authority</a:t>
            </a:r>
            <a:endParaRPr lang="en-US" sz="1400" b="1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" name="Oval 6"/>
          <p:cNvSpPr/>
          <p:nvPr/>
        </p:nvSpPr>
        <p:spPr>
          <a:xfrm>
            <a:off x="1595120" y="6075045"/>
            <a:ext cx="230505" cy="18796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9" name="Text Box 8"/>
          <p:cNvSpPr txBox="1"/>
          <p:nvPr/>
        </p:nvSpPr>
        <p:spPr>
          <a:xfrm>
            <a:off x="1825625" y="6046470"/>
            <a:ext cx="2522220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sz="1000"/>
              <a:t>Exogenous Wash Trade</a:t>
            </a:r>
            <a:r>
              <a:rPr lang="en-US" sz="100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1000" dirty="0">
                <a:latin typeface="Calibri" panose="020F0502020204030204" charset="0"/>
                <a:cs typeface="Calibri" panose="020F0502020204030204" charset="0"/>
                <a:sym typeface="+mn-ea"/>
              </a:rPr>
              <a:t>≈</a:t>
            </a:r>
            <a:r>
              <a:rPr lang="en-US" sz="1000">
                <a:latin typeface="Calibri" panose="020F0502020204030204" charset="0"/>
                <a:cs typeface="Calibri" panose="020F0502020204030204" charset="0"/>
              </a:rPr>
              <a:t> Tax-Loss Harvesting</a:t>
            </a:r>
            <a:endParaRPr lang="en-US" sz="100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685030" y="6073775"/>
            <a:ext cx="230505" cy="187960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9" name="Text Box 18"/>
          <p:cNvSpPr txBox="1"/>
          <p:nvPr/>
        </p:nvSpPr>
        <p:spPr>
          <a:xfrm>
            <a:off x="4915535" y="6049010"/>
            <a:ext cx="2443480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sz="1000"/>
              <a:t>Endogenous Wash Trade</a:t>
            </a:r>
            <a:r>
              <a:rPr lang="en-US" sz="1000"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lang="en-US" sz="1000" dirty="0">
                <a:latin typeface="Calibri" panose="020F0502020204030204" charset="0"/>
                <a:cs typeface="Calibri" panose="020F0502020204030204" charset="0"/>
                <a:sym typeface="+mn-ea"/>
              </a:rPr>
              <a:t>≈</a:t>
            </a:r>
            <a:r>
              <a:rPr lang="en-US" sz="1000">
                <a:latin typeface="Calibri" panose="020F0502020204030204" charset="0"/>
                <a:cs typeface="Calibri" panose="020F0502020204030204" charset="0"/>
                <a:sym typeface="+mn-ea"/>
              </a:rPr>
              <a:t> Volume Inflation</a:t>
            </a:r>
            <a:endParaRPr lang="en-US" sz="1000">
              <a:latin typeface="Calibri" panose="020F0502020204030204" charset="0"/>
              <a:cs typeface="Calibri" panose="020F05020202040302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505" y="1470025"/>
            <a:ext cx="7576185" cy="3993515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/>
              <a:t>Evidence of wash trading </a:t>
            </a:r>
            <a:br>
              <a:rPr lang="en-US" sz="3200" b="1" dirty="0"/>
            </a:br>
            <a:r>
              <a:rPr lang="en-US" sz="3200" b="1" dirty="0"/>
              <a:t>consistent with loss harvesting</a:t>
            </a:r>
            <a:br>
              <a:rPr lang="en-US" sz="3200" b="1" dirty="0"/>
            </a:br>
            <a:br>
              <a:rPr lang="en-US" sz="3200" b="1" dirty="0"/>
            </a:br>
            <a:r>
              <a:rPr lang="en-US" sz="3200" b="1" dirty="0">
                <a:solidFill>
                  <a:schemeClr val="tx1"/>
                </a:solidFill>
              </a:rPr>
              <a:t>especially for:</a:t>
            </a:r>
            <a:br>
              <a:rPr lang="en-US" sz="3200" b="1" dirty="0">
                <a:solidFill>
                  <a:schemeClr val="tx1"/>
                </a:solidFill>
              </a:rPr>
            </a:br>
            <a:r>
              <a:rPr lang="en-US" sz="3200" b="1" dirty="0">
                <a:solidFill>
                  <a:schemeClr val="tx1"/>
                </a:solidFill>
              </a:rPr>
              <a:t>(i) high liquid pairs (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↓</a:t>
            </a:r>
            <a:r>
              <a:rPr lang="en-US" sz="3200" dirty="0">
                <a:solidFill>
                  <a:schemeClr val="tx1"/>
                </a:solidFill>
                <a:cs typeface="+mj-lt"/>
              </a:rPr>
              <a:t>vol inflation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br>
              <a:rPr lang="en-US" sz="3200" b="1" dirty="0">
                <a:solidFill>
                  <a:schemeClr val="tx1"/>
                </a:solidFill>
              </a:rPr>
            </a:br>
            <a:r>
              <a:rPr lang="en-US" sz="3200" b="1" dirty="0">
                <a:solidFill>
                  <a:schemeClr val="tx1"/>
                </a:solidFill>
              </a:rPr>
              <a:t>(ii) regulated exchanges</a:t>
            </a:r>
            <a:r>
              <a:rPr lang="en-US" sz="3200" b="1" dirty="0">
                <a:sym typeface="+mn-ea"/>
              </a:rPr>
              <a:t> (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↓</a:t>
            </a:r>
            <a:r>
              <a:rPr lang="en-US" sz="3200" dirty="0">
                <a:latin typeface="Calibri Light" panose="020F0302020204030204" charset="0"/>
                <a:cs typeface="Calibri Light" panose="020F0302020204030204" charset="0"/>
                <a:sym typeface="+mn-ea"/>
              </a:rPr>
              <a:t>vol inflation)</a:t>
            </a:r>
            <a:br>
              <a:rPr lang="en-US" sz="3200" dirty="0">
                <a:latin typeface="Calibri Light" panose="020F0302020204030204" charset="0"/>
                <a:cs typeface="Calibri Light" panose="020F0302020204030204" charset="0"/>
                <a:sym typeface="+mn-ea"/>
              </a:rPr>
            </a:br>
            <a:r>
              <a:rPr lang="en-US" sz="3200" b="1" dirty="0">
                <a:sym typeface="+mn-ea"/>
              </a:rPr>
              <a:t>(iii) harvesting periods</a:t>
            </a:r>
            <a:r>
              <a:rPr lang="en-US" sz="3200" b="1" dirty="0">
                <a:sym typeface="+mn-ea"/>
              </a:rPr>
              <a:t> (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↓</a:t>
            </a:r>
            <a:r>
              <a:rPr lang="en-US" sz="3200" dirty="0">
                <a:latin typeface="Calibri Light" panose="020F0302020204030204" charset="0"/>
                <a:cs typeface="Calibri Light" panose="020F0302020204030204" charset="0"/>
                <a:sym typeface="+mn-ea"/>
              </a:rPr>
              <a:t>vol inflation)</a:t>
            </a:r>
            <a:endParaRPr lang="en-US" sz="3200" b="1" i="1" dirty="0">
              <a:solidFill>
                <a:schemeClr val="tx1"/>
              </a:solidFill>
              <a:latin typeface="Calibri Light" panose="020F0302020204030204" charset="0"/>
              <a:cs typeface="Calibri Light" panose="020F0302020204030204" charset="0"/>
              <a:sym typeface="+mn-ea"/>
            </a:endParaRPr>
          </a:p>
        </p:txBody>
      </p:sp>
      <p:sp>
        <p:nvSpPr>
          <p:cNvPr id="34" name="Rectangles 33"/>
          <p:cNvSpPr/>
          <p:nvPr/>
        </p:nvSpPr>
        <p:spPr>
          <a:xfrm>
            <a:off x="-635" y="6382385"/>
            <a:ext cx="9145270" cy="475615"/>
          </a:xfrm>
          <a:prstGeom prst="rect">
            <a:avLst/>
          </a:prstGeom>
          <a:solidFill>
            <a:srgbClr val="271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35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"/>
          <a:srcRect r="29840"/>
          <a:stretch>
            <a:fillRect/>
          </a:stretch>
        </p:blipFill>
        <p:spPr>
          <a:xfrm>
            <a:off x="0" y="0"/>
            <a:ext cx="6725920" cy="531495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1"/>
          <a:srcRect l="68424"/>
          <a:stretch>
            <a:fillRect/>
          </a:stretch>
        </p:blipFill>
        <p:spPr>
          <a:xfrm>
            <a:off x="6725920" y="0"/>
            <a:ext cx="2418080" cy="53149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796290" y="18415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946150" y="1854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096010" y="1854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244600" y="1854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387475" y="1854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537335" y="18669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680210" y="18669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en-US">
              <a:sym typeface="+mn-ea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1821815" y="19113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964690" y="19113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en-US">
              <a:sym typeface="+mn-ea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2114550" y="19240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2263140" y="192405"/>
            <a:ext cx="113030" cy="11303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en-US">
              <a:sym typeface="+mn-ea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2413000" y="19367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555875" y="19367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en-US">
              <a:sym typeface="+mn-ea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2697480" y="1981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840355" y="1981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990215" y="19939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7" name="Tekstfelt 2"/>
          <p:cNvSpPr txBox="1"/>
          <p:nvPr/>
        </p:nvSpPr>
        <p:spPr>
          <a:xfrm>
            <a:off x="223123" y="6434748"/>
            <a:ext cx="3042285" cy="30670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p>
            <a:pPr algn="l"/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Cong, Landsman, Maydew, and Rabetti</a:t>
            </a:r>
            <a:endParaRPr lang="en-US" sz="1400" b="1" dirty="0" smtClean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Google Shape;731;p24"/>
          <p:cNvSpPr txBox="1"/>
          <p:nvPr/>
        </p:nvSpPr>
        <p:spPr>
          <a:xfrm>
            <a:off x="6265545" y="6457315"/>
            <a:ext cx="2614295" cy="305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European Bank Authority</a:t>
            </a:r>
            <a:endParaRPr lang="en-US" sz="1400" b="1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505" y="1470025"/>
            <a:ext cx="7576185" cy="3993515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/>
              <a:t>Applications</a:t>
            </a:r>
            <a:br>
              <a:rPr lang="en-US" sz="3200" b="1" dirty="0"/>
            </a:br>
            <a:br>
              <a:rPr lang="en-US" sz="3200" b="1" dirty="0"/>
            </a:br>
            <a:r>
              <a:rPr lang="en-US" sz="3200" b="1" dirty="0"/>
              <a:t>(1) Generalize our previous results</a:t>
            </a:r>
            <a:br>
              <a:rPr lang="en-US" sz="3200" b="1" dirty="0"/>
            </a:br>
            <a:r>
              <a:rPr lang="en-US" sz="3200" dirty="0"/>
              <a:t>(2) Estimate the size of TLH in the USA</a:t>
            </a:r>
            <a:endParaRPr lang="en-US" sz="3200" i="1" dirty="0">
              <a:solidFill>
                <a:schemeClr val="tx1"/>
              </a:solidFill>
              <a:latin typeface="Calibri Light" panose="020F0302020204030204" charset="0"/>
              <a:cs typeface="Calibri Light" panose="020F0302020204030204" charset="0"/>
              <a:sym typeface="+mn-ea"/>
            </a:endParaRPr>
          </a:p>
        </p:txBody>
      </p:sp>
      <p:sp>
        <p:nvSpPr>
          <p:cNvPr id="34" name="Rectangles 33"/>
          <p:cNvSpPr/>
          <p:nvPr/>
        </p:nvSpPr>
        <p:spPr>
          <a:xfrm>
            <a:off x="-635" y="6382385"/>
            <a:ext cx="9145270" cy="475615"/>
          </a:xfrm>
          <a:prstGeom prst="rect">
            <a:avLst/>
          </a:prstGeom>
          <a:solidFill>
            <a:srgbClr val="271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35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"/>
          <a:srcRect r="29840"/>
          <a:stretch>
            <a:fillRect/>
          </a:stretch>
        </p:blipFill>
        <p:spPr>
          <a:xfrm>
            <a:off x="0" y="0"/>
            <a:ext cx="6725920" cy="531495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1"/>
          <a:srcRect l="68424"/>
          <a:stretch>
            <a:fillRect/>
          </a:stretch>
        </p:blipFill>
        <p:spPr>
          <a:xfrm>
            <a:off x="6725920" y="0"/>
            <a:ext cx="2418080" cy="53149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796290" y="18415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946150" y="1854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096010" y="1854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244600" y="1854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387475" y="1854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537335" y="18669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680210" y="18669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en-US">
              <a:sym typeface="+mn-ea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1821815" y="19113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964690" y="19113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en-US">
              <a:sym typeface="+mn-ea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2114550" y="19240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2263140" y="192405"/>
            <a:ext cx="113030" cy="11303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en-US">
              <a:sym typeface="+mn-ea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2413000" y="19367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555875" y="19367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en-US">
              <a:sym typeface="+mn-ea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2697480" y="1981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840355" y="1981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990215" y="19939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7" name="Tekstfelt 2"/>
          <p:cNvSpPr txBox="1"/>
          <p:nvPr/>
        </p:nvSpPr>
        <p:spPr>
          <a:xfrm>
            <a:off x="223123" y="6434748"/>
            <a:ext cx="3042285" cy="30670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p>
            <a:pPr algn="l"/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Cong, Landsman, Maydew, and Rabetti</a:t>
            </a:r>
            <a:endParaRPr lang="en-US" sz="1400" b="1" dirty="0" smtClean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Google Shape;731;p24"/>
          <p:cNvSpPr txBox="1"/>
          <p:nvPr/>
        </p:nvSpPr>
        <p:spPr>
          <a:xfrm>
            <a:off x="6265545" y="6457315"/>
            <a:ext cx="2614295" cy="305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European Bank Authority</a:t>
            </a:r>
            <a:endParaRPr lang="en-US" sz="1400" b="1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s 33"/>
          <p:cNvSpPr/>
          <p:nvPr/>
        </p:nvSpPr>
        <p:spPr>
          <a:xfrm>
            <a:off x="-635" y="6382385"/>
            <a:ext cx="9145270" cy="475615"/>
          </a:xfrm>
          <a:prstGeom prst="rect">
            <a:avLst/>
          </a:prstGeom>
          <a:solidFill>
            <a:srgbClr val="271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35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"/>
          <a:srcRect r="29840"/>
          <a:stretch>
            <a:fillRect/>
          </a:stretch>
        </p:blipFill>
        <p:spPr>
          <a:xfrm>
            <a:off x="0" y="0"/>
            <a:ext cx="6725920" cy="531495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1"/>
          <a:srcRect l="68424"/>
          <a:stretch>
            <a:fillRect/>
          </a:stretch>
        </p:blipFill>
        <p:spPr>
          <a:xfrm>
            <a:off x="6725920" y="0"/>
            <a:ext cx="2418080" cy="53149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796290" y="18415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946150" y="1854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096010" y="1854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244600" y="1854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387475" y="1854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537335" y="18669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680210" y="18669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en-US">
              <a:sym typeface="+mn-ea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1821815" y="19113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964690" y="19113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en-US">
              <a:sym typeface="+mn-ea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2114550" y="19240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2263140" y="192405"/>
            <a:ext cx="113030" cy="11303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en-US">
              <a:sym typeface="+mn-ea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2413000" y="19367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555875" y="19367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en-US">
              <a:sym typeface="+mn-ea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2697480" y="1981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840355" y="1981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990215" y="19939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7" name="Tekstfelt 2"/>
          <p:cNvSpPr txBox="1"/>
          <p:nvPr/>
        </p:nvSpPr>
        <p:spPr>
          <a:xfrm>
            <a:off x="223123" y="6434748"/>
            <a:ext cx="3042285" cy="30670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p>
            <a:pPr algn="l"/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Cong, Landsman, Maydew, and Rabetti</a:t>
            </a:r>
            <a:endParaRPr lang="en-US" sz="1400" b="1" dirty="0" smtClean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Google Shape;731;p24"/>
          <p:cNvSpPr txBox="1"/>
          <p:nvPr/>
        </p:nvSpPr>
        <p:spPr>
          <a:xfrm>
            <a:off x="6265545" y="6457315"/>
            <a:ext cx="2614295" cy="305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European Bank Authority</a:t>
            </a:r>
            <a:endParaRPr lang="en-US" sz="1400" b="1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2885" y="1116330"/>
            <a:ext cx="8729980" cy="4351655"/>
          </a:xfrm>
        </p:spPr>
        <p:txBody>
          <a:bodyPr>
            <a:normAutofit lnSpcReduction="20000"/>
          </a:bodyPr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200" b="1" dirty="0"/>
              <a:t>Corollary 1</a:t>
            </a:r>
            <a:endParaRPr lang="en-US" sz="3200" b="1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i="1" dirty="0"/>
              <a:t>C1: Following increases in tax scrutiny, domestic exchanges experience greater tax-loss harvesting than international exchanges. </a:t>
            </a:r>
            <a:endParaRPr lang="en-US" i="1" dirty="0"/>
          </a:p>
          <a:p>
            <a:pPr marL="0" indent="0" algn="ctr">
              <a:buNone/>
            </a:pPr>
            <a:endParaRPr lang="en-US" i="1" dirty="0"/>
          </a:p>
          <a:p>
            <a:pPr marL="0" indent="0" algn="ctr">
              <a:buNone/>
            </a:pPr>
            <a:endParaRPr lang="en-US" i="1" dirty="0"/>
          </a:p>
          <a:p>
            <a:pPr marL="0" indent="0" algn="ctr">
              <a:buNone/>
            </a:pPr>
            <a:r>
              <a:rPr lang="en-US" sz="3200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↑</a:t>
            </a:r>
            <a:r>
              <a:rPr lang="en-US" sz="3200" b="1" i="1" dirty="0">
                <a:sym typeface="+mn-ea"/>
              </a:rPr>
              <a:t>scrutiny 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→</a:t>
            </a:r>
            <a:r>
              <a:rPr lang="en-US" sz="3200" b="1" i="1" dirty="0">
                <a:sym typeface="+mn-ea"/>
              </a:rPr>
              <a:t> </a:t>
            </a:r>
            <a:r>
              <a:rPr lang="en-US" sz="3200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↑</a:t>
            </a:r>
            <a:r>
              <a:rPr lang="en-US" sz="3200" b="1" i="1" dirty="0">
                <a:latin typeface="Calibri" panose="020F0502020204030204" charset="0"/>
                <a:cs typeface="Calibri" panose="020F0502020204030204" charset="0"/>
                <a:sym typeface="+mn-ea"/>
              </a:rPr>
              <a:t>wash trade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→ </a:t>
            </a:r>
            <a:r>
              <a:rPr lang="en-US" sz="3200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↑</a:t>
            </a:r>
            <a:r>
              <a:rPr lang="en-US" sz="3200" b="1" i="1" dirty="0">
                <a:sym typeface="+mn-ea"/>
              </a:rPr>
              <a:t>harvesting </a:t>
            </a:r>
            <a:endParaRPr lang="en-US" sz="3200" b="1" i="1" dirty="0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s 33"/>
          <p:cNvSpPr/>
          <p:nvPr/>
        </p:nvSpPr>
        <p:spPr>
          <a:xfrm>
            <a:off x="-635" y="6382385"/>
            <a:ext cx="9145270" cy="475615"/>
          </a:xfrm>
          <a:prstGeom prst="rect">
            <a:avLst/>
          </a:prstGeom>
          <a:solidFill>
            <a:srgbClr val="271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35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"/>
          <a:srcRect r="29840"/>
          <a:stretch>
            <a:fillRect/>
          </a:stretch>
        </p:blipFill>
        <p:spPr>
          <a:xfrm>
            <a:off x="0" y="0"/>
            <a:ext cx="6725920" cy="531495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1"/>
          <a:srcRect l="68424"/>
          <a:stretch>
            <a:fillRect/>
          </a:stretch>
        </p:blipFill>
        <p:spPr>
          <a:xfrm>
            <a:off x="6725920" y="0"/>
            <a:ext cx="2418080" cy="53149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796290" y="18415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946150" y="1854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096010" y="1854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244600" y="1854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387475" y="1854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537335" y="18669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680210" y="18669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en-US">
              <a:sym typeface="+mn-ea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1821815" y="19113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964690" y="19113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en-US">
              <a:sym typeface="+mn-ea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2114550" y="19240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2263140" y="192405"/>
            <a:ext cx="113030" cy="11303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en-US">
              <a:sym typeface="+mn-ea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2413000" y="19367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555875" y="19367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en-US">
              <a:sym typeface="+mn-ea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2697480" y="1981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840355" y="1981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990215" y="19939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7" name="Tekstfelt 2"/>
          <p:cNvSpPr txBox="1"/>
          <p:nvPr/>
        </p:nvSpPr>
        <p:spPr>
          <a:xfrm>
            <a:off x="223123" y="6434748"/>
            <a:ext cx="3042285" cy="30670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p>
            <a:pPr algn="l"/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Cong, Landsman, Maydew, and Rabetti</a:t>
            </a:r>
            <a:endParaRPr lang="en-US" sz="1400" b="1" dirty="0" smtClean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Google Shape;731;p24"/>
          <p:cNvSpPr txBox="1"/>
          <p:nvPr/>
        </p:nvSpPr>
        <p:spPr>
          <a:xfrm>
            <a:off x="6265545" y="6457315"/>
            <a:ext cx="2614295" cy="305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European Bank Authority</a:t>
            </a:r>
            <a:endParaRPr lang="en-US" sz="1400" b="1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3625" y="751840"/>
            <a:ext cx="4476115" cy="5630545"/>
          </a:xfrm>
          <a:prstGeom prst="rect">
            <a:avLst/>
          </a:prstGeom>
        </p:spPr>
      </p:pic>
      <p:sp>
        <p:nvSpPr>
          <p:cNvPr id="12" name="Rectangles 11"/>
          <p:cNvSpPr/>
          <p:nvPr/>
        </p:nvSpPr>
        <p:spPr>
          <a:xfrm>
            <a:off x="2473325" y="1884680"/>
            <a:ext cx="4497070" cy="299085"/>
          </a:xfrm>
          <a:prstGeom prst="rect">
            <a:avLst/>
          </a:prstGeom>
          <a:noFill/>
          <a:ln w="190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7" name="Rectangles 6"/>
          <p:cNvSpPr/>
          <p:nvPr/>
        </p:nvSpPr>
        <p:spPr>
          <a:xfrm>
            <a:off x="2473325" y="3447415"/>
            <a:ext cx="4497070" cy="305435"/>
          </a:xfrm>
          <a:prstGeom prst="rect">
            <a:avLst/>
          </a:prstGeom>
          <a:noFill/>
          <a:ln w="190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9" name="Rectangles 8"/>
          <p:cNvSpPr/>
          <p:nvPr/>
        </p:nvSpPr>
        <p:spPr>
          <a:xfrm>
            <a:off x="2473325" y="5016500"/>
            <a:ext cx="4488815" cy="282575"/>
          </a:xfrm>
          <a:prstGeom prst="rect">
            <a:avLst/>
          </a:prstGeom>
          <a:noFill/>
          <a:ln w="190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2" grpId="1" bldLvl="0" animBg="1"/>
      <p:bldP spid="7" grpId="0" bldLvl="0" animBg="1"/>
      <p:bldP spid="7" grpId="1" bldLvl="0" animBg="1"/>
      <p:bldP spid="9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s 33"/>
          <p:cNvSpPr/>
          <p:nvPr/>
        </p:nvSpPr>
        <p:spPr>
          <a:xfrm>
            <a:off x="-635" y="6382385"/>
            <a:ext cx="9145270" cy="475615"/>
          </a:xfrm>
          <a:prstGeom prst="rect">
            <a:avLst/>
          </a:prstGeom>
          <a:solidFill>
            <a:srgbClr val="271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35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"/>
          <a:srcRect r="29840"/>
          <a:stretch>
            <a:fillRect/>
          </a:stretch>
        </p:blipFill>
        <p:spPr>
          <a:xfrm>
            <a:off x="0" y="0"/>
            <a:ext cx="6725920" cy="531495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1"/>
          <a:srcRect l="68424"/>
          <a:stretch>
            <a:fillRect/>
          </a:stretch>
        </p:blipFill>
        <p:spPr>
          <a:xfrm>
            <a:off x="6725920" y="0"/>
            <a:ext cx="2418080" cy="53149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796290" y="18415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946150" y="1854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096010" y="1854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244600" y="1854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387475" y="1854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537335" y="18669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680210" y="18669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en-US">
              <a:sym typeface="+mn-ea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1821815" y="19113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964690" y="19113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en-US">
              <a:sym typeface="+mn-ea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2114550" y="19240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2263140" y="192405"/>
            <a:ext cx="113030" cy="11303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en-US">
              <a:sym typeface="+mn-ea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2413000" y="19367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555875" y="19367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en-US">
              <a:sym typeface="+mn-ea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2697480" y="1981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840355" y="1981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990215" y="19939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7" name="Tekstfelt 2"/>
          <p:cNvSpPr txBox="1"/>
          <p:nvPr/>
        </p:nvSpPr>
        <p:spPr>
          <a:xfrm>
            <a:off x="223123" y="6434748"/>
            <a:ext cx="3042285" cy="30670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p>
            <a:pPr algn="l"/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Cong, Landsman, Maydew, and Rabetti</a:t>
            </a:r>
            <a:endParaRPr lang="en-US" sz="1400" b="1" dirty="0" smtClean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Google Shape;731;p24"/>
          <p:cNvSpPr txBox="1"/>
          <p:nvPr/>
        </p:nvSpPr>
        <p:spPr>
          <a:xfrm>
            <a:off x="6265545" y="6457315"/>
            <a:ext cx="2614295" cy="305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European Bank Authority</a:t>
            </a:r>
            <a:endParaRPr lang="en-US" sz="1400" b="1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2885" y="1116330"/>
            <a:ext cx="8729980" cy="4351655"/>
          </a:xfrm>
        </p:spPr>
        <p:txBody>
          <a:bodyPr>
            <a:normAutofit fontScale="90000"/>
          </a:bodyPr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200" b="1" dirty="0"/>
              <a:t>Corollary 2</a:t>
            </a:r>
            <a:endParaRPr lang="en-US" sz="3200" b="1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i="1" dirty="0">
                <a:sym typeface="+mn-ea"/>
              </a:rPr>
              <a:t>C2: Following increases in tax authority scrutiny, domestic exchanges experience greater tax-loss harvesting, especially following periods of price decline and toward year-ends. </a:t>
            </a:r>
            <a:endParaRPr lang="en-US" i="1" dirty="0"/>
          </a:p>
          <a:p>
            <a:pPr marL="0" indent="0" algn="ctr">
              <a:buNone/>
            </a:pPr>
            <a:r>
              <a:rPr lang="en-US" i="1" dirty="0"/>
              <a:t> </a:t>
            </a:r>
            <a:endParaRPr lang="en-US" i="1" dirty="0"/>
          </a:p>
          <a:p>
            <a:pPr marL="0" indent="0" algn="ctr">
              <a:buNone/>
            </a:pPr>
            <a:r>
              <a:rPr lang="en-US" sz="3200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↑</a:t>
            </a:r>
            <a:r>
              <a:rPr lang="en-US" sz="3200" b="1" i="1" dirty="0">
                <a:sym typeface="+mn-ea"/>
              </a:rPr>
              <a:t>scrutiny 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→</a:t>
            </a:r>
            <a:r>
              <a:rPr lang="en-US" sz="3200" b="1" i="1" dirty="0">
                <a:sym typeface="+mn-ea"/>
              </a:rPr>
              <a:t> </a:t>
            </a:r>
            <a:r>
              <a:rPr lang="en-US" sz="3200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↑</a:t>
            </a:r>
            <a:r>
              <a:rPr lang="en-US" sz="3200" b="1" i="1" dirty="0">
                <a:latin typeface="Calibri" panose="020F0502020204030204" charset="0"/>
                <a:cs typeface="Calibri" panose="020F0502020204030204" charset="0"/>
                <a:sym typeface="+mn-ea"/>
              </a:rPr>
              <a:t>wash trade 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→ </a:t>
            </a:r>
            <a:r>
              <a:rPr lang="en-US" sz="3200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↑</a:t>
            </a:r>
            <a:r>
              <a:rPr lang="en-US" sz="3200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↑↑</a:t>
            </a:r>
            <a:r>
              <a:rPr lang="en-US" sz="3200" b="1" i="1" dirty="0">
                <a:sym typeface="+mn-ea"/>
              </a:rPr>
              <a:t>harvesting </a:t>
            </a:r>
            <a:br>
              <a:rPr lang="en-US" sz="3200" b="1" i="1" dirty="0">
                <a:sym typeface="+mn-ea"/>
              </a:rPr>
            </a:br>
            <a:r>
              <a:rPr lang="en-US" sz="3200" i="1" dirty="0">
                <a:sym typeface="+mn-ea"/>
              </a:rPr>
              <a:t>(during harvesting periods)</a:t>
            </a:r>
            <a:endParaRPr lang="en-US" sz="3200" i="1" dirty="0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8650" y="587375"/>
            <a:ext cx="8071485" cy="5791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 algn="l">
              <a:buClrTx/>
              <a:buSzTx/>
              <a:buFontTx/>
            </a:pPr>
            <a:r>
              <a:rPr lang="en-US" sz="2800" b="1" dirty="0">
                <a:sym typeface="+mn-ea"/>
              </a:rPr>
              <a:t>Tax-Loss Harvesting at EOY following large price decline</a:t>
            </a:r>
            <a:endParaRPr lang="en-US" sz="2800" b="1" dirty="0">
              <a:sym typeface="+mn-ea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"/>
          <a:srcRect r="29840"/>
          <a:stretch>
            <a:fillRect/>
          </a:stretch>
        </p:blipFill>
        <p:spPr>
          <a:xfrm>
            <a:off x="0" y="0"/>
            <a:ext cx="6725920" cy="531495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1"/>
          <a:srcRect l="68424"/>
          <a:stretch>
            <a:fillRect/>
          </a:stretch>
        </p:blipFill>
        <p:spPr>
          <a:xfrm>
            <a:off x="6725920" y="0"/>
            <a:ext cx="2418080" cy="531495"/>
          </a:xfrm>
          <a:prstGeom prst="rect">
            <a:avLst/>
          </a:prstGeom>
        </p:spPr>
      </p:pic>
      <p:sp>
        <p:nvSpPr>
          <p:cNvPr id="15" name="Rectangles 14"/>
          <p:cNvSpPr/>
          <p:nvPr/>
        </p:nvSpPr>
        <p:spPr>
          <a:xfrm>
            <a:off x="-635" y="6382385"/>
            <a:ext cx="9145270" cy="475615"/>
          </a:xfrm>
          <a:prstGeom prst="rect">
            <a:avLst/>
          </a:prstGeom>
          <a:solidFill>
            <a:srgbClr val="271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350"/>
          </a:p>
        </p:txBody>
      </p:sp>
      <p:sp>
        <p:nvSpPr>
          <p:cNvPr id="17" name="Tekstfelt 2"/>
          <p:cNvSpPr txBox="1"/>
          <p:nvPr/>
        </p:nvSpPr>
        <p:spPr>
          <a:xfrm>
            <a:off x="223123" y="6434748"/>
            <a:ext cx="3042285" cy="30670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p>
            <a:pPr algn="l"/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Cong, Landsman, Maydew, and Rabetti</a:t>
            </a:r>
            <a:endParaRPr lang="en-US" sz="1400" b="1" dirty="0" smtClean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Oval 7"/>
          <p:cNvSpPr/>
          <p:nvPr/>
        </p:nvSpPr>
        <p:spPr>
          <a:xfrm>
            <a:off x="796290" y="18415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946150" y="1854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096010" y="1854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244600" y="1854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387475" y="1854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537335" y="18669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680210" y="18669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821815" y="19113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964690" y="19113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114550" y="19240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2263140" y="192405"/>
            <a:ext cx="113030" cy="11303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en-US">
              <a:sym typeface="+mn-ea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2413000" y="19367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en-US">
              <a:sym typeface="+mn-ea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2555875" y="193675"/>
            <a:ext cx="113030" cy="11303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7030A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697480" y="1981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840355" y="1981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990215" y="19939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" name="Google Shape;731;p24"/>
          <p:cNvSpPr txBox="1"/>
          <p:nvPr/>
        </p:nvSpPr>
        <p:spPr>
          <a:xfrm>
            <a:off x="6265545" y="6457315"/>
            <a:ext cx="2614295" cy="305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European Bank Authority</a:t>
            </a:r>
            <a:endParaRPr lang="en-US" sz="1400" b="1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7315" y="1166495"/>
            <a:ext cx="3849370" cy="5161915"/>
          </a:xfrm>
          <a:prstGeom prst="rect">
            <a:avLst/>
          </a:prstGeom>
        </p:spPr>
      </p:pic>
      <p:sp>
        <p:nvSpPr>
          <p:cNvPr id="16" name="Rectangles 15"/>
          <p:cNvSpPr/>
          <p:nvPr/>
        </p:nvSpPr>
        <p:spPr>
          <a:xfrm>
            <a:off x="2697480" y="2833370"/>
            <a:ext cx="2223135" cy="311150"/>
          </a:xfrm>
          <a:prstGeom prst="rect">
            <a:avLst/>
          </a:prstGeom>
          <a:noFill/>
          <a:ln w="190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9" name="Rectangles 18"/>
          <p:cNvSpPr/>
          <p:nvPr/>
        </p:nvSpPr>
        <p:spPr>
          <a:xfrm>
            <a:off x="4973955" y="3449320"/>
            <a:ext cx="633095" cy="311150"/>
          </a:xfrm>
          <a:prstGeom prst="rect">
            <a:avLst/>
          </a:prstGeom>
          <a:noFill/>
          <a:ln w="190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0" name="Rectangles 19"/>
          <p:cNvSpPr/>
          <p:nvPr/>
        </p:nvSpPr>
        <p:spPr>
          <a:xfrm>
            <a:off x="5685155" y="4058920"/>
            <a:ext cx="633095" cy="311150"/>
          </a:xfrm>
          <a:prstGeom prst="rect">
            <a:avLst/>
          </a:prstGeom>
          <a:noFill/>
          <a:ln w="190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1" name="Rectangles 20"/>
          <p:cNvSpPr/>
          <p:nvPr/>
        </p:nvSpPr>
        <p:spPr>
          <a:xfrm>
            <a:off x="5685155" y="4668520"/>
            <a:ext cx="633095" cy="311150"/>
          </a:xfrm>
          <a:prstGeom prst="rect">
            <a:avLst/>
          </a:prstGeom>
          <a:noFill/>
          <a:ln w="190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2" name="Rectangles 21"/>
          <p:cNvSpPr/>
          <p:nvPr/>
        </p:nvSpPr>
        <p:spPr>
          <a:xfrm>
            <a:off x="5685155" y="5278120"/>
            <a:ext cx="633095" cy="311150"/>
          </a:xfrm>
          <a:prstGeom prst="rect">
            <a:avLst/>
          </a:prstGeom>
          <a:noFill/>
          <a:ln w="190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16" grpId="1" bldLvl="0" animBg="1"/>
      <p:bldP spid="19" grpId="0" bldLvl="0" animBg="1"/>
      <p:bldP spid="19" grpId="1" bldLvl="0" animBg="1"/>
      <p:bldP spid="20" grpId="0" bldLvl="0" animBg="1"/>
      <p:bldP spid="21" grpId="0" bldLvl="0" animBg="1"/>
      <p:bldP spid="22" grpId="0" bldLvl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505" y="1470025"/>
            <a:ext cx="7576185" cy="3993515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/>
              <a:t>Applications</a:t>
            </a:r>
            <a:br>
              <a:rPr lang="en-US" sz="3200" b="1" dirty="0"/>
            </a:br>
            <a:br>
              <a:rPr lang="en-US" sz="3200" dirty="0"/>
            </a:br>
            <a:r>
              <a:rPr lang="en-US" sz="3200" dirty="0"/>
              <a:t>(1) Generalize our previous results</a:t>
            </a:r>
            <a:br>
              <a:rPr lang="en-US" sz="3200" b="1" dirty="0"/>
            </a:br>
            <a:r>
              <a:rPr lang="en-US" sz="3200" b="1" dirty="0"/>
              <a:t>(2) Estimate the size of TLH in the USA</a:t>
            </a:r>
            <a:endParaRPr lang="en-US" sz="3200" b="1" i="1" dirty="0">
              <a:solidFill>
                <a:schemeClr val="tx1"/>
              </a:solidFill>
              <a:latin typeface="Calibri Light" panose="020F0302020204030204" charset="0"/>
              <a:cs typeface="Calibri Light" panose="020F0302020204030204" charset="0"/>
              <a:sym typeface="+mn-ea"/>
            </a:endParaRPr>
          </a:p>
        </p:txBody>
      </p:sp>
      <p:sp>
        <p:nvSpPr>
          <p:cNvPr id="34" name="Rectangles 33"/>
          <p:cNvSpPr/>
          <p:nvPr/>
        </p:nvSpPr>
        <p:spPr>
          <a:xfrm>
            <a:off x="-635" y="6382385"/>
            <a:ext cx="9145270" cy="475615"/>
          </a:xfrm>
          <a:prstGeom prst="rect">
            <a:avLst/>
          </a:prstGeom>
          <a:solidFill>
            <a:srgbClr val="271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35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"/>
          <a:srcRect r="29840"/>
          <a:stretch>
            <a:fillRect/>
          </a:stretch>
        </p:blipFill>
        <p:spPr>
          <a:xfrm>
            <a:off x="0" y="0"/>
            <a:ext cx="6725920" cy="531495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1"/>
          <a:srcRect l="68424"/>
          <a:stretch>
            <a:fillRect/>
          </a:stretch>
        </p:blipFill>
        <p:spPr>
          <a:xfrm>
            <a:off x="6725920" y="0"/>
            <a:ext cx="2418080" cy="53149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796290" y="18415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946150" y="1854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096010" y="1854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244600" y="1854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387475" y="1854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537335" y="18669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680210" y="18669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en-US">
              <a:sym typeface="+mn-ea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1821815" y="19113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964690" y="19113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en-US">
              <a:sym typeface="+mn-ea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2114550" y="19240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2263140" y="192405"/>
            <a:ext cx="113030" cy="11303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en-US">
              <a:sym typeface="+mn-ea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2413000" y="19367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555875" y="19367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en-US">
              <a:sym typeface="+mn-ea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2697480" y="1981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840355" y="1981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990215" y="19939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7" name="Tekstfelt 2"/>
          <p:cNvSpPr txBox="1"/>
          <p:nvPr/>
        </p:nvSpPr>
        <p:spPr>
          <a:xfrm>
            <a:off x="223123" y="6434748"/>
            <a:ext cx="3042285" cy="30670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p>
            <a:pPr algn="l"/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Cong, Landsman, Maydew, and Rabetti</a:t>
            </a:r>
            <a:endParaRPr lang="en-US" sz="1400" b="1" dirty="0" smtClean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Google Shape;731;p24"/>
          <p:cNvSpPr txBox="1"/>
          <p:nvPr/>
        </p:nvSpPr>
        <p:spPr>
          <a:xfrm>
            <a:off x="6265545" y="6457315"/>
            <a:ext cx="2614295" cy="305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European Bank Authority</a:t>
            </a:r>
            <a:endParaRPr lang="en-US" sz="1400" b="1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(2) Estimating Tax-Loss Harvesting Revenue</a:t>
            </a:r>
            <a:endParaRPr lang="en-US" sz="3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"/>
          <a:srcRect r="29840"/>
          <a:stretch>
            <a:fillRect/>
          </a:stretch>
        </p:blipFill>
        <p:spPr>
          <a:xfrm>
            <a:off x="0" y="0"/>
            <a:ext cx="6725920" cy="5314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"/>
          <a:srcRect l="68424"/>
          <a:stretch>
            <a:fillRect/>
          </a:stretch>
        </p:blipFill>
        <p:spPr>
          <a:xfrm>
            <a:off x="6725920" y="0"/>
            <a:ext cx="2418080" cy="531495"/>
          </a:xfrm>
          <a:prstGeom prst="rect">
            <a:avLst/>
          </a:prstGeom>
        </p:spPr>
      </p:pic>
      <p:sp>
        <p:nvSpPr>
          <p:cNvPr id="12" name="Rectangles 11"/>
          <p:cNvSpPr/>
          <p:nvPr/>
        </p:nvSpPr>
        <p:spPr>
          <a:xfrm>
            <a:off x="-635" y="6382385"/>
            <a:ext cx="9145270" cy="475615"/>
          </a:xfrm>
          <a:prstGeom prst="rect">
            <a:avLst/>
          </a:prstGeom>
          <a:solidFill>
            <a:srgbClr val="271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350"/>
          </a:p>
        </p:txBody>
      </p:sp>
      <p:sp>
        <p:nvSpPr>
          <p:cNvPr id="17" name="Tekstfelt 2"/>
          <p:cNvSpPr txBox="1"/>
          <p:nvPr/>
        </p:nvSpPr>
        <p:spPr>
          <a:xfrm>
            <a:off x="223123" y="6434748"/>
            <a:ext cx="3042285" cy="30670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p>
            <a:pPr algn="l"/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Cong, Landsman, Maydew, and Rabetti</a:t>
            </a:r>
            <a:endParaRPr lang="en-US" sz="1400" b="1" dirty="0" smtClean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Oval 31"/>
          <p:cNvSpPr/>
          <p:nvPr/>
        </p:nvSpPr>
        <p:spPr>
          <a:xfrm>
            <a:off x="796290" y="18415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946150" y="1854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1096010" y="1854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1244600" y="1854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1387475" y="1854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1537335" y="18669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1680210" y="18669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1821815" y="19113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1964690" y="19113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2114550" y="19240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2263140" y="192405"/>
            <a:ext cx="113030" cy="11303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en-US">
              <a:sym typeface="+mn-ea"/>
            </a:endParaRPr>
          </a:p>
        </p:txBody>
      </p:sp>
      <p:sp>
        <p:nvSpPr>
          <p:cNvPr id="75" name="Oval 74"/>
          <p:cNvSpPr/>
          <p:nvPr/>
        </p:nvSpPr>
        <p:spPr>
          <a:xfrm>
            <a:off x="2413000" y="19367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2555875" y="19367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2697480" y="1981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2840355" y="1981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en-US">
              <a:sym typeface="+mn-ea"/>
            </a:endParaRPr>
          </a:p>
        </p:txBody>
      </p:sp>
      <p:sp>
        <p:nvSpPr>
          <p:cNvPr id="79" name="Oval 78"/>
          <p:cNvSpPr/>
          <p:nvPr/>
        </p:nvSpPr>
        <p:spPr>
          <a:xfrm>
            <a:off x="2990215" y="19939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" name="Google Shape;731;p24"/>
          <p:cNvSpPr txBox="1"/>
          <p:nvPr/>
        </p:nvSpPr>
        <p:spPr>
          <a:xfrm>
            <a:off x="6265545" y="6457315"/>
            <a:ext cx="2614295" cy="305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European Bank Authority</a:t>
            </a:r>
            <a:endParaRPr lang="en-US" sz="1400" b="1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aphicFrame>
        <p:nvGraphicFramePr>
          <p:cNvPr id="7" name="Content Placeholder 6"/>
          <p:cNvGraphicFramePr/>
          <p:nvPr>
            <p:ph idx="1"/>
          </p:nvPr>
        </p:nvGraphicFramePr>
        <p:xfrm>
          <a:off x="2115820" y="1792605"/>
          <a:ext cx="4912995" cy="2556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" r:id="rId2" imgW="8429625" imgH="4686300" progId="Paint.Picture">
                  <p:embed/>
                </p:oleObj>
              </mc:Choice>
              <mc:Fallback>
                <p:oleObj name="" r:id="rId2" imgW="8429625" imgH="4686300" progId="Paint.Picture">
                  <p:embed/>
                  <p:pic>
                    <p:nvPicPr>
                      <p:cNvPr id="0" name="Picture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115820" y="1792605"/>
                        <a:ext cx="4912995" cy="25565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ounded Rectangle 12"/>
          <p:cNvSpPr/>
          <p:nvPr/>
        </p:nvSpPr>
        <p:spPr>
          <a:xfrm>
            <a:off x="4111625" y="2041525"/>
            <a:ext cx="304165" cy="1957070"/>
          </a:xfrm>
          <a:prstGeom prst="roundRect">
            <a:avLst/>
          </a:prstGeom>
          <a:solidFill>
            <a:srgbClr val="00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4153535" y="2635250"/>
            <a:ext cx="152400" cy="108458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4172585" y="2412365"/>
            <a:ext cx="133350" cy="46037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71" name="Rounded Rectangle 70"/>
          <p:cNvSpPr/>
          <p:nvPr/>
        </p:nvSpPr>
        <p:spPr>
          <a:xfrm>
            <a:off x="4241800" y="2744470"/>
            <a:ext cx="114300" cy="96583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cxnSp>
        <p:nvCxnSpPr>
          <p:cNvPr id="80" name="Straight Connector 79"/>
          <p:cNvCxnSpPr/>
          <p:nvPr/>
        </p:nvCxnSpPr>
        <p:spPr>
          <a:xfrm>
            <a:off x="2305685" y="3703955"/>
            <a:ext cx="4642485" cy="1841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>
            <a:off x="4191635" y="2162810"/>
            <a:ext cx="635" cy="29273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4206875" y="2092325"/>
            <a:ext cx="1905" cy="35623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4223385" y="2324100"/>
            <a:ext cx="1905" cy="35623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4239895" y="2372360"/>
            <a:ext cx="1905" cy="35623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4256405" y="2306320"/>
            <a:ext cx="1905" cy="35623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4272915" y="2162810"/>
            <a:ext cx="1905" cy="35623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4289425" y="2383155"/>
            <a:ext cx="1905" cy="35623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4190365" y="2412365"/>
            <a:ext cx="1905" cy="356235"/>
          </a:xfrm>
          <a:prstGeom prst="line">
            <a:avLst/>
          </a:prstGeom>
          <a:solidFill>
            <a:schemeClr val="accent2"/>
          </a:solidFill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4168775" y="2584450"/>
            <a:ext cx="1905" cy="35623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4311015" y="2680335"/>
            <a:ext cx="1905" cy="35623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4332605" y="2700020"/>
            <a:ext cx="1905" cy="35623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92" name="Object 91"/>
          <p:cNvGraphicFramePr/>
          <p:nvPr/>
        </p:nvGraphicFramePr>
        <p:xfrm>
          <a:off x="2115185" y="1792605"/>
          <a:ext cx="4912995" cy="3538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" name="" r:id="rId4" imgW="8429625" imgH="4686300" progId="Paint.Picture">
                  <p:embed/>
                </p:oleObj>
              </mc:Choice>
              <mc:Fallback>
                <p:oleObj name="" r:id="rId4" imgW="8429625" imgH="4686300" progId="Paint.Picture">
                  <p:embed/>
                  <p:pic>
                    <p:nvPicPr>
                      <p:cNvPr id="0" name="Picture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115185" y="1792605"/>
                        <a:ext cx="4912995" cy="35388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" name="Rounded Rectangle 93"/>
          <p:cNvSpPr/>
          <p:nvPr/>
        </p:nvSpPr>
        <p:spPr>
          <a:xfrm>
            <a:off x="4133215" y="2625725"/>
            <a:ext cx="166370" cy="170561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95" name="Rounded Rectangle 94"/>
          <p:cNvSpPr/>
          <p:nvPr/>
        </p:nvSpPr>
        <p:spPr>
          <a:xfrm>
            <a:off x="4241165" y="2744470"/>
            <a:ext cx="114300" cy="158686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cxnSp>
        <p:nvCxnSpPr>
          <p:cNvPr id="96" name="Straight Connector 95"/>
          <p:cNvCxnSpPr/>
          <p:nvPr/>
        </p:nvCxnSpPr>
        <p:spPr>
          <a:xfrm>
            <a:off x="4206240" y="2092325"/>
            <a:ext cx="1905" cy="35623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4222750" y="2324100"/>
            <a:ext cx="1905" cy="35623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4255770" y="2306320"/>
            <a:ext cx="1905" cy="35623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4272280" y="2162810"/>
            <a:ext cx="1905" cy="35623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4288790" y="2383155"/>
            <a:ext cx="1905" cy="35623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4189730" y="2412365"/>
            <a:ext cx="1905" cy="356235"/>
          </a:xfrm>
          <a:prstGeom prst="line">
            <a:avLst/>
          </a:prstGeom>
          <a:solidFill>
            <a:schemeClr val="accent2"/>
          </a:solidFill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4168140" y="2584450"/>
            <a:ext cx="1905" cy="35623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4310380" y="2680335"/>
            <a:ext cx="1905" cy="35623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4331970" y="2700020"/>
            <a:ext cx="1905" cy="35623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5" name="Rounded Rectangle 104"/>
          <p:cNvSpPr/>
          <p:nvPr/>
        </p:nvSpPr>
        <p:spPr>
          <a:xfrm>
            <a:off x="4138295" y="2115820"/>
            <a:ext cx="217170" cy="2192020"/>
          </a:xfrm>
          <a:prstGeom prst="roundRect">
            <a:avLst/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cxnSp>
        <p:nvCxnSpPr>
          <p:cNvPr id="106" name="Straight Connector 105"/>
          <p:cNvCxnSpPr/>
          <p:nvPr/>
        </p:nvCxnSpPr>
        <p:spPr>
          <a:xfrm>
            <a:off x="4209415" y="2452370"/>
            <a:ext cx="0" cy="21717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4319270" y="2511425"/>
            <a:ext cx="0" cy="21717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4273550" y="2524125"/>
            <a:ext cx="0" cy="21717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4300220" y="2579370"/>
            <a:ext cx="0" cy="21717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4237355" y="2369820"/>
            <a:ext cx="0" cy="21717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4237355" y="2579370"/>
            <a:ext cx="0" cy="21717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4184015" y="2400300"/>
            <a:ext cx="0" cy="21717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4292600" y="2360295"/>
            <a:ext cx="0" cy="21717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4193540" y="2171700"/>
            <a:ext cx="0" cy="35814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4264025" y="2232660"/>
            <a:ext cx="0" cy="35814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6" name="Rounded Rectangle 115"/>
          <p:cNvSpPr/>
          <p:nvPr/>
        </p:nvSpPr>
        <p:spPr>
          <a:xfrm>
            <a:off x="2275840" y="4309745"/>
            <a:ext cx="4681855" cy="311150"/>
          </a:xfrm>
          <a:prstGeom prst="roundRect">
            <a:avLst/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17" name="Text Box 116"/>
          <p:cNvSpPr txBox="1"/>
          <p:nvPr/>
        </p:nvSpPr>
        <p:spPr>
          <a:xfrm>
            <a:off x="5473065" y="3723005"/>
            <a:ext cx="19424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1200"/>
              <a:t>wash trading (median)</a:t>
            </a:r>
            <a:endParaRPr lang="en-US" sz="1200"/>
          </a:p>
        </p:txBody>
      </p:sp>
      <p:cxnSp>
        <p:nvCxnSpPr>
          <p:cNvPr id="118" name="Straight Arrow Connector 117"/>
          <p:cNvCxnSpPr>
            <a:stCxn id="117" idx="2"/>
          </p:cNvCxnSpPr>
          <p:nvPr/>
        </p:nvCxnSpPr>
        <p:spPr>
          <a:xfrm flipH="1">
            <a:off x="6191885" y="3998595"/>
            <a:ext cx="252730" cy="1695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 Box 118"/>
          <p:cNvSpPr txBox="1"/>
          <p:nvPr/>
        </p:nvSpPr>
        <p:spPr>
          <a:xfrm>
            <a:off x="2169160" y="1900555"/>
            <a:ext cx="19424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1200"/>
              <a:t>wash trading </a:t>
            </a:r>
            <a:br>
              <a:rPr lang="en-US" sz="1200"/>
            </a:br>
            <a:r>
              <a:rPr lang="en-US" sz="1200"/>
              <a:t>(harvesting period)</a:t>
            </a:r>
            <a:endParaRPr lang="en-US" sz="1200"/>
          </a:p>
        </p:txBody>
      </p:sp>
      <p:cxnSp>
        <p:nvCxnSpPr>
          <p:cNvPr id="120" name="Straight Arrow Connector 119"/>
          <p:cNvCxnSpPr/>
          <p:nvPr/>
        </p:nvCxnSpPr>
        <p:spPr>
          <a:xfrm>
            <a:off x="3435350" y="2360930"/>
            <a:ext cx="505460" cy="4229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 Box 120"/>
          <p:cNvSpPr txBox="1"/>
          <p:nvPr/>
        </p:nvSpPr>
        <p:spPr>
          <a:xfrm>
            <a:off x="2139950" y="3056255"/>
            <a:ext cx="19424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1200"/>
              <a:t>difference</a:t>
            </a:r>
            <a:endParaRPr lang="en-US" sz="1200"/>
          </a:p>
        </p:txBody>
      </p:sp>
      <p:cxnSp>
        <p:nvCxnSpPr>
          <p:cNvPr id="122" name="Straight Arrow Connector 121"/>
          <p:cNvCxnSpPr/>
          <p:nvPr/>
        </p:nvCxnSpPr>
        <p:spPr>
          <a:xfrm flipV="1">
            <a:off x="3490595" y="2984500"/>
            <a:ext cx="476250" cy="1054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1" bldLvl="0" animBg="1"/>
      <p:bldP spid="95" grpId="1" bldLvl="0" animBg="1"/>
      <p:bldP spid="105" grpId="0" bldLvl="0" animBg="1"/>
      <p:bldP spid="116" grpId="0" bldLvl="0" animBg="1"/>
      <p:bldP spid="117" grpId="0"/>
      <p:bldP spid="119" grpId="0"/>
      <p:bldP spid="1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s 33"/>
          <p:cNvSpPr/>
          <p:nvPr/>
        </p:nvSpPr>
        <p:spPr>
          <a:xfrm>
            <a:off x="-635" y="6382385"/>
            <a:ext cx="9145270" cy="475615"/>
          </a:xfrm>
          <a:prstGeom prst="rect">
            <a:avLst/>
          </a:prstGeom>
          <a:solidFill>
            <a:srgbClr val="271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35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"/>
          <a:srcRect r="29840"/>
          <a:stretch>
            <a:fillRect/>
          </a:stretch>
        </p:blipFill>
        <p:spPr>
          <a:xfrm>
            <a:off x="0" y="0"/>
            <a:ext cx="6725920" cy="531495"/>
          </a:xfrm>
          <a:prstGeom prst="rect">
            <a:avLst/>
          </a:prstGeom>
        </p:spPr>
      </p:pic>
      <p:sp>
        <p:nvSpPr>
          <p:cNvPr id="10" name="Tekstfelt 2"/>
          <p:cNvSpPr txBox="1"/>
          <p:nvPr/>
        </p:nvSpPr>
        <p:spPr>
          <a:xfrm>
            <a:off x="223123" y="6434748"/>
            <a:ext cx="3042285" cy="30670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p>
            <a:pPr algn="l"/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Cong, Landsman, Maydew, and Rabetti</a:t>
            </a:r>
            <a:endParaRPr lang="en-US" sz="1400" b="1" dirty="0" smtClean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1"/>
          <a:srcRect l="68424"/>
          <a:stretch>
            <a:fillRect/>
          </a:stretch>
        </p:blipFill>
        <p:spPr>
          <a:xfrm>
            <a:off x="6725920" y="0"/>
            <a:ext cx="2418080" cy="531495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796290" y="184150"/>
            <a:ext cx="113030" cy="11303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en-US">
              <a:sym typeface="+mn-ea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946150" y="1854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en-US">
              <a:sym typeface="+mn-ea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096010" y="1854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en-US">
              <a:sym typeface="+mn-ea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244600" y="1854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387475" y="1854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537335" y="18669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680210" y="18669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821815" y="19113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964690" y="19113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114550" y="19240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2263140" y="19240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413000" y="19367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555875" y="19367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697480" y="1981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840355" y="1981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990215" y="19939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" name="Google Shape;731;p24"/>
          <p:cNvSpPr txBox="1"/>
          <p:nvPr/>
        </p:nvSpPr>
        <p:spPr>
          <a:xfrm>
            <a:off x="6265545" y="6457315"/>
            <a:ext cx="2614295" cy="305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European Bank Authority</a:t>
            </a:r>
            <a:endParaRPr lang="en-US" sz="1400" b="1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Preview</a:t>
            </a:r>
            <a:endParaRPr lang="en-US" sz="3600" b="1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711200" y="1403350"/>
            <a:ext cx="7666355" cy="3178810"/>
          </a:xfrm>
        </p:spPr>
        <p:txBody>
          <a:bodyPr>
            <a:noAutofit/>
          </a:bodyPr>
          <a:lstStyle/>
          <a:p>
            <a:pPr fontAlgn="auto">
              <a:lnSpc>
                <a:spcPct val="110000"/>
              </a:lnSpc>
            </a:pPr>
            <a:r>
              <a:rPr lang="en-US" sz="2000" i="1" dirty="0">
                <a:sym typeface="+mn-ea"/>
              </a:rPr>
              <a:t>Using a conceptual framework, we predict and find that increased tax scrutiny leads crypto investors to utilize legal tax planning with tax-loss harvesting as an alternative to non-compliance.</a:t>
            </a:r>
            <a:endParaRPr lang="en-US" sz="2000" i="1" dirty="0"/>
          </a:p>
          <a:p>
            <a:pPr fontAlgn="auto">
              <a:lnSpc>
                <a:spcPct val="110000"/>
              </a:lnSpc>
            </a:pPr>
            <a:r>
              <a:rPr lang="en-US" sz="2000" i="1" dirty="0">
                <a:sym typeface="+mn-ea"/>
              </a:rPr>
              <a:t>In particular, </a:t>
            </a:r>
            <a:r>
              <a:rPr lang="en-US" sz="2000" b="1" i="1" dirty="0">
                <a:sym typeface="+mn-ea"/>
              </a:rPr>
              <a:t>domestic traders increase tax-loss harvesting </a:t>
            </a:r>
            <a:br>
              <a:rPr lang="en-US" sz="2000" b="1" i="1" dirty="0">
                <a:sym typeface="+mn-ea"/>
              </a:rPr>
            </a:br>
            <a:r>
              <a:rPr lang="en-US" sz="2000" b="1" i="1" dirty="0">
                <a:sym typeface="+mn-ea"/>
              </a:rPr>
              <a:t>following the increase in tax scrutiny</a:t>
            </a:r>
            <a:r>
              <a:rPr lang="en-US" sz="2000" i="1" dirty="0">
                <a:sym typeface="+mn-ea"/>
              </a:rPr>
              <a:t>, and U.S. exchanges exhibit a significantly greater amount of wash trading</a:t>
            </a:r>
            <a:r>
              <a:rPr lang="en-US" sz="2000" i="1" dirty="0">
                <a:sym typeface="+mn-ea"/>
              </a:rPr>
              <a:t>, </a:t>
            </a:r>
            <a:r>
              <a:rPr lang="en-US" sz="2000" b="1" i="1" dirty="0">
                <a:sym typeface="+mn-ea"/>
              </a:rPr>
              <a:t>especially during harvesting periods</a:t>
            </a:r>
            <a:r>
              <a:rPr lang="en-US" sz="2000" i="1" dirty="0">
                <a:sym typeface="+mn-ea"/>
              </a:rPr>
              <a:t> (EoY and following price drops)</a:t>
            </a:r>
            <a:r>
              <a:rPr lang="en-US" sz="2000" i="1" dirty="0">
                <a:sym typeface="+mn-ea"/>
              </a:rPr>
              <a:t>.</a:t>
            </a:r>
            <a:endParaRPr lang="en-US" sz="2000" i="1" dirty="0"/>
          </a:p>
          <a:p>
            <a:pPr fontAlgn="auto">
              <a:lnSpc>
                <a:spcPct val="90000"/>
              </a:lnSpc>
            </a:pPr>
            <a:r>
              <a:rPr lang="en-US" sz="2000" i="1" dirty="0">
                <a:sym typeface="+mn-ea"/>
              </a:rPr>
              <a:t>Additional findings suggest that </a:t>
            </a:r>
            <a:r>
              <a:rPr lang="en-US" sz="2000" b="1" i="1" dirty="0">
                <a:sym typeface="+mn-ea"/>
              </a:rPr>
              <a:t>policy targeted at U.S.-based exchanges</a:t>
            </a:r>
            <a:r>
              <a:rPr lang="en-US" sz="2000" i="1" dirty="0">
                <a:sym typeface="+mn-ea"/>
              </a:rPr>
              <a:t> results in an outflow of trading to unregulated exchanges</a:t>
            </a:r>
            <a:r>
              <a:rPr lang="en-US" sz="2000" b="1" i="1" dirty="0">
                <a:sym typeface="+mn-ea"/>
              </a:rPr>
              <a:t>.</a:t>
            </a:r>
            <a:r>
              <a:rPr lang="en-US" sz="2000" i="1" dirty="0">
                <a:sym typeface="+mn-ea"/>
              </a:rPr>
              <a:t> </a:t>
            </a:r>
            <a:endParaRPr lang="en-US" sz="2000" i="1" dirty="0"/>
          </a:p>
          <a:p>
            <a:pPr fontAlgn="auto">
              <a:lnSpc>
                <a:spcPct val="110000"/>
              </a:lnSpc>
            </a:pPr>
            <a:r>
              <a:rPr lang="en-US" sz="2000" i="1" dirty="0">
                <a:sym typeface="+mn-ea"/>
              </a:rPr>
              <a:t>Finally, a </a:t>
            </a:r>
            <a:r>
              <a:rPr lang="en-US" sz="2000" b="1" i="1" dirty="0">
                <a:sym typeface="+mn-ea"/>
              </a:rPr>
              <a:t>lack of policy coordination</a:t>
            </a:r>
            <a:r>
              <a:rPr lang="en-US" sz="2000" i="1" dirty="0">
                <a:sym typeface="+mn-ea"/>
              </a:rPr>
              <a:t> in crypto </a:t>
            </a:r>
            <a:r>
              <a:rPr lang="en-US" sz="2000" b="1" i="1" dirty="0">
                <a:sym typeface="+mn-ea"/>
              </a:rPr>
              <a:t>creates demand</a:t>
            </a:r>
            <a:r>
              <a:rPr lang="en-US" sz="2000" i="1" dirty="0">
                <a:sym typeface="+mn-ea"/>
              </a:rPr>
              <a:t> for innovative products, such as NFTs and DeFi, </a:t>
            </a:r>
            <a:r>
              <a:rPr lang="en-US" sz="2000" b="1" i="1" dirty="0">
                <a:sym typeface="+mn-ea"/>
              </a:rPr>
              <a:t>where tax guidance is particularly lacking</a:t>
            </a:r>
            <a:r>
              <a:rPr lang="en-US" sz="2000" i="1" dirty="0">
                <a:sym typeface="+mn-ea"/>
              </a:rPr>
              <a:t>.</a:t>
            </a:r>
            <a:endParaRPr lang="en-US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55875" y="2581910"/>
            <a:ext cx="3940810" cy="16833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(2) Estimated Tax-Loss Harvesting Revenue</a:t>
            </a:r>
            <a:endParaRPr lang="en-US" sz="3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 Box 70"/>
          <p:cNvSpPr txBox="1"/>
          <p:nvPr/>
        </p:nvSpPr>
        <p:spPr>
          <a:xfrm>
            <a:off x="2173605" y="5561330"/>
            <a:ext cx="4797425" cy="675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sz="1300">
                <a:latin typeface="Calibri Light" panose="020F0302020204030204" charset="0"/>
                <a:cs typeface="Calibri Light" panose="020F0302020204030204" charset="0"/>
              </a:rPr>
              <a:t>In 2018, federal capital gains tax revenue was </a:t>
            </a:r>
            <a:r>
              <a:rPr lang="en-US" sz="1300" b="1">
                <a:latin typeface="Calibri Light" panose="020F0302020204030204" charset="0"/>
                <a:cs typeface="Calibri Light" panose="020F0302020204030204" charset="0"/>
              </a:rPr>
              <a:t>$158.4 billion</a:t>
            </a:r>
            <a:r>
              <a:rPr lang="en-US" sz="1300">
                <a:latin typeface="Calibri Light" panose="020F0302020204030204" charset="0"/>
                <a:cs typeface="Calibri Light" panose="020F0302020204030204" charset="0"/>
              </a:rPr>
              <a:t> </a:t>
            </a:r>
            <a:br>
              <a:rPr lang="en-US" sz="1300">
                <a:latin typeface="Calibri Light" panose="020F0302020204030204" charset="0"/>
                <a:cs typeface="Calibri Light" panose="020F0302020204030204" charset="0"/>
              </a:rPr>
            </a:br>
            <a:r>
              <a:rPr lang="en-US" sz="1300">
                <a:latin typeface="Calibri Light" panose="020F0302020204030204" charset="0"/>
                <a:cs typeface="Calibri Light" panose="020F0302020204030204" charset="0"/>
              </a:rPr>
              <a:t>-&gt; </a:t>
            </a:r>
            <a:r>
              <a:rPr lang="en-US" sz="1300">
                <a:latin typeface="Calibri Light" panose="020F0302020204030204" charset="0"/>
                <a:cs typeface="Calibri Light" panose="020F0302020204030204" charset="0"/>
                <a:sym typeface="+mn-ea"/>
              </a:rPr>
              <a:t>Potential: </a:t>
            </a:r>
            <a:r>
              <a:rPr lang="en-US" sz="1300" b="1">
                <a:latin typeface="Calibri Light" panose="020F0302020204030204" charset="0"/>
                <a:cs typeface="Calibri Light" panose="020F0302020204030204" charset="0"/>
                <a:sym typeface="+mn-ea"/>
              </a:rPr>
              <a:t>Increase</a:t>
            </a:r>
            <a:r>
              <a:rPr lang="en-US" sz="1300">
                <a:latin typeface="Calibri Light" panose="020F0302020204030204" charset="0"/>
                <a:cs typeface="Calibri Light" panose="020F0302020204030204" charset="0"/>
                <a:sym typeface="+mn-ea"/>
              </a:rPr>
              <a:t> of about </a:t>
            </a:r>
            <a:r>
              <a:rPr lang="en-US" sz="1300" b="1">
                <a:latin typeface="Calibri Light" panose="020F0302020204030204" charset="0"/>
                <a:cs typeface="Calibri Light" panose="020F0302020204030204" charset="0"/>
                <a:sym typeface="+mn-ea"/>
              </a:rPr>
              <a:t>5</a:t>
            </a:r>
            <a:r>
              <a:rPr lang="en-US" sz="1300" b="1">
                <a:latin typeface="Calibri Light" panose="020F0302020204030204" charset="0"/>
                <a:cs typeface="Calibri Light" panose="020F0302020204030204" charset="0"/>
                <a:sym typeface="+mn-ea"/>
              </a:rPr>
              <a:t>-10% tax revenue [only BTC]</a:t>
            </a:r>
            <a:r>
              <a:rPr lang="en-US" sz="1300">
                <a:latin typeface="Calibri Light" panose="020F0302020204030204" charset="0"/>
                <a:cs typeface="Calibri Light" panose="020F0302020204030204" charset="0"/>
                <a:sym typeface="+mn-ea"/>
              </a:rPr>
              <a:t>.</a:t>
            </a:r>
            <a:endParaRPr lang="en-US" sz="1300">
              <a:latin typeface="Calibri Light" panose="020F0302020204030204" charset="0"/>
              <a:cs typeface="Calibri Light" panose="020F0302020204030204" charset="0"/>
            </a:endParaRPr>
          </a:p>
          <a:p>
            <a:pPr algn="ctr"/>
            <a:r>
              <a:rPr lang="en-US" sz="1200">
                <a:latin typeface="Calibri Light" panose="020F0302020204030204" charset="0"/>
                <a:cs typeface="Calibri Light" panose="020F0302020204030204" charset="0"/>
              </a:rPr>
              <a:t>.</a:t>
            </a:r>
            <a:endParaRPr lang="en-US" sz="1200">
              <a:latin typeface="Calibri Light" panose="020F0302020204030204" charset="0"/>
              <a:cs typeface="Calibri Light" panose="020F030202020403020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rcRect r="29840"/>
          <a:stretch>
            <a:fillRect/>
          </a:stretch>
        </p:blipFill>
        <p:spPr>
          <a:xfrm>
            <a:off x="0" y="0"/>
            <a:ext cx="6725920" cy="5314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rcRect l="68424"/>
          <a:stretch>
            <a:fillRect/>
          </a:stretch>
        </p:blipFill>
        <p:spPr>
          <a:xfrm>
            <a:off x="6725920" y="0"/>
            <a:ext cx="2418080" cy="531495"/>
          </a:xfrm>
          <a:prstGeom prst="rect">
            <a:avLst/>
          </a:prstGeom>
        </p:spPr>
      </p:pic>
      <p:sp>
        <p:nvSpPr>
          <p:cNvPr id="12" name="Rectangles 11"/>
          <p:cNvSpPr/>
          <p:nvPr/>
        </p:nvSpPr>
        <p:spPr>
          <a:xfrm>
            <a:off x="-635" y="6382385"/>
            <a:ext cx="9145270" cy="475615"/>
          </a:xfrm>
          <a:prstGeom prst="rect">
            <a:avLst/>
          </a:prstGeom>
          <a:solidFill>
            <a:srgbClr val="271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350"/>
          </a:p>
        </p:txBody>
      </p:sp>
      <p:sp>
        <p:nvSpPr>
          <p:cNvPr id="17" name="Tekstfelt 2"/>
          <p:cNvSpPr txBox="1"/>
          <p:nvPr/>
        </p:nvSpPr>
        <p:spPr>
          <a:xfrm>
            <a:off x="223123" y="6434748"/>
            <a:ext cx="3042285" cy="30670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p>
            <a:pPr algn="l"/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Cong, Landsman, Maydew, and Rabetti</a:t>
            </a:r>
            <a:endParaRPr lang="en-US" sz="1400" b="1" dirty="0" smtClean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Oval 31"/>
          <p:cNvSpPr/>
          <p:nvPr/>
        </p:nvSpPr>
        <p:spPr>
          <a:xfrm>
            <a:off x="796290" y="18415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946150" y="1854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1096010" y="1854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1244600" y="1854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1387475" y="1854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1537335" y="18669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1680210" y="18669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1821815" y="19113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1964690" y="19113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2114550" y="19240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2263140" y="192405"/>
            <a:ext cx="113030" cy="11303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en-US">
              <a:sym typeface="+mn-ea"/>
            </a:endParaRPr>
          </a:p>
        </p:txBody>
      </p:sp>
      <p:sp>
        <p:nvSpPr>
          <p:cNvPr id="75" name="Oval 74"/>
          <p:cNvSpPr/>
          <p:nvPr/>
        </p:nvSpPr>
        <p:spPr>
          <a:xfrm>
            <a:off x="2413000" y="19367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2555875" y="19367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2697480" y="1981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2840355" y="1981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en-US">
              <a:sym typeface="+mn-ea"/>
            </a:endParaRPr>
          </a:p>
        </p:txBody>
      </p:sp>
      <p:sp>
        <p:nvSpPr>
          <p:cNvPr id="79" name="Oval 78"/>
          <p:cNvSpPr/>
          <p:nvPr/>
        </p:nvSpPr>
        <p:spPr>
          <a:xfrm>
            <a:off x="2990215" y="19939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9" name="Content Placeholder 8"/>
          <p:cNvPicPr>
            <a:picLocks noChangeAspect="1"/>
          </p:cNvPicPr>
          <p:nvPr>
            <p:ph idx="1"/>
          </p:nvPr>
        </p:nvPicPr>
        <p:blipFill>
          <a:blip r:embed="rId3"/>
          <a:srcRect b="62058"/>
          <a:stretch>
            <a:fillRect/>
          </a:stretch>
        </p:blipFill>
        <p:spPr>
          <a:xfrm>
            <a:off x="2319655" y="1336675"/>
            <a:ext cx="4071620" cy="1205865"/>
          </a:xfrm>
          <a:prstGeom prst="rect">
            <a:avLst/>
          </a:prstGeom>
        </p:spPr>
      </p:pic>
      <p:sp>
        <p:nvSpPr>
          <p:cNvPr id="13" name="Rectangles 12"/>
          <p:cNvSpPr/>
          <p:nvPr/>
        </p:nvSpPr>
        <p:spPr>
          <a:xfrm>
            <a:off x="4716145" y="3672205"/>
            <a:ext cx="390525" cy="343535"/>
          </a:xfrm>
          <a:prstGeom prst="rect">
            <a:avLst/>
          </a:prstGeom>
          <a:noFill/>
          <a:ln w="190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1" name="Rectangles 20"/>
          <p:cNvSpPr/>
          <p:nvPr/>
        </p:nvSpPr>
        <p:spPr>
          <a:xfrm>
            <a:off x="5873115" y="3672205"/>
            <a:ext cx="390525" cy="343535"/>
          </a:xfrm>
          <a:prstGeom prst="rect">
            <a:avLst/>
          </a:prstGeom>
          <a:noFill/>
          <a:ln w="190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92" name="Rectangles 91"/>
          <p:cNvSpPr/>
          <p:nvPr/>
        </p:nvSpPr>
        <p:spPr>
          <a:xfrm>
            <a:off x="4563745" y="5815965"/>
            <a:ext cx="2045335" cy="215265"/>
          </a:xfrm>
          <a:prstGeom prst="rect">
            <a:avLst/>
          </a:prstGeom>
          <a:noFill/>
          <a:ln w="190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" name="Google Shape;731;p24"/>
          <p:cNvSpPr txBox="1"/>
          <p:nvPr/>
        </p:nvSpPr>
        <p:spPr>
          <a:xfrm>
            <a:off x="6265545" y="6457315"/>
            <a:ext cx="2614295" cy="305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European Bank Authority</a:t>
            </a:r>
            <a:endParaRPr lang="en-US" sz="1400" b="1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0615" y="4388485"/>
            <a:ext cx="7086600" cy="95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13" grpId="0" bldLvl="0" animBg="1"/>
      <p:bldP spid="21" grpId="0" bldLvl="0" animBg="1"/>
      <p:bldP spid="92" grpId="0" bldLvl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"/>
          <a:srcRect r="29840"/>
          <a:stretch>
            <a:fillRect/>
          </a:stretch>
        </p:blipFill>
        <p:spPr>
          <a:xfrm>
            <a:off x="0" y="0"/>
            <a:ext cx="6725920" cy="531495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1"/>
          <a:srcRect l="68424"/>
          <a:stretch>
            <a:fillRect/>
          </a:stretch>
        </p:blipFill>
        <p:spPr>
          <a:xfrm>
            <a:off x="6725920" y="0"/>
            <a:ext cx="2418080" cy="531495"/>
          </a:xfrm>
          <a:prstGeom prst="rect">
            <a:avLst/>
          </a:prstGeom>
        </p:spPr>
      </p:pic>
      <p:sp>
        <p:nvSpPr>
          <p:cNvPr id="15" name="Rectangles 14"/>
          <p:cNvSpPr/>
          <p:nvPr/>
        </p:nvSpPr>
        <p:spPr>
          <a:xfrm>
            <a:off x="-635" y="6382385"/>
            <a:ext cx="9145270" cy="475615"/>
          </a:xfrm>
          <a:prstGeom prst="rect">
            <a:avLst/>
          </a:prstGeom>
          <a:solidFill>
            <a:srgbClr val="271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350"/>
          </a:p>
        </p:txBody>
      </p:sp>
      <p:sp>
        <p:nvSpPr>
          <p:cNvPr id="20" name="Oval 19"/>
          <p:cNvSpPr/>
          <p:nvPr/>
        </p:nvSpPr>
        <p:spPr>
          <a:xfrm>
            <a:off x="796290" y="18415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946150" y="1854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096010" y="1854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244600" y="1854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387475" y="1854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537335" y="18669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680210" y="18669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821815" y="19113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964690" y="19113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114550" y="19240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2263140" y="19240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413000" y="193675"/>
            <a:ext cx="113030" cy="11303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en-US">
              <a:sym typeface="+mn-ea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2555875" y="19367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en-US">
              <a:sym typeface="+mn-ea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2697480" y="1981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840355" y="1981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990215" y="19939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" name="Tekstfelt 2"/>
          <p:cNvSpPr txBox="1"/>
          <p:nvPr/>
        </p:nvSpPr>
        <p:spPr>
          <a:xfrm>
            <a:off x="223123" y="6434748"/>
            <a:ext cx="3042285" cy="30670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p>
            <a:pPr algn="l"/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Cong, Landsman, Maydew, and Rabetti</a:t>
            </a:r>
            <a:endParaRPr lang="en-US" sz="1400" b="1" dirty="0" smtClean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Google Shape;731;p24"/>
          <p:cNvSpPr txBox="1"/>
          <p:nvPr/>
        </p:nvSpPr>
        <p:spPr>
          <a:xfrm>
            <a:off x="6265545" y="6457315"/>
            <a:ext cx="2614295" cy="305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European Bank Authority</a:t>
            </a:r>
            <a:endParaRPr lang="en-US" sz="1400" b="1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1435735" y="1855470"/>
            <a:ext cx="6436995" cy="1537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sz="4700" b="1" i="1"/>
              <a:t>Extended Discussion </a:t>
            </a:r>
            <a:endParaRPr lang="en-US" sz="4700" b="1" i="1"/>
          </a:p>
          <a:p>
            <a:pPr algn="ctr"/>
            <a:r>
              <a:rPr lang="en-US" sz="4700" b="1" i="1"/>
              <a:t>and Policy Coordination</a:t>
            </a:r>
            <a:endParaRPr lang="en-US" sz="4700" b="1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8650" y="474345"/>
            <a:ext cx="8041005" cy="12166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 algn="l">
              <a:buClrTx/>
              <a:buSzTx/>
              <a:buFontTx/>
            </a:pPr>
            <a:r>
              <a:rPr lang="en-US" sz="2700" b="1" dirty="0">
                <a:sym typeface="+mn-ea"/>
              </a:rPr>
              <a:t>Effects of Tax Scrutiny on Traders’ Exchange Preferences</a:t>
            </a:r>
            <a:br>
              <a:rPr lang="en-US" sz="3600" b="1" dirty="0">
                <a:sym typeface="+mn-ea"/>
              </a:rPr>
            </a:br>
            <a:endParaRPr lang="en-US" sz="3600" b="1" dirty="0">
              <a:sym typeface="+mn-ea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"/>
          <a:srcRect r="29840"/>
          <a:stretch>
            <a:fillRect/>
          </a:stretch>
        </p:blipFill>
        <p:spPr>
          <a:xfrm>
            <a:off x="0" y="0"/>
            <a:ext cx="6725920" cy="531495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1"/>
          <a:srcRect l="68424"/>
          <a:stretch>
            <a:fillRect/>
          </a:stretch>
        </p:blipFill>
        <p:spPr>
          <a:xfrm>
            <a:off x="6725920" y="0"/>
            <a:ext cx="2418080" cy="531495"/>
          </a:xfrm>
          <a:prstGeom prst="rect">
            <a:avLst/>
          </a:prstGeom>
        </p:spPr>
      </p:pic>
      <p:sp>
        <p:nvSpPr>
          <p:cNvPr id="15" name="Rectangles 14"/>
          <p:cNvSpPr/>
          <p:nvPr/>
        </p:nvSpPr>
        <p:spPr>
          <a:xfrm>
            <a:off x="-635" y="6382385"/>
            <a:ext cx="9145270" cy="475615"/>
          </a:xfrm>
          <a:prstGeom prst="rect">
            <a:avLst/>
          </a:prstGeom>
          <a:solidFill>
            <a:srgbClr val="271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350"/>
          </a:p>
        </p:txBody>
      </p:sp>
      <p:sp>
        <p:nvSpPr>
          <p:cNvPr id="17" name="Tekstfelt 2"/>
          <p:cNvSpPr txBox="1"/>
          <p:nvPr/>
        </p:nvSpPr>
        <p:spPr>
          <a:xfrm>
            <a:off x="223123" y="6434748"/>
            <a:ext cx="3042285" cy="30670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p>
            <a:pPr algn="l"/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Cong, Landsman, Maydew, and Rabetti</a:t>
            </a:r>
            <a:endParaRPr lang="en-US" sz="1400" b="1" dirty="0" smtClean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Oval 7"/>
          <p:cNvSpPr/>
          <p:nvPr/>
        </p:nvSpPr>
        <p:spPr>
          <a:xfrm>
            <a:off x="796290" y="18415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946150" y="1854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096010" y="1854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244600" y="1854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387475" y="1854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537335" y="18669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680210" y="18669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821815" y="19113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964690" y="19113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114550" y="19240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2263140" y="19240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413000" y="19367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en-US">
              <a:sym typeface="+mn-ea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2555875" y="193675"/>
            <a:ext cx="113030" cy="11303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en-US">
              <a:sym typeface="+mn-ea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2697480" y="1981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en-US">
              <a:sym typeface="+mn-ea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2840355" y="1981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990215" y="19939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" name="Google Shape;731;p24"/>
          <p:cNvSpPr txBox="1"/>
          <p:nvPr/>
        </p:nvSpPr>
        <p:spPr>
          <a:xfrm>
            <a:off x="6265545" y="6457315"/>
            <a:ext cx="2614295" cy="305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European Bank Authority</a:t>
            </a:r>
            <a:endParaRPr lang="en-US" sz="1400" b="1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880" y="1022350"/>
            <a:ext cx="4206240" cy="5337810"/>
          </a:xfrm>
          <a:prstGeom prst="rect">
            <a:avLst/>
          </a:prstGeom>
        </p:spPr>
      </p:pic>
      <p:sp>
        <p:nvSpPr>
          <p:cNvPr id="9" name="Rectangles 8"/>
          <p:cNvSpPr/>
          <p:nvPr/>
        </p:nvSpPr>
        <p:spPr>
          <a:xfrm>
            <a:off x="2538095" y="2007235"/>
            <a:ext cx="4033520" cy="273050"/>
          </a:xfrm>
          <a:prstGeom prst="rect">
            <a:avLst/>
          </a:prstGeom>
          <a:noFill/>
          <a:ln w="190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3" name="Rectangles 12"/>
          <p:cNvSpPr/>
          <p:nvPr/>
        </p:nvSpPr>
        <p:spPr>
          <a:xfrm>
            <a:off x="2538095" y="3517900"/>
            <a:ext cx="4033520" cy="273050"/>
          </a:xfrm>
          <a:prstGeom prst="rect">
            <a:avLst/>
          </a:prstGeom>
          <a:noFill/>
          <a:ln w="190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1" name="Rectangles 20"/>
          <p:cNvSpPr/>
          <p:nvPr/>
        </p:nvSpPr>
        <p:spPr>
          <a:xfrm>
            <a:off x="2526030" y="5045710"/>
            <a:ext cx="4033520" cy="273050"/>
          </a:xfrm>
          <a:prstGeom prst="rect">
            <a:avLst/>
          </a:prstGeom>
          <a:noFill/>
          <a:ln w="190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" name="Text Box 1"/>
          <p:cNvSpPr txBox="1"/>
          <p:nvPr/>
        </p:nvSpPr>
        <p:spPr>
          <a:xfrm>
            <a:off x="1009650" y="1973580"/>
            <a:ext cx="83566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1400"/>
              <a:t>guidance</a:t>
            </a:r>
            <a:endParaRPr lang="en-US" sz="1400"/>
          </a:p>
        </p:txBody>
      </p:sp>
      <p:sp>
        <p:nvSpPr>
          <p:cNvPr id="4" name="Right Arrow 3"/>
          <p:cNvSpPr/>
          <p:nvPr/>
        </p:nvSpPr>
        <p:spPr>
          <a:xfrm>
            <a:off x="1844040" y="2103120"/>
            <a:ext cx="449580" cy="7556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" name="Text Box 4"/>
          <p:cNvSpPr txBox="1"/>
          <p:nvPr/>
        </p:nvSpPr>
        <p:spPr>
          <a:xfrm>
            <a:off x="1007110" y="3484245"/>
            <a:ext cx="83566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1400"/>
              <a:t>guidance</a:t>
            </a:r>
            <a:endParaRPr lang="en-US" sz="1400"/>
          </a:p>
        </p:txBody>
      </p:sp>
      <p:sp>
        <p:nvSpPr>
          <p:cNvPr id="12" name="Right Arrow 11"/>
          <p:cNvSpPr/>
          <p:nvPr/>
        </p:nvSpPr>
        <p:spPr>
          <a:xfrm>
            <a:off x="1854200" y="3613785"/>
            <a:ext cx="449580" cy="7556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6" name="Text Box 15"/>
          <p:cNvSpPr txBox="1"/>
          <p:nvPr/>
        </p:nvSpPr>
        <p:spPr>
          <a:xfrm>
            <a:off x="1123950" y="4994910"/>
            <a:ext cx="69659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1400"/>
              <a:t>privacy</a:t>
            </a:r>
            <a:endParaRPr lang="en-US" sz="1400"/>
          </a:p>
        </p:txBody>
      </p:sp>
      <p:sp>
        <p:nvSpPr>
          <p:cNvPr id="19" name="Right Arrow 18"/>
          <p:cNvSpPr/>
          <p:nvPr/>
        </p:nvSpPr>
        <p:spPr>
          <a:xfrm>
            <a:off x="1861820" y="5124450"/>
            <a:ext cx="449580" cy="7556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3" grpId="0" bldLvl="0" animBg="1"/>
      <p:bldP spid="21" grpId="0" bldLvl="0" animBg="1"/>
      <p:bldP spid="4" grpId="0" animBg="1"/>
      <p:bldP spid="2" grpId="0"/>
      <p:bldP spid="12" grpId="0" animBg="1"/>
      <p:bldP spid="5" grpId="0"/>
      <p:bldP spid="19" grpId="0" bldLvl="0" animBg="1"/>
      <p:bldP spid="1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5420" y="1445260"/>
            <a:ext cx="6233160" cy="2613025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8650" y="748665"/>
            <a:ext cx="7886700" cy="61912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lvl="0" algn="l">
              <a:buClrTx/>
              <a:buSzTx/>
              <a:buFontTx/>
            </a:pPr>
            <a:r>
              <a:rPr lang="en-US" sz="2700" b="1" dirty="0">
                <a:sym typeface="+mn-ea"/>
              </a:rPr>
              <a:t>Gray Areas of Taxation: Non-Fungible Tokens (NFTs)</a:t>
            </a:r>
            <a:br>
              <a:rPr lang="en-US" sz="3600" b="1" dirty="0">
                <a:sym typeface="+mn-ea"/>
              </a:rPr>
            </a:br>
            <a:endParaRPr lang="en-US" sz="3600" b="1" dirty="0">
              <a:sym typeface="+mn-ea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rcRect r="29840"/>
          <a:stretch>
            <a:fillRect/>
          </a:stretch>
        </p:blipFill>
        <p:spPr>
          <a:xfrm>
            <a:off x="0" y="0"/>
            <a:ext cx="6725920" cy="531495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2"/>
          <a:srcRect l="68424"/>
          <a:stretch>
            <a:fillRect/>
          </a:stretch>
        </p:blipFill>
        <p:spPr>
          <a:xfrm>
            <a:off x="6725920" y="0"/>
            <a:ext cx="2418080" cy="531495"/>
          </a:xfrm>
          <a:prstGeom prst="rect">
            <a:avLst/>
          </a:prstGeom>
        </p:spPr>
      </p:pic>
      <p:sp>
        <p:nvSpPr>
          <p:cNvPr id="15" name="Rectangles 14"/>
          <p:cNvSpPr/>
          <p:nvPr/>
        </p:nvSpPr>
        <p:spPr>
          <a:xfrm>
            <a:off x="-635" y="6382385"/>
            <a:ext cx="9145270" cy="475615"/>
          </a:xfrm>
          <a:prstGeom prst="rect">
            <a:avLst/>
          </a:prstGeom>
          <a:solidFill>
            <a:srgbClr val="271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350"/>
          </a:p>
        </p:txBody>
      </p:sp>
      <p:sp>
        <p:nvSpPr>
          <p:cNvPr id="17" name="Tekstfelt 2"/>
          <p:cNvSpPr txBox="1"/>
          <p:nvPr/>
        </p:nvSpPr>
        <p:spPr>
          <a:xfrm>
            <a:off x="223123" y="6434748"/>
            <a:ext cx="3042285" cy="30670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p>
            <a:pPr algn="l"/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Cong, Landsman, Maydew, and Rabetti</a:t>
            </a:r>
            <a:endParaRPr lang="en-US" sz="1400" b="1" dirty="0" smtClean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Oval 7"/>
          <p:cNvSpPr/>
          <p:nvPr/>
        </p:nvSpPr>
        <p:spPr>
          <a:xfrm>
            <a:off x="796290" y="18415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946150" y="1854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096010" y="1854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244600" y="1854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387475" y="1854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537335" y="18669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680210" y="18669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821815" y="19113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964690" y="19113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114550" y="19240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2263140" y="19240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413000" y="19367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en-US">
              <a:sym typeface="+mn-ea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2555875" y="193675"/>
            <a:ext cx="113030" cy="11303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7030A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697480" y="198120"/>
            <a:ext cx="113030" cy="11303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en-US">
              <a:sym typeface="+mn-ea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2840355" y="1981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990215" y="19939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en-US">
              <a:sym typeface="+mn-ea"/>
            </a:endParaRPr>
          </a:p>
        </p:txBody>
      </p:sp>
      <p:sp>
        <p:nvSpPr>
          <p:cNvPr id="3" name="Google Shape;731;p24"/>
          <p:cNvSpPr txBox="1"/>
          <p:nvPr/>
        </p:nvSpPr>
        <p:spPr>
          <a:xfrm>
            <a:off x="6265545" y="6457315"/>
            <a:ext cx="2614295" cy="305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European Bank Authority</a:t>
            </a:r>
            <a:endParaRPr lang="en-US" sz="1400" b="1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6" name="Rectangles 15"/>
          <p:cNvSpPr/>
          <p:nvPr/>
        </p:nvSpPr>
        <p:spPr>
          <a:xfrm>
            <a:off x="1536065" y="1934210"/>
            <a:ext cx="5934075" cy="435610"/>
          </a:xfrm>
          <a:prstGeom prst="rect">
            <a:avLst/>
          </a:prstGeom>
          <a:noFill/>
          <a:ln w="190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24890" y="4389120"/>
            <a:ext cx="7094220" cy="19126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3050" y="4071620"/>
            <a:ext cx="2613660" cy="304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2465" y="4082415"/>
            <a:ext cx="274320" cy="259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65350" y="1286510"/>
            <a:ext cx="4513580" cy="280924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lvl="0" algn="l">
              <a:buClrTx/>
              <a:buSzTx/>
              <a:buFontTx/>
            </a:pPr>
            <a:r>
              <a:rPr lang="en-US" sz="2700" b="1" dirty="0">
                <a:sym typeface="+mn-ea"/>
              </a:rPr>
              <a:t>Gray Areas of Taxation: Decentralized Finance (DeFi)</a:t>
            </a:r>
            <a:endParaRPr lang="en-US" sz="3600" b="1" dirty="0">
              <a:sym typeface="+mn-ea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rcRect r="29840"/>
          <a:stretch>
            <a:fillRect/>
          </a:stretch>
        </p:blipFill>
        <p:spPr>
          <a:xfrm>
            <a:off x="0" y="0"/>
            <a:ext cx="6725920" cy="531495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2"/>
          <a:srcRect l="68424"/>
          <a:stretch>
            <a:fillRect/>
          </a:stretch>
        </p:blipFill>
        <p:spPr>
          <a:xfrm>
            <a:off x="6725920" y="0"/>
            <a:ext cx="2418080" cy="531495"/>
          </a:xfrm>
          <a:prstGeom prst="rect">
            <a:avLst/>
          </a:prstGeom>
        </p:spPr>
      </p:pic>
      <p:sp>
        <p:nvSpPr>
          <p:cNvPr id="15" name="Rectangles 14"/>
          <p:cNvSpPr/>
          <p:nvPr/>
        </p:nvSpPr>
        <p:spPr>
          <a:xfrm>
            <a:off x="-635" y="6382385"/>
            <a:ext cx="9145270" cy="475615"/>
          </a:xfrm>
          <a:prstGeom prst="rect">
            <a:avLst/>
          </a:prstGeom>
          <a:solidFill>
            <a:srgbClr val="271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350"/>
          </a:p>
        </p:txBody>
      </p:sp>
      <p:sp>
        <p:nvSpPr>
          <p:cNvPr id="17" name="Tekstfelt 2"/>
          <p:cNvSpPr txBox="1"/>
          <p:nvPr/>
        </p:nvSpPr>
        <p:spPr>
          <a:xfrm>
            <a:off x="223123" y="6434748"/>
            <a:ext cx="3042285" cy="30670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p>
            <a:pPr algn="l"/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Cong, Landsman, Maydew, and Rabetti</a:t>
            </a:r>
            <a:endParaRPr lang="en-US" sz="1400" b="1" dirty="0" smtClean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Oval 7"/>
          <p:cNvSpPr/>
          <p:nvPr/>
        </p:nvSpPr>
        <p:spPr>
          <a:xfrm>
            <a:off x="796290" y="18415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946150" y="1854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096010" y="1854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244600" y="1854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387475" y="1854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537335" y="18669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680210" y="18669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821815" y="19113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964690" y="19113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114550" y="19240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2263140" y="19240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413000" y="19367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en-US">
              <a:sym typeface="+mn-ea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2555875" y="193675"/>
            <a:ext cx="113030" cy="11303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7030A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697480" y="198120"/>
            <a:ext cx="113030" cy="11303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en-US">
              <a:sym typeface="+mn-ea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2840355" y="1981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990215" y="19939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en-US">
              <a:sym typeface="+mn-ea"/>
            </a:endParaRPr>
          </a:p>
        </p:txBody>
      </p:sp>
      <p:sp>
        <p:nvSpPr>
          <p:cNvPr id="3" name="Google Shape;731;p24"/>
          <p:cNvSpPr txBox="1"/>
          <p:nvPr/>
        </p:nvSpPr>
        <p:spPr>
          <a:xfrm>
            <a:off x="6265545" y="6457315"/>
            <a:ext cx="2614295" cy="305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European Bank Authority</a:t>
            </a:r>
            <a:endParaRPr lang="en-US" sz="1400" b="1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6" name="Rectangles 15"/>
          <p:cNvSpPr/>
          <p:nvPr/>
        </p:nvSpPr>
        <p:spPr>
          <a:xfrm>
            <a:off x="2263140" y="2153920"/>
            <a:ext cx="4312285" cy="435610"/>
          </a:xfrm>
          <a:prstGeom prst="rect">
            <a:avLst/>
          </a:prstGeom>
          <a:noFill/>
          <a:ln w="190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180" y="4432300"/>
            <a:ext cx="7018020" cy="18059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6210" y="4095750"/>
            <a:ext cx="2621280" cy="251460"/>
          </a:xfrm>
          <a:prstGeom prst="rect">
            <a:avLst/>
          </a:prstGeom>
        </p:spPr>
      </p:pic>
      <p:pic>
        <p:nvPicPr>
          <p:cNvPr id="13" name="Content Placeholder 12"/>
          <p:cNvPicPr>
            <a:picLocks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566410" y="4104640"/>
            <a:ext cx="304800" cy="2057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6080"/>
            <a:ext cx="7886700" cy="1187450"/>
          </a:xfrm>
        </p:spPr>
        <p:txBody>
          <a:bodyPr>
            <a:normAutofit/>
          </a:bodyPr>
          <a:lstStyle/>
          <a:p>
            <a:r>
              <a:rPr lang="en-US" sz="3600" b="1" dirty="0"/>
              <a:t>The Relevance of Policy Coordination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469390"/>
            <a:ext cx="8012430" cy="2697480"/>
          </a:xfrm>
        </p:spPr>
        <p:txBody>
          <a:bodyPr>
            <a:no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8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→ </a:t>
            </a:r>
            <a:r>
              <a:rPr lang="en-US" sz="1800" i="1" dirty="0">
                <a:sym typeface="+mn-ea"/>
              </a:rPr>
              <a:t>The IRS passed a resolution in 2014 treating trading of cryptocurrencies as trading on a property</a:t>
            </a:r>
            <a:r>
              <a:rPr lang="en-US" sz="1800" i="1" dirty="0">
                <a:sym typeface="+mn-ea"/>
              </a:rPr>
              <a:t> </a:t>
            </a:r>
            <a:r>
              <a:rPr lang="en-US" sz="1800" i="1" dirty="0">
                <a:sym typeface="+mn-ea"/>
              </a:rPr>
              <a:t>(Crypto </a:t>
            </a:r>
            <a:r>
              <a:rPr lang="en-US" sz="18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→ </a:t>
            </a:r>
            <a:r>
              <a:rPr lang="en-US" sz="1800" i="1" dirty="0">
                <a:sym typeface="+mn-ea"/>
              </a:rPr>
              <a:t>Property)</a:t>
            </a:r>
            <a:r>
              <a:rPr lang="en-US" sz="1800" i="1" dirty="0">
                <a:solidFill>
                  <a:schemeClr val="tx1"/>
                </a:solidFill>
                <a:sym typeface="+mn-ea"/>
              </a:rPr>
              <a:t>;</a:t>
            </a:r>
            <a:endParaRPr lang="en-US" sz="1800" i="1" dirty="0">
              <a:solidFill>
                <a:schemeClr val="tx1"/>
              </a:solidFill>
              <a:sym typeface="+mn-ea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US" sz="1000" i="1" dirty="0">
              <a:solidFill>
                <a:schemeClr val="tx1"/>
              </a:solidFill>
              <a:sym typeface="+mn-ea"/>
            </a:endParaRP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18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→</a:t>
            </a:r>
            <a:r>
              <a:rPr lang="en-US" sz="1800" i="1" dirty="0">
                <a:sym typeface="+mn-ea"/>
              </a:rPr>
              <a:t> CFTC considers crypto as a subject to the provisions of the Commodity Exchange Act and CFTC Regulations (Crypto </a:t>
            </a:r>
            <a:r>
              <a:rPr lang="en-US" sz="18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→ </a:t>
            </a:r>
            <a:r>
              <a:rPr lang="en-US" sz="1800" i="1" dirty="0">
                <a:sym typeface="+mn-ea"/>
              </a:rPr>
              <a:t>Commodity).</a:t>
            </a:r>
            <a:endParaRPr lang="en-US" sz="1800" i="1" dirty="0">
              <a:solidFill>
                <a:schemeClr val="tx1"/>
              </a:solidFill>
              <a:sym typeface="+mn-ea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US" sz="800" i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18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→ </a:t>
            </a:r>
            <a:r>
              <a:rPr lang="en-US" sz="1800" i="1" dirty="0">
                <a:sym typeface="+mn-ea"/>
              </a:rPr>
              <a:t>The SEC Chairman, Gary Gensler, has argued that investor protection rules similar to those that cover derivatives and equities should apply to crypto exchanges (Crypto </a:t>
            </a:r>
            <a:r>
              <a:rPr lang="en-US" sz="18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→ </a:t>
            </a:r>
            <a:r>
              <a:rPr lang="en-US" sz="1800" i="1" dirty="0">
                <a:sym typeface="+mn-ea"/>
              </a:rPr>
              <a:t>Security);</a:t>
            </a:r>
            <a:endParaRPr lang="en-US" sz="1800" i="1" dirty="0">
              <a:sym typeface="+mn-ea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US" sz="1200" i="1" dirty="0">
              <a:solidFill>
                <a:schemeClr val="tx1"/>
              </a:solidFill>
              <a:sym typeface="+mn-ea"/>
            </a:endParaRP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18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→</a:t>
            </a:r>
            <a:r>
              <a:rPr lang="en-US" sz="1800" i="1" dirty="0">
                <a:sym typeface="+mn-ea"/>
              </a:rPr>
              <a:t> FASB's recent release states that accountants should adopt </a:t>
            </a:r>
            <a:r>
              <a:rPr lang="en-US" sz="1800" b="1" i="1" dirty="0">
                <a:sym typeface="+mn-ea"/>
              </a:rPr>
              <a:t>fair-value accounting </a:t>
            </a:r>
            <a:r>
              <a:rPr lang="en-US" sz="1800" i="1" dirty="0">
                <a:sym typeface="+mn-ea"/>
              </a:rPr>
              <a:t>instead of treating holdings as intangibles (Crypto </a:t>
            </a:r>
            <a:r>
              <a:rPr lang="en-US" sz="18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→ </a:t>
            </a:r>
            <a:r>
              <a:rPr lang="en-US" sz="1800" i="1" dirty="0">
                <a:sym typeface="+mn-ea"/>
              </a:rPr>
              <a:t>Financial Assets);</a:t>
            </a:r>
            <a:endParaRPr lang="en-US" sz="1800" i="1" dirty="0">
              <a:solidFill>
                <a:schemeClr val="tx1"/>
              </a:solidFill>
              <a:sym typeface="+mn-ea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US" sz="900" i="1" dirty="0">
              <a:solidFill>
                <a:schemeClr val="tx1"/>
              </a:solidFill>
              <a:sym typeface="+mn-ea"/>
            </a:endParaRP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18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→</a:t>
            </a:r>
            <a:r>
              <a:rPr lang="en-US" sz="1800" i="1" dirty="0">
                <a:sym typeface="+mn-ea"/>
              </a:rPr>
              <a:t> A bipartisan group of seven congressmen led by Rep. Tom Emmer introduced a </a:t>
            </a:r>
            <a:r>
              <a:rPr lang="en-US" sz="1800" b="1" i="1" dirty="0">
                <a:sym typeface="+mn-ea"/>
              </a:rPr>
              <a:t>bill seeking</a:t>
            </a:r>
            <a:r>
              <a:rPr lang="en-US" sz="1800" i="1" dirty="0">
                <a:sym typeface="+mn-ea"/>
              </a:rPr>
              <a:t> for Congress </a:t>
            </a:r>
            <a:r>
              <a:rPr lang="en-US" sz="1800" b="1" i="1" dirty="0">
                <a:sym typeface="+mn-ea"/>
              </a:rPr>
              <a:t>to</a:t>
            </a:r>
            <a:r>
              <a:rPr lang="en-US" sz="1800" i="1" dirty="0">
                <a:sym typeface="+mn-ea"/>
              </a:rPr>
              <a:t> </a:t>
            </a:r>
            <a:r>
              <a:rPr lang="en-US" sz="1800" b="1" i="1" dirty="0">
                <a:sym typeface="+mn-ea"/>
              </a:rPr>
              <a:t>provide a clear definition of digital assets</a:t>
            </a:r>
            <a:r>
              <a:rPr lang="en-US" sz="1800" i="1" dirty="0">
                <a:sym typeface="+mn-ea"/>
              </a:rPr>
              <a:t> under U.S. securities law.</a:t>
            </a:r>
            <a:endParaRPr lang="en-US" sz="1800" i="1" dirty="0">
              <a:sym typeface="+mn-ea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"/>
          <a:srcRect r="29840"/>
          <a:stretch>
            <a:fillRect/>
          </a:stretch>
        </p:blipFill>
        <p:spPr>
          <a:xfrm>
            <a:off x="0" y="0"/>
            <a:ext cx="6725920" cy="531495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1"/>
          <a:srcRect l="68424"/>
          <a:stretch>
            <a:fillRect/>
          </a:stretch>
        </p:blipFill>
        <p:spPr>
          <a:xfrm>
            <a:off x="6725920" y="0"/>
            <a:ext cx="2418080" cy="531495"/>
          </a:xfrm>
          <a:prstGeom prst="rect">
            <a:avLst/>
          </a:prstGeom>
        </p:spPr>
      </p:pic>
      <p:sp>
        <p:nvSpPr>
          <p:cNvPr id="15" name="Rectangles 14"/>
          <p:cNvSpPr/>
          <p:nvPr/>
        </p:nvSpPr>
        <p:spPr>
          <a:xfrm>
            <a:off x="-635" y="6382385"/>
            <a:ext cx="9145270" cy="475615"/>
          </a:xfrm>
          <a:prstGeom prst="rect">
            <a:avLst/>
          </a:prstGeom>
          <a:solidFill>
            <a:srgbClr val="271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350"/>
          </a:p>
        </p:txBody>
      </p:sp>
      <p:sp>
        <p:nvSpPr>
          <p:cNvPr id="17" name="Tekstfelt 2"/>
          <p:cNvSpPr txBox="1"/>
          <p:nvPr/>
        </p:nvSpPr>
        <p:spPr>
          <a:xfrm>
            <a:off x="223123" y="6434748"/>
            <a:ext cx="3042285" cy="30670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p>
            <a:pPr algn="l"/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Cong, Landsman, Maydew, and Rabetti</a:t>
            </a:r>
            <a:endParaRPr lang="en-US" sz="1400" b="1" dirty="0" smtClean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Oval 9"/>
          <p:cNvSpPr/>
          <p:nvPr/>
        </p:nvSpPr>
        <p:spPr>
          <a:xfrm>
            <a:off x="796290" y="18415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946150" y="1854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96010" y="1854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244600" y="1854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387475" y="1854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537335" y="18669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680210" y="18669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821815" y="19113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964690" y="19113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114550" y="19240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2263140" y="19240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413000" y="19367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555875" y="19367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697480" y="1981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840355" y="198120"/>
            <a:ext cx="113030" cy="11303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en-US">
              <a:sym typeface="+mn-ea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2990215" y="19939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" name="Google Shape;731;p24"/>
          <p:cNvSpPr txBox="1"/>
          <p:nvPr/>
        </p:nvSpPr>
        <p:spPr>
          <a:xfrm>
            <a:off x="6265545" y="6457315"/>
            <a:ext cx="2614295" cy="305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European Bank Authority</a:t>
            </a:r>
            <a:endParaRPr lang="en-US" sz="1400" b="1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6080"/>
            <a:ext cx="7886700" cy="1187450"/>
          </a:xfrm>
        </p:spPr>
        <p:txBody>
          <a:bodyPr>
            <a:normAutofit/>
          </a:bodyPr>
          <a:lstStyle/>
          <a:p>
            <a:r>
              <a:rPr lang="en-US" sz="3600" b="1" dirty="0"/>
              <a:t>Summary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527050" y="1464945"/>
            <a:ext cx="8183245" cy="2697480"/>
          </a:xfrm>
        </p:spPr>
        <p:txBody>
          <a:bodyPr>
            <a:no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92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→ </a:t>
            </a:r>
            <a:r>
              <a:rPr lang="en-US" sz="1920" i="1" dirty="0">
                <a:solidFill>
                  <a:schemeClr val="tx1"/>
                </a:solidFill>
                <a:sym typeface="+mn-ea"/>
              </a:rPr>
              <a:t>We </a:t>
            </a:r>
            <a:r>
              <a:rPr lang="en-US" sz="1920" b="1" i="1" dirty="0">
                <a:solidFill>
                  <a:schemeClr val="tx1"/>
                </a:solidFill>
                <a:sym typeface="+mn-ea"/>
              </a:rPr>
              <a:t>describe the landscape of taxation in the crypto markets</a:t>
            </a:r>
            <a:r>
              <a:rPr lang="en-US" sz="1920" i="1" dirty="0">
                <a:solidFill>
                  <a:schemeClr val="tx1"/>
                </a:solidFill>
                <a:sym typeface="+mn-ea"/>
              </a:rPr>
              <a:t> concerning U.S. taxpayers, and examine how recent increases in tax scrutiny have led to changes in trading behavior by crypto traders;</a:t>
            </a:r>
            <a:endParaRPr lang="en-US" sz="1920" i="1" dirty="0">
              <a:solidFill>
                <a:schemeClr val="tx1"/>
              </a:solidFill>
              <a:sym typeface="+mn-ea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US" sz="800" i="1" dirty="0">
              <a:solidFill>
                <a:schemeClr val="tx1"/>
              </a:solidFill>
              <a:sym typeface="+mn-ea"/>
            </a:endParaRP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192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→ </a:t>
            </a:r>
            <a:r>
              <a:rPr lang="en-US" sz="1920" i="1" dirty="0">
                <a:sym typeface="+mn-ea"/>
              </a:rPr>
              <a:t>Building on the conceptual framework of </a:t>
            </a:r>
            <a:r>
              <a:rPr lang="en-US" sz="1920" i="1" dirty="0">
                <a:solidFill>
                  <a:schemeClr val="accent1"/>
                </a:solidFill>
                <a:sym typeface="+mn-ea"/>
              </a:rPr>
              <a:t>Becker (1968)</a:t>
            </a:r>
            <a:r>
              <a:rPr lang="en-US" sz="1920" i="1" dirty="0">
                <a:sym typeface="+mn-ea"/>
              </a:rPr>
              <a:t> and </a:t>
            </a:r>
            <a:r>
              <a:rPr lang="en-US" sz="1920" i="1" dirty="0">
                <a:solidFill>
                  <a:schemeClr val="accent1"/>
                </a:solidFill>
                <a:sym typeface="+mn-ea"/>
              </a:rPr>
              <a:t>Allingham and Sandmo (1972)</a:t>
            </a:r>
            <a:r>
              <a:rPr lang="en-US" sz="1920" i="1" dirty="0">
                <a:solidFill>
                  <a:schemeClr val="tx1"/>
                </a:solidFill>
                <a:sym typeface="+mn-ea"/>
              </a:rPr>
              <a:t>, we </a:t>
            </a:r>
            <a:r>
              <a:rPr lang="en-US" sz="1920" b="1" i="1" dirty="0">
                <a:solidFill>
                  <a:schemeClr val="tx1"/>
                </a:solidFill>
                <a:sym typeface="+mn-ea"/>
              </a:rPr>
              <a:t>predict and find that increased tax scrutiny</a:t>
            </a:r>
            <a:r>
              <a:rPr lang="en-US" sz="1920" i="1" dirty="0">
                <a:solidFill>
                  <a:schemeClr val="tx1"/>
                </a:solidFill>
                <a:sym typeface="+mn-ea"/>
              </a:rPr>
              <a:t> leads crypto investors to utilize legal tax planning with </a:t>
            </a:r>
            <a:r>
              <a:rPr lang="en-US" sz="1920" b="1" i="1" dirty="0">
                <a:solidFill>
                  <a:schemeClr val="tx1"/>
                </a:solidFill>
                <a:sym typeface="+mn-ea"/>
              </a:rPr>
              <a:t>tax-loss harvesting as an alternative to non-compliance</a:t>
            </a:r>
            <a:r>
              <a:rPr lang="en-US" sz="1920" i="1" dirty="0">
                <a:solidFill>
                  <a:schemeClr val="tx1"/>
                </a:solidFill>
                <a:sym typeface="+mn-ea"/>
              </a:rPr>
              <a:t>;</a:t>
            </a:r>
            <a:endParaRPr lang="en-US" sz="1920" i="1" dirty="0">
              <a:solidFill>
                <a:schemeClr val="tx1"/>
              </a:solidFill>
              <a:sym typeface="+mn-ea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US" sz="800" i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192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→</a:t>
            </a:r>
            <a:r>
              <a:rPr lang="en-US" sz="1920" i="1" dirty="0">
                <a:sym typeface="+mn-ea"/>
              </a:rPr>
              <a:t> However, we also find that transactions </a:t>
            </a:r>
            <a:r>
              <a:rPr lang="en-US" sz="1920" i="1" dirty="0">
                <a:solidFill>
                  <a:schemeClr val="tx1"/>
                </a:solidFill>
                <a:sym typeface="+mn-ea"/>
              </a:rPr>
              <a:t>in NFTs as well as the lending rate in DeFi lending peak toward year-ends, which is consistent with the seasonality of tax considerations;</a:t>
            </a:r>
            <a:endParaRPr lang="en-US" sz="1920" i="1" dirty="0">
              <a:solidFill>
                <a:schemeClr val="tx1"/>
              </a:solidFill>
              <a:sym typeface="+mn-ea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US" sz="800" i="1" dirty="0">
              <a:solidFill>
                <a:schemeClr val="tx1"/>
              </a:solidFill>
              <a:sym typeface="+mn-ea"/>
            </a:endParaRP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192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→</a:t>
            </a:r>
            <a:r>
              <a:rPr lang="en-US" sz="1920" i="1" dirty="0">
                <a:sym typeface="+mn-ea"/>
              </a:rPr>
              <a:t> </a:t>
            </a:r>
            <a:r>
              <a:rPr lang="en-US" sz="1920" b="1" i="1" dirty="0">
                <a:sym typeface="+mn-ea"/>
              </a:rPr>
              <a:t>Accounting research on blockchain and cryptocurrencies</a:t>
            </a:r>
            <a:r>
              <a:rPr lang="en-US" sz="1920" i="1" dirty="0">
                <a:sym typeface="+mn-ea"/>
              </a:rPr>
              <a:t> is a nascent but vibrant field, offering </a:t>
            </a:r>
            <a:r>
              <a:rPr lang="en-US" sz="1920" b="1" i="1" dirty="0">
                <a:solidFill>
                  <a:schemeClr val="tx1"/>
                </a:solidFill>
                <a:sym typeface="+mn-ea"/>
              </a:rPr>
              <a:t>valuable insights to market players and regulators</a:t>
            </a:r>
            <a:r>
              <a:rPr lang="en-US" sz="1920" i="1" dirty="0">
                <a:solidFill>
                  <a:schemeClr val="tx1"/>
                </a:solidFill>
                <a:sym typeface="+mn-ea"/>
              </a:rPr>
              <a:t>. Understanding investors’ responses to policy changes in crypto taxation, as well as describing patterns and trends are just the first steps.</a:t>
            </a:r>
            <a:endParaRPr lang="en-US" sz="1920" i="1" dirty="0">
              <a:solidFill>
                <a:schemeClr val="tx1"/>
              </a:solidFill>
              <a:sym typeface="+mn-ea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US" sz="1920" i="1" dirty="0">
              <a:solidFill>
                <a:schemeClr val="tx1"/>
              </a:solidFill>
              <a:sym typeface="+mn-ea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"/>
          <a:srcRect r="29840"/>
          <a:stretch>
            <a:fillRect/>
          </a:stretch>
        </p:blipFill>
        <p:spPr>
          <a:xfrm>
            <a:off x="0" y="0"/>
            <a:ext cx="6725920" cy="531495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1"/>
          <a:srcRect l="68424"/>
          <a:stretch>
            <a:fillRect/>
          </a:stretch>
        </p:blipFill>
        <p:spPr>
          <a:xfrm>
            <a:off x="6725920" y="0"/>
            <a:ext cx="2418080" cy="531495"/>
          </a:xfrm>
          <a:prstGeom prst="rect">
            <a:avLst/>
          </a:prstGeom>
        </p:spPr>
      </p:pic>
      <p:sp>
        <p:nvSpPr>
          <p:cNvPr id="15" name="Rectangles 14"/>
          <p:cNvSpPr/>
          <p:nvPr/>
        </p:nvSpPr>
        <p:spPr>
          <a:xfrm>
            <a:off x="-635" y="6382385"/>
            <a:ext cx="9145270" cy="475615"/>
          </a:xfrm>
          <a:prstGeom prst="rect">
            <a:avLst/>
          </a:prstGeom>
          <a:solidFill>
            <a:srgbClr val="271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350"/>
          </a:p>
        </p:txBody>
      </p:sp>
      <p:sp>
        <p:nvSpPr>
          <p:cNvPr id="17" name="Tekstfelt 2"/>
          <p:cNvSpPr txBox="1"/>
          <p:nvPr/>
        </p:nvSpPr>
        <p:spPr>
          <a:xfrm>
            <a:off x="223123" y="6434748"/>
            <a:ext cx="3042285" cy="30670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p>
            <a:pPr algn="l"/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Cong, Landsman, Maydew, and Rabetti</a:t>
            </a:r>
            <a:endParaRPr lang="en-US" sz="1400" b="1" dirty="0" smtClean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Oval 9"/>
          <p:cNvSpPr/>
          <p:nvPr/>
        </p:nvSpPr>
        <p:spPr>
          <a:xfrm>
            <a:off x="796290" y="18415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946150" y="1854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96010" y="1854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244600" y="1854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387475" y="1854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537335" y="18669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680210" y="18669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821815" y="19113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964690" y="19113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114550" y="19240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2263140" y="19240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413000" y="19367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555875" y="19367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697480" y="1981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840355" y="198120"/>
            <a:ext cx="113030" cy="11303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en-US">
              <a:sym typeface="+mn-ea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2990215" y="19939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" name="Google Shape;731;p24"/>
          <p:cNvSpPr txBox="1"/>
          <p:nvPr/>
        </p:nvSpPr>
        <p:spPr>
          <a:xfrm>
            <a:off x="6265545" y="6457315"/>
            <a:ext cx="2614295" cy="305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European Bank Authority</a:t>
            </a:r>
            <a:endParaRPr lang="en-US" sz="1400" b="1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3880" y="2281555"/>
            <a:ext cx="5459730" cy="182816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/>
              <a:t>Thank you!</a:t>
            </a:r>
            <a:br>
              <a:rPr lang="en-US" sz="4000" b="1" dirty="0"/>
            </a:br>
            <a:br>
              <a:rPr lang="en-US" sz="4000" b="1" dirty="0"/>
            </a:br>
            <a:r>
              <a:rPr lang="en-US" sz="4000" b="1" dirty="0"/>
              <a:t>Daniel Rabetti</a:t>
            </a:r>
            <a:br>
              <a:rPr lang="en-US" sz="4000" b="1" dirty="0"/>
            </a:br>
            <a:r>
              <a:rPr lang="en-US" sz="4000" b="1" dirty="0"/>
              <a:t>rabetti@mail.tau.ac.il</a:t>
            </a:r>
            <a:br>
              <a:rPr lang="en-US" sz="3600" b="1" dirty="0"/>
            </a:br>
            <a:endParaRPr lang="en-US" sz="3600" b="1" i="1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"/>
          <a:srcRect r="29840"/>
          <a:stretch>
            <a:fillRect/>
          </a:stretch>
        </p:blipFill>
        <p:spPr>
          <a:xfrm>
            <a:off x="0" y="0"/>
            <a:ext cx="6725920" cy="531495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1"/>
          <a:srcRect l="68424"/>
          <a:stretch>
            <a:fillRect/>
          </a:stretch>
        </p:blipFill>
        <p:spPr>
          <a:xfrm>
            <a:off x="6725920" y="0"/>
            <a:ext cx="2418080" cy="531495"/>
          </a:xfrm>
          <a:prstGeom prst="rect">
            <a:avLst/>
          </a:prstGeom>
        </p:spPr>
      </p:pic>
      <p:sp>
        <p:nvSpPr>
          <p:cNvPr id="15" name="Rectangles 14"/>
          <p:cNvSpPr/>
          <p:nvPr/>
        </p:nvSpPr>
        <p:spPr>
          <a:xfrm>
            <a:off x="-635" y="6382385"/>
            <a:ext cx="9145270" cy="475615"/>
          </a:xfrm>
          <a:prstGeom prst="rect">
            <a:avLst/>
          </a:prstGeom>
          <a:solidFill>
            <a:srgbClr val="271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350"/>
          </a:p>
        </p:txBody>
      </p:sp>
      <p:sp>
        <p:nvSpPr>
          <p:cNvPr id="17" name="Tekstfelt 2"/>
          <p:cNvSpPr txBox="1"/>
          <p:nvPr/>
        </p:nvSpPr>
        <p:spPr>
          <a:xfrm>
            <a:off x="223123" y="6434748"/>
            <a:ext cx="3042285" cy="30670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p>
            <a:pPr algn="l"/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Cong, Landsman, Maydew, and Rabetti</a:t>
            </a:r>
            <a:endParaRPr lang="en-US" sz="1400" b="1" dirty="0" smtClean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Oval 7"/>
          <p:cNvSpPr/>
          <p:nvPr/>
        </p:nvSpPr>
        <p:spPr>
          <a:xfrm>
            <a:off x="796290" y="18415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946150" y="1854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096010" y="1854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244600" y="1854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387475" y="1854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537335" y="18669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680210" y="18669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821815" y="19113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964690" y="19113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114550" y="19240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2263140" y="19240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413000" y="19367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555875" y="19367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697480" y="1981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840355" y="1981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990215" y="199390"/>
            <a:ext cx="113030" cy="11303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en-US">
              <a:sym typeface="+mn-ea"/>
            </a:endParaRPr>
          </a:p>
        </p:txBody>
      </p:sp>
      <p:sp>
        <p:nvSpPr>
          <p:cNvPr id="3" name="Google Shape;731;p24"/>
          <p:cNvSpPr txBox="1"/>
          <p:nvPr/>
        </p:nvSpPr>
        <p:spPr>
          <a:xfrm>
            <a:off x="6265545" y="6457315"/>
            <a:ext cx="2614295" cy="305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European Bank Authority</a:t>
            </a:r>
            <a:endParaRPr lang="en-US" sz="1400" b="1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32075" y="1794510"/>
            <a:ext cx="2520315" cy="1616710"/>
          </a:xfrm>
          <a:prstGeom prst="rect">
            <a:avLst/>
          </a:prstGeom>
        </p:spPr>
      </p:pic>
      <p:cxnSp>
        <p:nvCxnSpPr>
          <p:cNvPr id="35" name="Straight Arrow Connector 34"/>
          <p:cNvCxnSpPr>
            <a:stCxn id="43" idx="2"/>
          </p:cNvCxnSpPr>
          <p:nvPr/>
        </p:nvCxnSpPr>
        <p:spPr>
          <a:xfrm>
            <a:off x="6086475" y="2762885"/>
            <a:ext cx="10160" cy="19234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ym typeface="+mn-ea"/>
              </a:rPr>
              <a:t>Evolution of tax guidance in the USA</a:t>
            </a:r>
            <a:endParaRPr lang="en-US" sz="3200" b="1" i="1" dirty="0">
              <a:sym typeface="+mn-ea"/>
            </a:endParaRPr>
          </a:p>
        </p:txBody>
      </p:sp>
      <p:sp>
        <p:nvSpPr>
          <p:cNvPr id="34" name="Rectangles 33"/>
          <p:cNvSpPr/>
          <p:nvPr/>
        </p:nvSpPr>
        <p:spPr>
          <a:xfrm>
            <a:off x="-635" y="6382385"/>
            <a:ext cx="9145270" cy="475615"/>
          </a:xfrm>
          <a:prstGeom prst="rect">
            <a:avLst/>
          </a:prstGeom>
          <a:solidFill>
            <a:srgbClr val="271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35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r="29840"/>
          <a:stretch>
            <a:fillRect/>
          </a:stretch>
        </p:blipFill>
        <p:spPr>
          <a:xfrm>
            <a:off x="0" y="0"/>
            <a:ext cx="6725920" cy="531495"/>
          </a:xfrm>
          <a:prstGeom prst="rect">
            <a:avLst/>
          </a:prstGeom>
        </p:spPr>
      </p:pic>
      <p:sp>
        <p:nvSpPr>
          <p:cNvPr id="5" name="Tekstfelt 2"/>
          <p:cNvSpPr txBox="1"/>
          <p:nvPr/>
        </p:nvSpPr>
        <p:spPr>
          <a:xfrm>
            <a:off x="223123" y="6434748"/>
            <a:ext cx="3042285" cy="30670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p>
            <a:pPr algn="l"/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Cong, Landsman, Maydew, and Rabetti</a:t>
            </a:r>
            <a:endParaRPr lang="en-US" sz="1400" b="1" dirty="0" smtClean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2"/>
          <a:srcRect l="68424"/>
          <a:stretch>
            <a:fillRect/>
          </a:stretch>
        </p:blipFill>
        <p:spPr>
          <a:xfrm>
            <a:off x="6725920" y="0"/>
            <a:ext cx="2418080" cy="53149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796290" y="18415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en-US">
              <a:sym typeface="+mn-ea"/>
            </a:endParaRPr>
          </a:p>
        </p:txBody>
      </p:sp>
      <p:sp>
        <p:nvSpPr>
          <p:cNvPr id="10" name="Oval 9"/>
          <p:cNvSpPr/>
          <p:nvPr/>
        </p:nvSpPr>
        <p:spPr>
          <a:xfrm>
            <a:off x="946150" y="185420"/>
            <a:ext cx="113030" cy="11303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en-US">
              <a:sym typeface="+mn-ea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096010" y="1854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en-US">
              <a:sym typeface="+mn-ea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44600" y="1854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387475" y="1854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537335" y="18669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en-US">
              <a:sym typeface="+mn-ea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1680210" y="18669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821815" y="19113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964690" y="19113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114550" y="19240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2263140" y="19240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413000" y="19367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555875" y="19367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697480" y="1981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840355" y="1981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990215" y="19939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" name="Google Shape;731;p24"/>
          <p:cNvSpPr txBox="1"/>
          <p:nvPr/>
        </p:nvSpPr>
        <p:spPr>
          <a:xfrm>
            <a:off x="6265545" y="6457315"/>
            <a:ext cx="2614295" cy="305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European Bank Authority</a:t>
            </a:r>
            <a:endParaRPr lang="en-US" sz="1400" b="1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953260" y="3248025"/>
            <a:ext cx="9525" cy="7429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"/>
          <p:cNvSpPr>
            <a:spLocks noGrp="1"/>
          </p:cNvSpPr>
          <p:nvPr>
            <p:ph sz="half" idx="1"/>
          </p:nvPr>
        </p:nvSpPr>
        <p:spPr>
          <a:xfrm>
            <a:off x="1183005" y="4121150"/>
            <a:ext cx="1549400" cy="321945"/>
          </a:xfrm>
        </p:spPr>
        <p:txBody>
          <a:bodyPr>
            <a:noAutofit/>
          </a:bodyPr>
          <a:p>
            <a:pPr marL="0" indent="0">
              <a:lnSpc>
                <a:spcPct val="90000"/>
              </a:lnSpc>
              <a:buNone/>
            </a:pPr>
            <a:r>
              <a:rPr lang="en-US" sz="1400" dirty="0"/>
              <a:t>IRS Tax Treatment</a:t>
            </a:r>
            <a:endParaRPr lang="en-US" sz="1400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5747385" y="3248025"/>
            <a:ext cx="9525" cy="7429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ontent Placeholder 2"/>
          <p:cNvSpPr>
            <a:spLocks noGrp="1"/>
          </p:cNvSpPr>
          <p:nvPr/>
        </p:nvSpPr>
        <p:spPr>
          <a:xfrm>
            <a:off x="4977130" y="4121150"/>
            <a:ext cx="1549400" cy="3219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sz="1400" dirty="0"/>
              <a:t>IRS First Guidance</a:t>
            </a:r>
            <a:endParaRPr lang="en-US" sz="1400" dirty="0"/>
          </a:p>
        </p:txBody>
      </p:sp>
      <p:sp>
        <p:nvSpPr>
          <p:cNvPr id="26" name="Content Placeholder 2"/>
          <p:cNvSpPr>
            <a:spLocks noGrp="1"/>
          </p:cNvSpPr>
          <p:nvPr/>
        </p:nvSpPr>
        <p:spPr>
          <a:xfrm>
            <a:off x="1549400" y="2926080"/>
            <a:ext cx="731520" cy="3219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n-US" sz="1400" dirty="0"/>
              <a:t>2014</a:t>
            </a:r>
            <a:endParaRPr lang="en-US" sz="1400" dirty="0"/>
          </a:p>
        </p:txBody>
      </p:sp>
      <p:sp>
        <p:nvSpPr>
          <p:cNvPr id="33" name="Content Placeholder 2"/>
          <p:cNvSpPr>
            <a:spLocks noGrp="1"/>
          </p:cNvSpPr>
          <p:nvPr/>
        </p:nvSpPr>
        <p:spPr>
          <a:xfrm>
            <a:off x="5311775" y="2900680"/>
            <a:ext cx="880110" cy="3219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n-US" sz="1400" dirty="0"/>
              <a:t>2018-03</a:t>
            </a:r>
            <a:endParaRPr lang="en-US" sz="1400" dirty="0"/>
          </a:p>
        </p:txBody>
      </p:sp>
      <p:sp>
        <p:nvSpPr>
          <p:cNvPr id="36" name="Content Placeholder 2"/>
          <p:cNvSpPr>
            <a:spLocks noGrp="1"/>
          </p:cNvSpPr>
          <p:nvPr/>
        </p:nvSpPr>
        <p:spPr>
          <a:xfrm>
            <a:off x="5372100" y="4757420"/>
            <a:ext cx="1549400" cy="3219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n-US" sz="1400" dirty="0"/>
              <a:t>IRS Campaign</a:t>
            </a:r>
            <a:endParaRPr lang="en-US" sz="1400" dirty="0"/>
          </a:p>
        </p:txBody>
      </p:sp>
      <p:sp>
        <p:nvSpPr>
          <p:cNvPr id="43" name="Content Placeholder 2"/>
          <p:cNvSpPr>
            <a:spLocks noGrp="1"/>
          </p:cNvSpPr>
          <p:nvPr/>
        </p:nvSpPr>
        <p:spPr>
          <a:xfrm>
            <a:off x="5646420" y="2440940"/>
            <a:ext cx="880110" cy="3219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n-US" sz="1400" dirty="0"/>
              <a:t>2018-07</a:t>
            </a:r>
            <a:endParaRPr lang="en-US" sz="1400" dirty="0"/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6716395" y="3208655"/>
            <a:ext cx="10160" cy="19234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ontent Placeholder 2"/>
          <p:cNvSpPr>
            <a:spLocks noGrp="1"/>
          </p:cNvSpPr>
          <p:nvPr/>
        </p:nvSpPr>
        <p:spPr>
          <a:xfrm>
            <a:off x="5946775" y="5300980"/>
            <a:ext cx="1549400" cy="3219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n-US" sz="1400" dirty="0"/>
              <a:t>IRS Letters</a:t>
            </a:r>
            <a:endParaRPr lang="en-US" sz="1400" dirty="0"/>
          </a:p>
        </p:txBody>
      </p:sp>
      <p:sp>
        <p:nvSpPr>
          <p:cNvPr id="46" name="Content Placeholder 2"/>
          <p:cNvSpPr>
            <a:spLocks noGrp="1"/>
          </p:cNvSpPr>
          <p:nvPr/>
        </p:nvSpPr>
        <p:spPr>
          <a:xfrm>
            <a:off x="6228715" y="2886710"/>
            <a:ext cx="880110" cy="3219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n-US" sz="1400" dirty="0"/>
              <a:t>2019-07</a:t>
            </a:r>
            <a:endParaRPr lang="en-US" sz="1400" dirty="0"/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1162685" y="3600450"/>
            <a:ext cx="6871335" cy="5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ontent Placeholder 2"/>
          <p:cNvSpPr>
            <a:spLocks noGrp="1"/>
          </p:cNvSpPr>
          <p:nvPr/>
        </p:nvSpPr>
        <p:spPr>
          <a:xfrm>
            <a:off x="3465195" y="3881755"/>
            <a:ext cx="731520" cy="32194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n-US" sz="1400" dirty="0"/>
              <a:t>2016</a:t>
            </a:r>
            <a:endParaRPr lang="en-US" sz="1400" dirty="0"/>
          </a:p>
        </p:txBody>
      </p:sp>
      <p:cxnSp>
        <p:nvCxnSpPr>
          <p:cNvPr id="50" name="Straight Arrow Connector 49"/>
          <p:cNvCxnSpPr>
            <a:stCxn id="49" idx="2"/>
            <a:endCxn id="51" idx="0"/>
          </p:cNvCxnSpPr>
          <p:nvPr/>
        </p:nvCxnSpPr>
        <p:spPr>
          <a:xfrm>
            <a:off x="3830955" y="4203700"/>
            <a:ext cx="0" cy="1102995"/>
          </a:xfrm>
          <a:prstGeom prst="straightConnector1">
            <a:avLst/>
          </a:prstGeom>
          <a:noFill/>
          <a:ln>
            <a:solidFill>
              <a:srgbClr val="FF0000"/>
            </a:solidFill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ontent Placeholder 2"/>
          <p:cNvSpPr>
            <a:spLocks noGrp="1"/>
          </p:cNvSpPr>
          <p:nvPr/>
        </p:nvSpPr>
        <p:spPr>
          <a:xfrm>
            <a:off x="3056255" y="5306695"/>
            <a:ext cx="1549400" cy="3219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n-US" sz="1400" dirty="0"/>
              <a:t>Treasury Dept. report to IRS</a:t>
            </a:r>
            <a:endParaRPr lang="en-US" sz="1400" dirty="0"/>
          </a:p>
        </p:txBody>
      </p:sp>
      <p:cxnSp>
        <p:nvCxnSpPr>
          <p:cNvPr id="7" name="Straight Arrow Connector 6"/>
          <p:cNvCxnSpPr>
            <a:stCxn id="12" idx="2"/>
          </p:cNvCxnSpPr>
          <p:nvPr/>
        </p:nvCxnSpPr>
        <p:spPr>
          <a:xfrm>
            <a:off x="7407910" y="2470785"/>
            <a:ext cx="5715" cy="14979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/>
        </p:nvSpPr>
        <p:spPr>
          <a:xfrm>
            <a:off x="6657975" y="4020820"/>
            <a:ext cx="1549400" cy="3219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n-US" sz="1400" dirty="0"/>
              <a:t>IRS </a:t>
            </a:r>
            <a:br>
              <a:rPr lang="en-US" sz="1400" dirty="0"/>
            </a:br>
            <a:r>
              <a:rPr lang="en-US" sz="1400" dirty="0"/>
              <a:t>Blockchain Forensics</a:t>
            </a:r>
            <a:endParaRPr lang="en-US" sz="1400" dirty="0"/>
          </a:p>
        </p:txBody>
      </p:sp>
      <p:sp>
        <p:nvSpPr>
          <p:cNvPr id="12" name="Content Placeholder 2"/>
          <p:cNvSpPr>
            <a:spLocks noGrp="1"/>
          </p:cNvSpPr>
          <p:nvPr/>
        </p:nvSpPr>
        <p:spPr>
          <a:xfrm>
            <a:off x="6967855" y="2148840"/>
            <a:ext cx="880110" cy="3219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n-US" sz="1400" dirty="0"/>
              <a:t>2021</a:t>
            </a:r>
            <a:endParaRPr lang="en-US" sz="1400" dirty="0"/>
          </a:p>
        </p:txBody>
      </p:sp>
      <p:sp>
        <p:nvSpPr>
          <p:cNvPr id="6" name="Content Placeholder 2"/>
          <p:cNvSpPr>
            <a:spLocks noGrp="1"/>
          </p:cNvSpPr>
          <p:nvPr/>
        </p:nvSpPr>
        <p:spPr>
          <a:xfrm>
            <a:off x="513080" y="3411220"/>
            <a:ext cx="731520" cy="3219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n-US" sz="1400" dirty="0"/>
              <a:t>2009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ldLvl="0" animBg="1"/>
      <p:bldP spid="21" grpId="0" build="p"/>
      <p:bldP spid="33" grpId="0" bldLvl="0" animBg="1"/>
      <p:bldP spid="25" grpId="0"/>
      <p:bldP spid="43" grpId="0" bldLvl="0" animBg="1"/>
      <p:bldP spid="36" grpId="0"/>
      <p:bldP spid="46" grpId="0" bldLvl="0" animBg="1"/>
      <p:bldP spid="45" grpId="0"/>
      <p:bldP spid="49" grpId="0" bldLvl="0" animBg="1"/>
      <p:bldP spid="51" grpId="0" build="p"/>
      <p:bldP spid="49" grpId="1" bldLvl="0" animBg="1"/>
      <p:bldP spid="51" grpId="1" bldLvl="0" build="allAtOnce"/>
      <p:bldP spid="12" grpId="0" bldLvl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Theoretical Framework</a:t>
            </a:r>
            <a:endParaRPr lang="en-US" sz="3600" b="1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711200" y="1616710"/>
            <a:ext cx="7880985" cy="317881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i="1" dirty="0">
                <a:sym typeface="+mn-ea"/>
              </a:rPr>
              <a:t>In our setting, crypto traders are faced with the following decision: </a:t>
            </a:r>
            <a:r>
              <a:rPr lang="en-US" sz="2000" b="1" i="1" dirty="0">
                <a:sym typeface="+mn-ea"/>
              </a:rPr>
              <a:t>report </a:t>
            </a:r>
            <a:r>
              <a:rPr lang="en-US" sz="2000" i="1" dirty="0">
                <a:sym typeface="+mn-ea"/>
              </a:rPr>
              <a:t>their crypto income to the tax authority, or instead, </a:t>
            </a:r>
            <a:r>
              <a:rPr lang="en-US" sz="2000" b="1" i="1" dirty="0">
                <a:sym typeface="+mn-ea"/>
              </a:rPr>
              <a:t>evade the tax</a:t>
            </a:r>
            <a:r>
              <a:rPr lang="en-US" sz="2000" i="1" dirty="0">
                <a:sym typeface="+mn-ea"/>
              </a:rPr>
              <a:t> by not reporting, hoping that they remain undetected </a:t>
            </a:r>
            <a:r>
              <a:rPr lang="en-US" sz="2000" i="1" dirty="0">
                <a:solidFill>
                  <a:srgbClr val="FF0000"/>
                </a:solidFill>
                <a:sym typeface="+mn-ea"/>
              </a:rPr>
              <a:t>[faciliated by the unregulated nature of the market]</a:t>
            </a:r>
            <a:r>
              <a:rPr lang="en-US" sz="2000" i="1" dirty="0">
                <a:sym typeface="+mn-ea"/>
              </a:rPr>
              <a:t>.</a:t>
            </a:r>
            <a:endParaRPr lang="en-US" sz="2000" i="1" dirty="0"/>
          </a:p>
          <a:p>
            <a:pPr>
              <a:lnSpc>
                <a:spcPct val="90000"/>
              </a:lnSpc>
            </a:pPr>
            <a:endParaRPr lang="en-US" sz="2000" i="1" dirty="0"/>
          </a:p>
          <a:p>
            <a:pPr>
              <a:lnSpc>
                <a:spcPct val="90000"/>
              </a:lnSpc>
            </a:pPr>
            <a:endParaRPr lang="en-US" sz="2000" i="1" dirty="0">
              <a:sym typeface="+mn-ea"/>
            </a:endParaRPr>
          </a:p>
          <a:p>
            <a:pPr>
              <a:lnSpc>
                <a:spcPct val="90000"/>
              </a:lnSpc>
            </a:pPr>
            <a:endParaRPr lang="en-US" sz="2000" i="1" dirty="0">
              <a:sym typeface="+mn-ea"/>
            </a:endParaRPr>
          </a:p>
          <a:p>
            <a:pPr>
              <a:lnSpc>
                <a:spcPct val="90000"/>
              </a:lnSpc>
            </a:pPr>
            <a:r>
              <a:rPr lang="en-US" sz="2000" i="1" dirty="0">
                <a:sym typeface="+mn-ea"/>
              </a:rPr>
              <a:t>The model predicts that as domestic crypto traders decrease their tax evasion following changes in tax authority scrutiny, they increase their crypto tax-loss harvesting - especially in harvesting periods.</a:t>
            </a:r>
            <a:r>
              <a:rPr lang="en-US" sz="2000" i="1" dirty="0">
                <a:sym typeface="+mn-ea"/>
              </a:rPr>
              <a:t> </a:t>
            </a:r>
            <a:endParaRPr lang="en-US" sz="2000" i="1" dirty="0"/>
          </a:p>
          <a:p>
            <a:pPr>
              <a:lnSpc>
                <a:spcPct val="90000"/>
              </a:lnSpc>
            </a:pPr>
            <a:r>
              <a:rPr lang="en-US" sz="2000" i="1" dirty="0">
                <a:sym typeface="+mn-ea"/>
              </a:rPr>
              <a:t>This prediction is based on the </a:t>
            </a:r>
            <a:r>
              <a:rPr lang="en-US" sz="2000" b="1" i="1" dirty="0">
                <a:sym typeface="+mn-ea"/>
              </a:rPr>
              <a:t>economic theory of crime</a:t>
            </a:r>
            <a:r>
              <a:rPr lang="en-US" sz="2000" i="1" dirty="0">
                <a:sym typeface="+mn-ea"/>
              </a:rPr>
              <a:t> developed by </a:t>
            </a:r>
            <a:r>
              <a:rPr lang="en-US" sz="2000" i="1" dirty="0">
                <a:solidFill>
                  <a:schemeClr val="accent1"/>
                </a:solidFill>
                <a:sym typeface="+mn-ea"/>
              </a:rPr>
              <a:t>Becker (1968)</a:t>
            </a:r>
            <a:r>
              <a:rPr lang="en-US" sz="2000" i="1" dirty="0">
                <a:sym typeface="+mn-ea"/>
              </a:rPr>
              <a:t>, later applied to tax evasion by </a:t>
            </a:r>
            <a:r>
              <a:rPr lang="en-US" sz="2000" i="1" dirty="0">
                <a:solidFill>
                  <a:schemeClr val="accent1"/>
                </a:solidFill>
                <a:sym typeface="+mn-ea"/>
              </a:rPr>
              <a:t>Allingham and Sandmo (1972)</a:t>
            </a:r>
            <a:r>
              <a:rPr lang="en-US" sz="2000" i="1" dirty="0">
                <a:sym typeface="+mn-ea"/>
              </a:rPr>
              <a:t> and others (</a:t>
            </a:r>
            <a:r>
              <a:rPr lang="en-US" sz="2000" i="1" dirty="0">
                <a:solidFill>
                  <a:schemeClr val="accent1"/>
                </a:solidFill>
                <a:sym typeface="+mn-ea"/>
              </a:rPr>
              <a:t>Sandmo, 2005</a:t>
            </a:r>
            <a:r>
              <a:rPr lang="en-US" sz="2000" i="1" dirty="0">
                <a:sym typeface="+mn-ea"/>
              </a:rPr>
              <a:t>; </a:t>
            </a:r>
            <a:r>
              <a:rPr lang="en-US" sz="2000" i="1" dirty="0">
                <a:solidFill>
                  <a:schemeClr val="accent1"/>
                </a:solidFill>
                <a:sym typeface="+mn-ea"/>
              </a:rPr>
              <a:t>Slemrod, 2007</a:t>
            </a:r>
            <a:r>
              <a:rPr lang="en-US" sz="2000" i="1" dirty="0">
                <a:sym typeface="+mn-ea"/>
              </a:rPr>
              <a:t>).</a:t>
            </a:r>
            <a:endParaRPr lang="en-US" sz="2000" i="1" dirty="0"/>
          </a:p>
          <a:p>
            <a:pPr>
              <a:lnSpc>
                <a:spcPct val="90000"/>
              </a:lnSpc>
            </a:pPr>
            <a:endParaRPr lang="en-US" sz="2000" i="1" dirty="0"/>
          </a:p>
          <a:p>
            <a:pPr>
              <a:lnSpc>
                <a:spcPct val="90000"/>
              </a:lnSpc>
            </a:pPr>
            <a:endParaRPr lang="en-US" sz="2000" i="1" dirty="0"/>
          </a:p>
        </p:txBody>
      </p:sp>
      <p:sp>
        <p:nvSpPr>
          <p:cNvPr id="34" name="Rectangles 33"/>
          <p:cNvSpPr/>
          <p:nvPr/>
        </p:nvSpPr>
        <p:spPr>
          <a:xfrm>
            <a:off x="-635" y="6382385"/>
            <a:ext cx="9145270" cy="475615"/>
          </a:xfrm>
          <a:prstGeom prst="rect">
            <a:avLst/>
          </a:prstGeom>
          <a:solidFill>
            <a:srgbClr val="271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35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"/>
          <a:srcRect r="29840"/>
          <a:stretch>
            <a:fillRect/>
          </a:stretch>
        </p:blipFill>
        <p:spPr>
          <a:xfrm>
            <a:off x="0" y="0"/>
            <a:ext cx="6725920" cy="531495"/>
          </a:xfrm>
          <a:prstGeom prst="rect">
            <a:avLst/>
          </a:prstGeom>
        </p:spPr>
      </p:pic>
      <p:sp>
        <p:nvSpPr>
          <p:cNvPr id="10" name="Tekstfelt 2"/>
          <p:cNvSpPr txBox="1"/>
          <p:nvPr/>
        </p:nvSpPr>
        <p:spPr>
          <a:xfrm>
            <a:off x="223123" y="6434748"/>
            <a:ext cx="3042285" cy="30670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p>
            <a:pPr algn="l"/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Cong, Landsman, Maydew, and Rabetti</a:t>
            </a:r>
            <a:endParaRPr lang="en-US" sz="1400" b="1" dirty="0" smtClean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1"/>
          <a:srcRect l="68424"/>
          <a:stretch>
            <a:fillRect/>
          </a:stretch>
        </p:blipFill>
        <p:spPr>
          <a:xfrm>
            <a:off x="6725920" y="0"/>
            <a:ext cx="2418080" cy="531495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796290" y="18415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946150" y="185420"/>
            <a:ext cx="113030" cy="11303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en-US">
              <a:sym typeface="+mn-ea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096010" y="1854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en-US">
              <a:sym typeface="+mn-ea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244600" y="1854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387475" y="1854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537335" y="18669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680210" y="18669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821815" y="19113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964690" y="19113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114550" y="19240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2263140" y="19240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413000" y="19367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555875" y="19367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697480" y="1981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840355" y="1981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990215" y="19939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" name="Google Shape;731;p24"/>
          <p:cNvSpPr txBox="1"/>
          <p:nvPr/>
        </p:nvSpPr>
        <p:spPr>
          <a:xfrm>
            <a:off x="6265545" y="6457315"/>
            <a:ext cx="2614295" cy="305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European Bank Authority</a:t>
            </a:r>
            <a:endParaRPr lang="en-US" sz="1400" b="1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760" y="2994660"/>
            <a:ext cx="7108825" cy="714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6885" y="2290445"/>
            <a:ext cx="5636895" cy="167513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/>
              <a:t>Empirical Analysis I</a:t>
            </a:r>
            <a:br>
              <a:rPr lang="en-US" sz="4000" b="1" dirty="0"/>
            </a:br>
            <a:br>
              <a:rPr lang="en-US" sz="4000" b="1" dirty="0"/>
            </a:br>
            <a:r>
              <a:rPr lang="en-US" sz="4000" b="1" dirty="0"/>
              <a:t>500 large retail traders responses to IRS Scrutiny</a:t>
            </a:r>
            <a:br>
              <a:rPr lang="en-US" sz="4000" b="1" dirty="0"/>
            </a:br>
            <a:br>
              <a:rPr lang="en-US" sz="4000" b="1" dirty="0"/>
            </a:br>
            <a:r>
              <a:rPr lang="en-US" sz="4000" b="1" dirty="0"/>
              <a:t>Do domestic traders respond to IRS scrutiny by increasing loss harvesting?</a:t>
            </a:r>
            <a:endParaRPr lang="en-US" sz="4000" b="1" dirty="0"/>
          </a:p>
        </p:txBody>
      </p:sp>
      <p:sp>
        <p:nvSpPr>
          <p:cNvPr id="34" name="Rectangles 33"/>
          <p:cNvSpPr/>
          <p:nvPr/>
        </p:nvSpPr>
        <p:spPr>
          <a:xfrm>
            <a:off x="-635" y="6382385"/>
            <a:ext cx="9145270" cy="475615"/>
          </a:xfrm>
          <a:prstGeom prst="rect">
            <a:avLst/>
          </a:prstGeom>
          <a:solidFill>
            <a:srgbClr val="271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35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"/>
          <a:srcRect r="29840"/>
          <a:stretch>
            <a:fillRect/>
          </a:stretch>
        </p:blipFill>
        <p:spPr>
          <a:xfrm>
            <a:off x="0" y="0"/>
            <a:ext cx="6725920" cy="531495"/>
          </a:xfrm>
          <a:prstGeom prst="rect">
            <a:avLst/>
          </a:prstGeom>
        </p:spPr>
      </p:pic>
      <p:sp>
        <p:nvSpPr>
          <p:cNvPr id="4" name="Tekstfelt 2"/>
          <p:cNvSpPr txBox="1"/>
          <p:nvPr/>
        </p:nvSpPr>
        <p:spPr>
          <a:xfrm>
            <a:off x="223123" y="6434748"/>
            <a:ext cx="3042285" cy="30670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p>
            <a:pPr algn="l"/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Cong, Landsman, Maydew, and Rabetti</a:t>
            </a:r>
            <a:endParaRPr lang="en-US" sz="1400" b="1" dirty="0" smtClean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1"/>
          <a:srcRect l="68424"/>
          <a:stretch>
            <a:fillRect/>
          </a:stretch>
        </p:blipFill>
        <p:spPr>
          <a:xfrm>
            <a:off x="6725920" y="0"/>
            <a:ext cx="2418080" cy="53149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796290" y="18415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946150" y="1854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096010" y="185420"/>
            <a:ext cx="113030" cy="11303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en-US">
              <a:sym typeface="+mn-ea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244600" y="1854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en-US">
              <a:sym typeface="+mn-ea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1387475" y="1854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537335" y="18669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680210" y="18669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en-US">
              <a:sym typeface="+mn-ea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1821815" y="19113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964690" y="19113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114550" y="19240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2263140" y="19240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413000" y="19367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555875" y="19367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697480" y="1981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840355" y="1981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990215" y="19939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" name="Google Shape;731;p24"/>
          <p:cNvSpPr txBox="1"/>
          <p:nvPr/>
        </p:nvSpPr>
        <p:spPr>
          <a:xfrm>
            <a:off x="6265545" y="6457315"/>
            <a:ext cx="2614295" cy="305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European Bank Authority</a:t>
            </a:r>
            <a:endParaRPr lang="en-US" sz="1400" b="1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Trading Account Data - Retail Traders</a:t>
            </a:r>
            <a:endParaRPr lang="en-US" sz="3600" b="1" i="1" dirty="0"/>
          </a:p>
        </p:txBody>
      </p:sp>
      <p:sp>
        <p:nvSpPr>
          <p:cNvPr id="34" name="Rectangles 33"/>
          <p:cNvSpPr/>
          <p:nvPr/>
        </p:nvSpPr>
        <p:spPr>
          <a:xfrm>
            <a:off x="-635" y="6382385"/>
            <a:ext cx="9145270" cy="475615"/>
          </a:xfrm>
          <a:prstGeom prst="rect">
            <a:avLst/>
          </a:prstGeom>
          <a:solidFill>
            <a:srgbClr val="271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35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"/>
          <a:srcRect r="29840"/>
          <a:stretch>
            <a:fillRect/>
          </a:stretch>
        </p:blipFill>
        <p:spPr>
          <a:xfrm>
            <a:off x="0" y="0"/>
            <a:ext cx="6725920" cy="531495"/>
          </a:xfrm>
          <a:prstGeom prst="rect">
            <a:avLst/>
          </a:prstGeom>
        </p:spPr>
      </p:pic>
      <p:sp>
        <p:nvSpPr>
          <p:cNvPr id="4" name="Tekstfelt 2"/>
          <p:cNvSpPr txBox="1"/>
          <p:nvPr/>
        </p:nvSpPr>
        <p:spPr>
          <a:xfrm>
            <a:off x="223123" y="6434748"/>
            <a:ext cx="3042285" cy="30670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p>
            <a:pPr algn="l"/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Cong, Landsman, Maydew, and Rabetti</a:t>
            </a:r>
            <a:endParaRPr lang="en-US" sz="1400" b="1" dirty="0" smtClean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1"/>
          <a:srcRect l="68424"/>
          <a:stretch>
            <a:fillRect/>
          </a:stretch>
        </p:blipFill>
        <p:spPr>
          <a:xfrm>
            <a:off x="6725920" y="0"/>
            <a:ext cx="2418080" cy="53149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796290" y="18415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946150" y="1854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096010" y="185420"/>
            <a:ext cx="113030" cy="11303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en-US">
              <a:sym typeface="+mn-ea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244600" y="1854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en-US">
              <a:sym typeface="+mn-ea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1387475" y="1854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537335" y="18669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680210" y="18669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821815" y="19113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en-US">
              <a:sym typeface="+mn-ea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1964690" y="19113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114550" y="19240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2263140" y="19240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413000" y="19367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555875" y="19367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697480" y="1981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840355" y="1981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990215" y="19939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" name="Google Shape;731;p24"/>
          <p:cNvSpPr txBox="1"/>
          <p:nvPr/>
        </p:nvSpPr>
        <p:spPr>
          <a:xfrm>
            <a:off x="6265545" y="6457315"/>
            <a:ext cx="2614295" cy="305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European Bank Authority</a:t>
            </a:r>
            <a:endParaRPr lang="en-US" sz="1400" b="1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711200" y="1660525"/>
            <a:ext cx="7982585" cy="2969895"/>
          </a:xfrm>
        </p:spPr>
        <p:txBody>
          <a:bodyPr>
            <a:noAutofit/>
          </a:bodyPr>
          <a:p>
            <a:pPr lvl="0">
              <a:lnSpc>
                <a:spcPct val="90000"/>
              </a:lnSpc>
            </a:pPr>
            <a:r>
              <a:rPr lang="en-US" sz="2000" i="1" dirty="0">
                <a:sym typeface="+mn-ea"/>
              </a:rPr>
              <a:t>Retail Traders Data:</a:t>
            </a:r>
            <a:endParaRPr lang="en-US" sz="2000" i="1" dirty="0">
              <a:sym typeface="+mn-ea"/>
            </a:endParaRPr>
          </a:p>
          <a:p>
            <a:pPr lvl="1">
              <a:lnSpc>
                <a:spcPct val="90000"/>
              </a:lnSpc>
            </a:pPr>
            <a:r>
              <a:rPr lang="en-US" sz="1800" i="1" dirty="0"/>
              <a:t>Proprietary data on </a:t>
            </a:r>
            <a:r>
              <a:rPr lang="en-US" sz="1800" i="1" dirty="0">
                <a:sym typeface="+mn-ea"/>
              </a:rPr>
              <a:t>trading activity of 500 large retail traders (1/4 domestic -&gt; treated, 3/4 international -&gt; control);</a:t>
            </a:r>
            <a:endParaRPr lang="en-US" sz="1800" i="1" dirty="0">
              <a:sym typeface="+mn-ea"/>
            </a:endParaRPr>
          </a:p>
          <a:p>
            <a:pPr lvl="2">
              <a:lnSpc>
                <a:spcPct val="90000"/>
              </a:lnSpc>
            </a:pPr>
            <a:r>
              <a:rPr lang="en-US" sz="1500" i="1" dirty="0">
                <a:sym typeface="+mn-ea"/>
              </a:rPr>
              <a:t>Confidentiality regarding traders’ identity;</a:t>
            </a:r>
            <a:endParaRPr lang="en-US" sz="1500" i="1" dirty="0">
              <a:sym typeface="+mn-ea"/>
            </a:endParaRPr>
          </a:p>
          <a:p>
            <a:pPr lvl="2">
              <a:lnSpc>
                <a:spcPct val="90000"/>
              </a:lnSpc>
            </a:pPr>
            <a:r>
              <a:rPr lang="en-US" sz="1500" i="1" dirty="0">
                <a:sym typeface="+mn-ea"/>
              </a:rPr>
              <a:t>Domestic traders -&gt; at least 10% of trades in USD;</a:t>
            </a:r>
            <a:endParaRPr lang="en-US" sz="1500" i="1" dirty="0">
              <a:sym typeface="+mn-ea"/>
            </a:endParaRPr>
          </a:p>
          <a:p>
            <a:pPr lvl="2">
              <a:lnSpc>
                <a:spcPct val="90000"/>
              </a:lnSpc>
            </a:pPr>
            <a:r>
              <a:rPr lang="en-US" sz="1500" i="1" dirty="0">
                <a:sym typeface="+mn-ea"/>
              </a:rPr>
              <a:t>International trades -&gt; spread across Europe and Middle East;</a:t>
            </a:r>
            <a:endParaRPr lang="en-US" sz="1500" i="1" dirty="0">
              <a:sym typeface="+mn-ea"/>
            </a:endParaRPr>
          </a:p>
          <a:p>
            <a:pPr lvl="1">
              <a:lnSpc>
                <a:spcPct val="90000"/>
              </a:lnSpc>
            </a:pPr>
            <a:r>
              <a:rPr lang="en-US" sz="1800" i="1" dirty="0">
                <a:sym typeface="+mn-ea"/>
              </a:rPr>
              <a:t>Trades: &gt;1M trades from 2013 to 2020;</a:t>
            </a:r>
            <a:endParaRPr lang="en-US" sz="1800" i="1" dirty="0">
              <a:sym typeface="+mn-ea"/>
            </a:endParaRPr>
          </a:p>
          <a:p>
            <a:pPr lvl="1">
              <a:lnSpc>
                <a:spcPct val="90000"/>
              </a:lnSpc>
            </a:pPr>
            <a:r>
              <a:rPr lang="en-US" sz="1800" i="1" dirty="0">
                <a:sym typeface="+mn-ea"/>
              </a:rPr>
              <a:t>The data includes information on inbound and outbound transfers, cryptocurrency pairs, fees collected, transaction’s size, prices in Bitcoins and U.S. dollars, and the crypto exchange used for each transaction;</a:t>
            </a:r>
            <a:endParaRPr lang="en-US" sz="1800" i="1" dirty="0">
              <a:sym typeface="+mn-ea"/>
            </a:endParaRPr>
          </a:p>
          <a:p>
            <a:pPr lvl="1"/>
            <a:r>
              <a:rPr lang="en-US" sz="1800" i="1" dirty="0"/>
              <a:t>Traders became clients in early 2019, receiving assistance in reporting taxable income.</a:t>
            </a:r>
            <a:endParaRPr lang="en-US" sz="1800" i="1" dirty="0"/>
          </a:p>
          <a:p>
            <a:pPr lvl="2"/>
            <a:r>
              <a:rPr lang="en-US" sz="1500" i="1" dirty="0"/>
              <a:t>Such traders are likely to be more tax compliant than typical crypto traders, limiting generalizability of findings.</a:t>
            </a:r>
            <a:endParaRPr lang="en-US" sz="15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387475" y="1489710"/>
            <a:ext cx="6415405" cy="3025140"/>
          </a:xfrm>
          <a:prstGeom prst="rect">
            <a:avLst/>
          </a:prstGeom>
        </p:spPr>
      </p:pic>
      <p:sp>
        <p:nvSpPr>
          <p:cNvPr id="34" name="Rectangles 33"/>
          <p:cNvSpPr/>
          <p:nvPr/>
        </p:nvSpPr>
        <p:spPr>
          <a:xfrm>
            <a:off x="-635" y="6382385"/>
            <a:ext cx="9145270" cy="475615"/>
          </a:xfrm>
          <a:prstGeom prst="rect">
            <a:avLst/>
          </a:prstGeom>
          <a:solidFill>
            <a:srgbClr val="271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35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rcRect r="29840"/>
          <a:stretch>
            <a:fillRect/>
          </a:stretch>
        </p:blipFill>
        <p:spPr>
          <a:xfrm>
            <a:off x="0" y="0"/>
            <a:ext cx="6725920" cy="531495"/>
          </a:xfrm>
          <a:prstGeom prst="rect">
            <a:avLst/>
          </a:prstGeom>
        </p:spPr>
      </p:pic>
      <p:sp>
        <p:nvSpPr>
          <p:cNvPr id="13" name="Tekstfelt 2"/>
          <p:cNvSpPr txBox="1"/>
          <p:nvPr/>
        </p:nvSpPr>
        <p:spPr>
          <a:xfrm>
            <a:off x="223123" y="6434748"/>
            <a:ext cx="3042285" cy="30670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p>
            <a:pPr algn="l"/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Cong, Landsman, Maydew, and Rabetti</a:t>
            </a:r>
            <a:endParaRPr lang="en-US" sz="1400" b="1" dirty="0" smtClean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2"/>
          <a:srcRect l="68424"/>
          <a:stretch>
            <a:fillRect/>
          </a:stretch>
        </p:blipFill>
        <p:spPr>
          <a:xfrm>
            <a:off x="6725920" y="0"/>
            <a:ext cx="2418080" cy="531495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796290" y="18415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946150" y="1854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096010" y="1854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en-US">
              <a:sym typeface="+mn-ea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244600" y="185420"/>
            <a:ext cx="113030" cy="11303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en-US">
              <a:sym typeface="+mn-ea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1387475" y="1854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537335" y="18669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680210" y="18669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821815" y="19113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964690" y="19113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en-US">
              <a:sym typeface="+mn-ea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2114550" y="19240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2263140" y="19240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413000" y="19367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555875" y="19367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697480" y="1981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840355" y="1981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990215" y="19939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5" name="Title 2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en-US" sz="3600" b="1" dirty="0"/>
              <a:t>Trading Account Dataset</a:t>
            </a:r>
            <a:endParaRPr lang="en-US" sz="3600" b="1" i="1" dirty="0"/>
          </a:p>
        </p:txBody>
      </p:sp>
      <p:sp>
        <p:nvSpPr>
          <p:cNvPr id="26" name="Rectangles 25"/>
          <p:cNvSpPr/>
          <p:nvPr/>
        </p:nvSpPr>
        <p:spPr>
          <a:xfrm>
            <a:off x="5707380" y="2308860"/>
            <a:ext cx="629920" cy="413385"/>
          </a:xfrm>
          <a:prstGeom prst="rect">
            <a:avLst/>
          </a:prstGeom>
          <a:noFill/>
          <a:ln w="190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3" name="Rectangles 32"/>
          <p:cNvSpPr/>
          <p:nvPr/>
        </p:nvSpPr>
        <p:spPr>
          <a:xfrm>
            <a:off x="5715635" y="2762250"/>
            <a:ext cx="621030" cy="400050"/>
          </a:xfrm>
          <a:prstGeom prst="rect">
            <a:avLst/>
          </a:prstGeom>
          <a:noFill/>
          <a:ln w="190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5" name="Rectangles 34"/>
          <p:cNvSpPr/>
          <p:nvPr/>
        </p:nvSpPr>
        <p:spPr>
          <a:xfrm>
            <a:off x="5715635" y="3202305"/>
            <a:ext cx="621030" cy="371475"/>
          </a:xfrm>
          <a:prstGeom prst="rect">
            <a:avLst/>
          </a:prstGeom>
          <a:noFill/>
          <a:ln w="190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5" name="Rectangles 54"/>
          <p:cNvSpPr/>
          <p:nvPr/>
        </p:nvSpPr>
        <p:spPr>
          <a:xfrm>
            <a:off x="3496310" y="3604260"/>
            <a:ext cx="2840990" cy="200025"/>
          </a:xfrm>
          <a:prstGeom prst="rect">
            <a:avLst/>
          </a:prstGeom>
          <a:noFill/>
          <a:ln w="190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6" name="Rectangles 55"/>
          <p:cNvSpPr/>
          <p:nvPr/>
        </p:nvSpPr>
        <p:spPr>
          <a:xfrm>
            <a:off x="5723890" y="3810000"/>
            <a:ext cx="612775" cy="617855"/>
          </a:xfrm>
          <a:prstGeom prst="rect">
            <a:avLst/>
          </a:prstGeom>
          <a:noFill/>
          <a:ln w="190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" name="Google Shape;731;p24"/>
          <p:cNvSpPr txBox="1"/>
          <p:nvPr/>
        </p:nvSpPr>
        <p:spPr>
          <a:xfrm>
            <a:off x="6265545" y="6457315"/>
            <a:ext cx="2614295" cy="305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European Bank Authority</a:t>
            </a:r>
            <a:endParaRPr lang="en-US" sz="1400" b="1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150" y="5006340"/>
            <a:ext cx="7566660" cy="9372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ldLvl="0" animBg="1"/>
      <p:bldP spid="26" grpId="1" bldLvl="0" animBg="1"/>
      <p:bldP spid="33" grpId="0" bldLvl="0" animBg="1"/>
      <p:bldP spid="33" grpId="1" bldLvl="0" animBg="1"/>
      <p:bldP spid="35" grpId="0" bldLvl="0" animBg="1"/>
      <p:bldP spid="35" grpId="1" bldLvl="0" animBg="1"/>
      <p:bldP spid="55" grpId="0" bldLvl="0" animBg="1"/>
      <p:bldP spid="55" grpId="1" bldLvl="0" animBg="1"/>
      <p:bldP spid="5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s 33"/>
          <p:cNvSpPr/>
          <p:nvPr/>
        </p:nvSpPr>
        <p:spPr>
          <a:xfrm>
            <a:off x="-635" y="6382385"/>
            <a:ext cx="9145270" cy="475615"/>
          </a:xfrm>
          <a:prstGeom prst="rect">
            <a:avLst/>
          </a:prstGeom>
          <a:solidFill>
            <a:srgbClr val="271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35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"/>
          <a:srcRect r="29840"/>
          <a:stretch>
            <a:fillRect/>
          </a:stretch>
        </p:blipFill>
        <p:spPr>
          <a:xfrm>
            <a:off x="0" y="0"/>
            <a:ext cx="6725920" cy="531495"/>
          </a:xfrm>
          <a:prstGeom prst="rect">
            <a:avLst/>
          </a:prstGeom>
        </p:spPr>
      </p:pic>
      <p:sp>
        <p:nvSpPr>
          <p:cNvPr id="4" name="Tekstfelt 2"/>
          <p:cNvSpPr txBox="1"/>
          <p:nvPr/>
        </p:nvSpPr>
        <p:spPr>
          <a:xfrm>
            <a:off x="223123" y="6434748"/>
            <a:ext cx="3042285" cy="30670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p>
            <a:pPr algn="l"/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Cong, Landsman, Maydew, and Rabetti</a:t>
            </a:r>
            <a:endParaRPr lang="en-US" sz="1400" b="1" dirty="0" smtClean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1"/>
          <a:srcRect l="68424"/>
          <a:stretch>
            <a:fillRect/>
          </a:stretch>
        </p:blipFill>
        <p:spPr>
          <a:xfrm>
            <a:off x="6725920" y="0"/>
            <a:ext cx="2418080" cy="53149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796290" y="18415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946150" y="1854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096010" y="1854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244600" y="185420"/>
            <a:ext cx="113030" cy="11303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en-US">
              <a:sym typeface="+mn-ea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1387475" y="1854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537335" y="18669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680210" y="18669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821815" y="19113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964690" y="19113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114550" y="19240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en-US">
              <a:sym typeface="+mn-ea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2263140" y="19240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413000" y="19367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555875" y="193675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697480" y="1981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840355" y="19812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990215" y="199390"/>
            <a:ext cx="113030" cy="113030"/>
          </a:xfrm>
          <a:prstGeom prst="ellipse">
            <a:avLst/>
          </a:prstGeom>
          <a:solidFill>
            <a:srgbClr val="271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en-US" sz="3600" b="1" dirty="0"/>
              <a:t>Matching </a:t>
            </a:r>
            <a:endParaRPr lang="en-US" sz="3600" b="1" i="1" dirty="0"/>
          </a:p>
        </p:txBody>
      </p:sp>
      <p:pic>
        <p:nvPicPr>
          <p:cNvPr id="7" name="Content Placeholder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3370" y="2835910"/>
            <a:ext cx="3463290" cy="203708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3790950" y="3084195"/>
            <a:ext cx="1146810" cy="164084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5033645" y="3063875"/>
            <a:ext cx="1136650" cy="166116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17" name="Content Placeholder 16"/>
          <p:cNvPicPr>
            <a:picLocks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81375" y="1237615"/>
            <a:ext cx="2367915" cy="1527810"/>
          </a:xfrm>
          <a:prstGeom prst="rect">
            <a:avLst/>
          </a:prstGeom>
        </p:spPr>
      </p:pic>
      <p:sp>
        <p:nvSpPr>
          <p:cNvPr id="3" name="Google Shape;731;p24"/>
          <p:cNvSpPr txBox="1"/>
          <p:nvPr/>
        </p:nvSpPr>
        <p:spPr>
          <a:xfrm>
            <a:off x="6265545" y="6457315"/>
            <a:ext cx="2614295" cy="305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European Bank Authority</a:t>
            </a:r>
            <a:endParaRPr lang="en-US" sz="1400" b="1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010" y="4916170"/>
            <a:ext cx="7132320" cy="1310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3" grpId="0" bldLvl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11439</Words>
  <Application>WPS Presentation</Application>
  <PresentationFormat>Skærmshow (4:3)</PresentationFormat>
  <Paragraphs>385</Paragraphs>
  <Slides>37</Slides>
  <Notes>23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37</vt:i4>
      </vt:variant>
    </vt:vector>
  </HeadingPairs>
  <TitlesOfParts>
    <vt:vector size="50" baseType="lpstr">
      <vt:lpstr>Arial</vt:lpstr>
      <vt:lpstr>SimSun</vt:lpstr>
      <vt:lpstr>Wingdings</vt:lpstr>
      <vt:lpstr>Calibri</vt:lpstr>
      <vt:lpstr>Arial</vt:lpstr>
      <vt:lpstr>Calibri</vt:lpstr>
      <vt:lpstr>Microsoft YaHei</vt:lpstr>
      <vt:lpstr>Arial Unicode MS</vt:lpstr>
      <vt:lpstr>Calibri Light</vt:lpstr>
      <vt:lpstr>Office Theme</vt:lpstr>
      <vt:lpstr>Paint.Picture</vt:lpstr>
      <vt:lpstr>Paint.Picture</vt:lpstr>
      <vt:lpstr>Paint.Picture</vt:lpstr>
      <vt:lpstr>Tax-Loss Harvesting  with Cryptocurrencies  </vt:lpstr>
      <vt:lpstr>Crypto boom and the tax wild west</vt:lpstr>
      <vt:lpstr>Preview</vt:lpstr>
      <vt:lpstr>Evolution of tax guidance in the USA</vt:lpstr>
      <vt:lpstr>Theoretical Framework</vt:lpstr>
      <vt:lpstr>Empirical Analysis I  500 large retail traders responses to IRS Scrutiny  Do domestic traders respond to IRS scrutiny by increasing loss harvesting?</vt:lpstr>
      <vt:lpstr>Trading Account Data - Retail Traders</vt:lpstr>
      <vt:lpstr>Trading Account Dataset</vt:lpstr>
      <vt:lpstr>Matching </vt:lpstr>
      <vt:lpstr>PowerPoint 演示文稿</vt:lpstr>
      <vt:lpstr>Tax-Loss Harvesting: Retail Traders </vt:lpstr>
      <vt:lpstr>PowerPoint 演示文稿</vt:lpstr>
      <vt:lpstr>Trading at the end of the year</vt:lpstr>
      <vt:lpstr>Do domestic traders respond  to IRS scrutiny by increasing loss harvesting?  Yes  ↑tax-loss harvesting  especially, in response to  IRS events and  harvesting periods (EoY)</vt:lpstr>
      <vt:lpstr>Empirical analysis II  Crypto Exchange Data (Billions of trades ~ 34 Exchanges)  Generalization of previous results and  Estimate Tax-Loss Harvesting in the United States  </vt:lpstr>
      <vt:lpstr>Data - Crypto Exchanges</vt:lpstr>
      <vt:lpstr>Trading Books (daily)</vt:lpstr>
      <vt:lpstr>Wash trades   endogenous considerations (volume inflation)</vt:lpstr>
      <vt:lpstr>Wash trades: existing studies</vt:lpstr>
      <vt:lpstr>Potential harvesting period (BTC ↓)</vt:lpstr>
      <vt:lpstr>Tax-Loss Harvesting Evidence: BTC ↓</vt:lpstr>
      <vt:lpstr>Evidence of wash trading  consistent with loss harvesting  especially for: (i) high liquid pairs (↓vol inflation)  (ii) regulated exchanges (↓vol inflation) (iii) harvesting periods (↓vol inflation)</vt:lpstr>
      <vt:lpstr>Applications  (1) Generalize our previous results (2) Estimate the size of TLH in the USA</vt:lpstr>
      <vt:lpstr>PowerPoint 演示文稿</vt:lpstr>
      <vt:lpstr>PowerPoint 演示文稿</vt:lpstr>
      <vt:lpstr>PowerPoint 演示文稿</vt:lpstr>
      <vt:lpstr>Tax-Loss Harvesting at EOY following large price decline</vt:lpstr>
      <vt:lpstr>Applications  (1) Generalize our previous results (2) Estimate the size of TLH in the USA</vt:lpstr>
      <vt:lpstr>(2) Estimating Tax-Loss Harvesting Revenue</vt:lpstr>
      <vt:lpstr>(2) Estimated Tax-Loss Harvesting Revenue</vt:lpstr>
      <vt:lpstr>PowerPoint 演示文稿</vt:lpstr>
      <vt:lpstr>Effects of Tax Scrutiny on Traders’ Exchange Preferences </vt:lpstr>
      <vt:lpstr>Gray Areas of Taxation: Non-Fungible Tokens (NFTs) </vt:lpstr>
      <vt:lpstr>Gray Areas of Taxation: Decentralized Finance (DeFi)</vt:lpstr>
      <vt:lpstr>The Relevance of Policy Coordination</vt:lpstr>
      <vt:lpstr>Summary</vt:lpstr>
      <vt:lpstr>Thank you!  Daniel Rabetti rabetti@mail.tau.ac.il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Coins for bombs: Does Bitcoin finance terrorist attacks?  v.03/10/2020</dc:title>
  <dc:creator>Bjørn N. Jørgensen</dc:creator>
  <cp:lastModifiedBy>Daniel Rabetti</cp:lastModifiedBy>
  <cp:revision>412</cp:revision>
  <dcterms:created xsi:type="dcterms:W3CDTF">2020-10-04T21:28:00Z</dcterms:created>
  <dcterms:modified xsi:type="dcterms:W3CDTF">2022-10-26T15:26:42Z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1033-11.2.0.11341</vt:lpwstr>
  </property>
  <property fmtid="{D5CDD505-2E9C-101B-9397-08002B2CF9AE}" pid="3" name="ICV">
    <vt:lpwstr>14664776CC5742A08B5665B3CEF1AC40</vt:lpwstr>
  </property>
</Properties>
</file>