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0" r:id="rId4"/>
    <p:sldMasterId id="2147483692" r:id="rId5"/>
  </p:sldMasterIdLst>
  <p:notesMasterIdLst>
    <p:notesMasterId r:id="rId12"/>
  </p:notesMasterIdLst>
  <p:handoutMasterIdLst>
    <p:handoutMasterId r:id="rId13"/>
  </p:handoutMasterIdLst>
  <p:sldIdLst>
    <p:sldId id="265" r:id="rId6"/>
    <p:sldId id="516" r:id="rId7"/>
    <p:sldId id="517" r:id="rId8"/>
    <p:sldId id="518" r:id="rId9"/>
    <p:sldId id="515"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F5227-086E-4567-AAEC-27207E0B3933}" v="14" dt="2022-12-07T08:34:47.7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1" autoAdjust="0"/>
  </p:normalViewPr>
  <p:slideViewPr>
    <p:cSldViewPr snapToGrid="0" snapToObjects="1">
      <p:cViewPr varScale="1">
        <p:scale>
          <a:sx n="114" d="100"/>
          <a:sy n="114" d="100"/>
        </p:scale>
        <p:origin x="414" y="114"/>
      </p:cViewPr>
      <p:guideLst>
        <p:guide orient="horz" pos="2160"/>
        <p:guide pos="5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 Geerkens" userId="37eb789b-a637-4e02-b9f2-ea32f4289f93" providerId="ADAL" clId="{DF808230-6386-4D18-920D-0EED7A54AB3C}"/>
    <pc:docChg chg="custSel modSld modMainMaster modNotesMaster">
      <pc:chgData name="Martine Geerkens" userId="37eb789b-a637-4e02-b9f2-ea32f4289f93" providerId="ADAL" clId="{DF808230-6386-4D18-920D-0EED7A54AB3C}" dt="2022-12-05T21:09:53.959" v="55" actId="948"/>
      <pc:docMkLst>
        <pc:docMk/>
      </pc:docMkLst>
      <pc:sldChg chg="addSp delSp modSp mod">
        <pc:chgData name="Martine Geerkens" userId="37eb789b-a637-4e02-b9f2-ea32f4289f93" providerId="ADAL" clId="{DF808230-6386-4D18-920D-0EED7A54AB3C}" dt="2022-12-05T21:09:53.959" v="55" actId="948"/>
        <pc:sldMkLst>
          <pc:docMk/>
          <pc:sldMk cId="914409211" sldId="265"/>
        </pc:sldMkLst>
        <pc:spChg chg="mod">
          <ac:chgData name="Martine Geerkens" userId="37eb789b-a637-4e02-b9f2-ea32f4289f93" providerId="ADAL" clId="{DF808230-6386-4D18-920D-0EED7A54AB3C}" dt="2022-12-05T21:09:41.307" v="54" actId="1076"/>
          <ac:spMkLst>
            <pc:docMk/>
            <pc:sldMk cId="914409211" sldId="265"/>
            <ac:spMk id="2" creationId="{00000000-0000-0000-0000-000000000000}"/>
          </ac:spMkLst>
        </pc:spChg>
        <pc:spChg chg="mod">
          <ac:chgData name="Martine Geerkens" userId="37eb789b-a637-4e02-b9f2-ea32f4289f93" providerId="ADAL" clId="{DF808230-6386-4D18-920D-0EED7A54AB3C}" dt="2022-12-05T21:09:53.959" v="55" actId="948"/>
          <ac:spMkLst>
            <pc:docMk/>
            <pc:sldMk cId="914409211" sldId="265"/>
            <ac:spMk id="3" creationId="{00000000-0000-0000-0000-000000000000}"/>
          </ac:spMkLst>
        </pc:spChg>
        <pc:spChg chg="add del mod">
          <ac:chgData name="Martine Geerkens" userId="37eb789b-a637-4e02-b9f2-ea32f4289f93" providerId="ADAL" clId="{DF808230-6386-4D18-920D-0EED7A54AB3C}" dt="2022-12-05T21:06:28.637" v="26"/>
          <ac:spMkLst>
            <pc:docMk/>
            <pc:sldMk cId="914409211" sldId="265"/>
            <ac:spMk id="4" creationId="{FB99E11A-72DE-4111-928D-7671BF6DB419}"/>
          </ac:spMkLst>
        </pc:spChg>
        <pc:spChg chg="add del mod">
          <ac:chgData name="Martine Geerkens" userId="37eb789b-a637-4e02-b9f2-ea32f4289f93" providerId="ADAL" clId="{DF808230-6386-4D18-920D-0EED7A54AB3C}" dt="2022-12-05T21:06:28.637" v="26"/>
          <ac:spMkLst>
            <pc:docMk/>
            <pc:sldMk cId="914409211" sldId="265"/>
            <ac:spMk id="5" creationId="{FF6CEEE9-445A-C98A-5B11-BCAE1FACC04A}"/>
          </ac:spMkLst>
        </pc:spChg>
      </pc:sldChg>
      <pc:sldChg chg="modSp mod">
        <pc:chgData name="Martine Geerkens" userId="37eb789b-a637-4e02-b9f2-ea32f4289f93" providerId="ADAL" clId="{DF808230-6386-4D18-920D-0EED7A54AB3C}" dt="2022-12-05T21:08:34.850" v="43" actId="1076"/>
        <pc:sldMkLst>
          <pc:docMk/>
          <pc:sldMk cId="2403716291" sldId="515"/>
        </pc:sldMkLst>
        <pc:spChg chg="mod">
          <ac:chgData name="Martine Geerkens" userId="37eb789b-a637-4e02-b9f2-ea32f4289f93" providerId="ADAL" clId="{DF808230-6386-4D18-920D-0EED7A54AB3C}" dt="2022-12-05T21:08:00.630" v="37" actId="1076"/>
          <ac:spMkLst>
            <pc:docMk/>
            <pc:sldMk cId="2403716291" sldId="515"/>
            <ac:spMk id="6" creationId="{E0B32C0D-1F32-2C42-BFFA-779FFFA26B34}"/>
          </ac:spMkLst>
        </pc:spChg>
        <pc:spChg chg="mod">
          <ac:chgData name="Martine Geerkens" userId="37eb789b-a637-4e02-b9f2-ea32f4289f93" providerId="ADAL" clId="{DF808230-6386-4D18-920D-0EED7A54AB3C}" dt="2022-12-05T21:08:09.886" v="39" actId="1076"/>
          <ac:spMkLst>
            <pc:docMk/>
            <pc:sldMk cId="2403716291" sldId="515"/>
            <ac:spMk id="7" creationId="{00000000-0000-0000-0000-000000000000}"/>
          </ac:spMkLst>
        </pc:spChg>
        <pc:spChg chg="mod">
          <ac:chgData name="Martine Geerkens" userId="37eb789b-a637-4e02-b9f2-ea32f4289f93" providerId="ADAL" clId="{DF808230-6386-4D18-920D-0EED7A54AB3C}" dt="2022-12-05T21:08:31.055" v="42" actId="1076"/>
          <ac:spMkLst>
            <pc:docMk/>
            <pc:sldMk cId="2403716291" sldId="515"/>
            <ac:spMk id="11" creationId="{00000000-0000-0000-0000-000000000000}"/>
          </ac:spMkLst>
        </pc:spChg>
        <pc:spChg chg="mod">
          <ac:chgData name="Martine Geerkens" userId="37eb789b-a637-4e02-b9f2-ea32f4289f93" providerId="ADAL" clId="{DF808230-6386-4D18-920D-0EED7A54AB3C}" dt="2022-12-05T21:08:27.469" v="41" actId="1076"/>
          <ac:spMkLst>
            <pc:docMk/>
            <pc:sldMk cId="2403716291" sldId="515"/>
            <ac:spMk id="12" creationId="{00000000-0000-0000-0000-000000000000}"/>
          </ac:spMkLst>
        </pc:spChg>
        <pc:spChg chg="mod">
          <ac:chgData name="Martine Geerkens" userId="37eb789b-a637-4e02-b9f2-ea32f4289f93" providerId="ADAL" clId="{DF808230-6386-4D18-920D-0EED7A54AB3C}" dt="2022-12-05T21:08:34.850" v="43" actId="1076"/>
          <ac:spMkLst>
            <pc:docMk/>
            <pc:sldMk cId="2403716291" sldId="515"/>
            <ac:spMk id="13" creationId="{00000000-0000-0000-0000-000000000000}"/>
          </ac:spMkLst>
        </pc:spChg>
        <pc:picChg chg="mod">
          <ac:chgData name="Martine Geerkens" userId="37eb789b-a637-4e02-b9f2-ea32f4289f93" providerId="ADAL" clId="{DF808230-6386-4D18-920D-0EED7A54AB3C}" dt="2022-12-05T21:08:18.741" v="40" actId="14100"/>
          <ac:picMkLst>
            <pc:docMk/>
            <pc:sldMk cId="2403716291" sldId="515"/>
            <ac:picMk id="8" creationId="{00000000-0000-0000-0000-000000000000}"/>
          </ac:picMkLst>
        </pc:picChg>
      </pc:sldChg>
      <pc:sldChg chg="addSp delSp modSp mod">
        <pc:chgData name="Martine Geerkens" userId="37eb789b-a637-4e02-b9f2-ea32f4289f93" providerId="ADAL" clId="{DF808230-6386-4D18-920D-0EED7A54AB3C}" dt="2022-12-05T21:07:26.304" v="31" actId="27636"/>
        <pc:sldMkLst>
          <pc:docMk/>
          <pc:sldMk cId="1903439637" sldId="516"/>
        </pc:sldMkLst>
        <pc:spChg chg="mod">
          <ac:chgData name="Martine Geerkens" userId="37eb789b-a637-4e02-b9f2-ea32f4289f93" providerId="ADAL" clId="{DF808230-6386-4D18-920D-0EED7A54AB3C}" dt="2022-12-05T21:06:54.472" v="29"/>
          <ac:spMkLst>
            <pc:docMk/>
            <pc:sldMk cId="1903439637" sldId="516"/>
            <ac:spMk id="2" creationId="{78928DE8-AB35-9595-7D52-CFE620318E4E}"/>
          </ac:spMkLst>
        </pc:spChg>
        <pc:spChg chg="mod">
          <ac:chgData name="Martine Geerkens" userId="37eb789b-a637-4e02-b9f2-ea32f4289f93" providerId="ADAL" clId="{DF808230-6386-4D18-920D-0EED7A54AB3C}" dt="2022-12-05T21:07:26.304" v="31" actId="27636"/>
          <ac:spMkLst>
            <pc:docMk/>
            <pc:sldMk cId="1903439637" sldId="516"/>
            <ac:spMk id="3" creationId="{6E0EBE2F-BBAE-DC96-18EF-060085784479}"/>
          </ac:spMkLst>
        </pc:spChg>
        <pc:spChg chg="mod">
          <ac:chgData name="Martine Geerkens" userId="37eb789b-a637-4e02-b9f2-ea32f4289f93" providerId="ADAL" clId="{DF808230-6386-4D18-920D-0EED7A54AB3C}" dt="2022-12-05T21:06:54.472" v="29"/>
          <ac:spMkLst>
            <pc:docMk/>
            <pc:sldMk cId="1903439637" sldId="516"/>
            <ac:spMk id="4" creationId="{76793125-7392-30DE-D69E-709B5419DA9B}"/>
          </ac:spMkLst>
        </pc:spChg>
        <pc:spChg chg="mod">
          <ac:chgData name="Martine Geerkens" userId="37eb789b-a637-4e02-b9f2-ea32f4289f93" providerId="ADAL" clId="{DF808230-6386-4D18-920D-0EED7A54AB3C}" dt="2022-12-05T21:06:54.472" v="29"/>
          <ac:spMkLst>
            <pc:docMk/>
            <pc:sldMk cId="1903439637" sldId="516"/>
            <ac:spMk id="5" creationId="{3E4887BF-53DB-3D4A-BFD0-89262429B76A}"/>
          </ac:spMkLst>
        </pc:spChg>
        <pc:spChg chg="add del mod">
          <ac:chgData name="Martine Geerkens" userId="37eb789b-a637-4e02-b9f2-ea32f4289f93" providerId="ADAL" clId="{DF808230-6386-4D18-920D-0EED7A54AB3C}" dt="2022-12-05T21:06:54.472" v="29"/>
          <ac:spMkLst>
            <pc:docMk/>
            <pc:sldMk cId="1903439637" sldId="516"/>
            <ac:spMk id="6" creationId="{B3C4D43F-F659-083D-10AC-01717E050A68}"/>
          </ac:spMkLst>
        </pc:spChg>
        <pc:spChg chg="add del mod">
          <ac:chgData name="Martine Geerkens" userId="37eb789b-a637-4e02-b9f2-ea32f4289f93" providerId="ADAL" clId="{DF808230-6386-4D18-920D-0EED7A54AB3C}" dt="2022-12-05T21:06:54.472" v="29"/>
          <ac:spMkLst>
            <pc:docMk/>
            <pc:sldMk cId="1903439637" sldId="516"/>
            <ac:spMk id="7" creationId="{9FD5B1AB-8E22-E17F-7FDC-C70E916CCE55}"/>
          </ac:spMkLst>
        </pc:spChg>
        <pc:spChg chg="add del mod">
          <ac:chgData name="Martine Geerkens" userId="37eb789b-a637-4e02-b9f2-ea32f4289f93" providerId="ADAL" clId="{DF808230-6386-4D18-920D-0EED7A54AB3C}" dt="2022-12-05T21:06:54.472" v="29"/>
          <ac:spMkLst>
            <pc:docMk/>
            <pc:sldMk cId="1903439637" sldId="516"/>
            <ac:spMk id="8" creationId="{57EF1960-5891-4A55-CA2B-FBFC5080C19B}"/>
          </ac:spMkLst>
        </pc:spChg>
        <pc:spChg chg="add del mod">
          <ac:chgData name="Martine Geerkens" userId="37eb789b-a637-4e02-b9f2-ea32f4289f93" providerId="ADAL" clId="{DF808230-6386-4D18-920D-0EED7A54AB3C}" dt="2022-12-05T21:06:54.472" v="29"/>
          <ac:spMkLst>
            <pc:docMk/>
            <pc:sldMk cId="1903439637" sldId="516"/>
            <ac:spMk id="9" creationId="{BB273F5D-2E15-F43F-74CE-ADAB16E8BDB1}"/>
          </ac:spMkLst>
        </pc:spChg>
      </pc:sldChg>
      <pc:sldChg chg="modSp">
        <pc:chgData name="Martine Geerkens" userId="37eb789b-a637-4e02-b9f2-ea32f4289f93" providerId="ADAL" clId="{DF808230-6386-4D18-920D-0EED7A54AB3C}" dt="2022-12-05T21:07:26.162" v="30"/>
        <pc:sldMkLst>
          <pc:docMk/>
          <pc:sldMk cId="146497558" sldId="517"/>
        </pc:sldMkLst>
        <pc:picChg chg="mod">
          <ac:chgData name="Martine Geerkens" userId="37eb789b-a637-4e02-b9f2-ea32f4289f93" providerId="ADAL" clId="{DF808230-6386-4D18-920D-0EED7A54AB3C}" dt="2022-12-05T21:07:26.162" v="30"/>
          <ac:picMkLst>
            <pc:docMk/>
            <pc:sldMk cId="146497558" sldId="517"/>
            <ac:picMk id="7" creationId="{BA8D124D-59CD-E634-483C-5BDDD90F7AC2}"/>
          </ac:picMkLst>
        </pc:picChg>
      </pc:sldChg>
      <pc:sldChg chg="modSp mod">
        <pc:chgData name="Martine Geerkens" userId="37eb789b-a637-4e02-b9f2-ea32f4289f93" providerId="ADAL" clId="{DF808230-6386-4D18-920D-0EED7A54AB3C}" dt="2022-12-05T21:08:55.648" v="44" actId="255"/>
        <pc:sldMkLst>
          <pc:docMk/>
          <pc:sldMk cId="1151383194" sldId="518"/>
        </pc:sldMkLst>
        <pc:spChg chg="mod">
          <ac:chgData name="Martine Geerkens" userId="37eb789b-a637-4e02-b9f2-ea32f4289f93" providerId="ADAL" clId="{DF808230-6386-4D18-920D-0EED7A54AB3C}" dt="2022-12-05T21:08:55.648" v="44" actId="255"/>
          <ac:spMkLst>
            <pc:docMk/>
            <pc:sldMk cId="1151383194" sldId="518"/>
            <ac:spMk id="3" creationId="{43517803-94EF-1CAC-4F65-76CBE260114F}"/>
          </ac:spMkLst>
        </pc:spChg>
      </pc:sldChg>
      <pc:sldMasterChg chg="modSp modSldLayout">
        <pc:chgData name="Martine Geerkens" userId="37eb789b-a637-4e02-b9f2-ea32f4289f93" providerId="ADAL" clId="{DF808230-6386-4D18-920D-0EED7A54AB3C}" dt="2022-12-05T21:07:26.162" v="30"/>
        <pc:sldMasterMkLst>
          <pc:docMk/>
          <pc:sldMasterMk cId="2013696366" sldId="2147483680"/>
        </pc:sldMasterMkLst>
        <pc:spChg chg="mod">
          <ac:chgData name="Martine Geerkens" userId="37eb789b-a637-4e02-b9f2-ea32f4289f93" providerId="ADAL" clId="{DF808230-6386-4D18-920D-0EED7A54AB3C}" dt="2022-12-05T21:07:26.162" v="30"/>
          <ac:spMkLst>
            <pc:docMk/>
            <pc:sldMasterMk cId="2013696366" sldId="2147483680"/>
            <ac:spMk id="2" creationId="{00000000-0000-0000-0000-000000000000}"/>
          </ac:spMkLst>
        </pc:spChg>
        <pc:spChg chg="mod">
          <ac:chgData name="Martine Geerkens" userId="37eb789b-a637-4e02-b9f2-ea32f4289f93" providerId="ADAL" clId="{DF808230-6386-4D18-920D-0EED7A54AB3C}" dt="2022-12-05T21:07:26.162" v="30"/>
          <ac:spMkLst>
            <pc:docMk/>
            <pc:sldMasterMk cId="2013696366" sldId="2147483680"/>
            <ac:spMk id="3" creationId="{00000000-0000-0000-0000-000000000000}"/>
          </ac:spMkLst>
        </pc:spChg>
        <pc:spChg chg="mod">
          <ac:chgData name="Martine Geerkens" userId="37eb789b-a637-4e02-b9f2-ea32f4289f93" providerId="ADAL" clId="{DF808230-6386-4D18-920D-0EED7A54AB3C}" dt="2022-12-05T21:07:26.162" v="30"/>
          <ac:spMkLst>
            <pc:docMk/>
            <pc:sldMasterMk cId="2013696366" sldId="2147483680"/>
            <ac:spMk id="5" creationId="{00000000-0000-0000-0000-000000000000}"/>
          </ac:spMkLst>
        </pc:spChg>
        <pc:spChg chg="mod">
          <ac:chgData name="Martine Geerkens" userId="37eb789b-a637-4e02-b9f2-ea32f4289f93" providerId="ADAL" clId="{DF808230-6386-4D18-920D-0EED7A54AB3C}" dt="2022-12-05T21:07:26.162" v="30"/>
          <ac:spMkLst>
            <pc:docMk/>
            <pc:sldMasterMk cId="2013696366" sldId="2147483680"/>
            <ac:spMk id="6" creationId="{00000000-0000-0000-0000-000000000000}"/>
          </ac:spMkLst>
        </pc:spChg>
        <pc:spChg chg="mod">
          <ac:chgData name="Martine Geerkens" userId="37eb789b-a637-4e02-b9f2-ea32f4289f93" providerId="ADAL" clId="{DF808230-6386-4D18-920D-0EED7A54AB3C}" dt="2022-12-05T21:07:26.162" v="30"/>
          <ac:spMkLst>
            <pc:docMk/>
            <pc:sldMasterMk cId="2013696366" sldId="2147483680"/>
            <ac:spMk id="12" creationId="{7FE52A7D-CF2A-4312-B7C1-D9A3D2A623E1}"/>
          </ac:spMkLst>
        </pc:spChg>
        <pc:picChg chg="mod">
          <ac:chgData name="Martine Geerkens" userId="37eb789b-a637-4e02-b9f2-ea32f4289f93" providerId="ADAL" clId="{DF808230-6386-4D18-920D-0EED7A54AB3C}" dt="2022-12-05T21:07:26.162" v="30"/>
          <ac:picMkLst>
            <pc:docMk/>
            <pc:sldMasterMk cId="2013696366" sldId="2147483680"/>
            <ac:picMk id="7" creationId="{00000000-0000-0000-0000-000000000000}"/>
          </ac:picMkLst>
        </pc:picChg>
        <pc:picChg chg="mod">
          <ac:chgData name="Martine Geerkens" userId="37eb789b-a637-4e02-b9f2-ea32f4289f93" providerId="ADAL" clId="{DF808230-6386-4D18-920D-0EED7A54AB3C}" dt="2022-12-05T21:07:26.162" v="30"/>
          <ac:picMkLst>
            <pc:docMk/>
            <pc:sldMasterMk cId="2013696366" sldId="2147483680"/>
            <ac:picMk id="8" creationId="{00000000-0000-0000-0000-000000000000}"/>
          </ac:picMkLst>
        </pc:picChg>
        <pc:picChg chg="mod">
          <ac:chgData name="Martine Geerkens" userId="37eb789b-a637-4e02-b9f2-ea32f4289f93" providerId="ADAL" clId="{DF808230-6386-4D18-920D-0EED7A54AB3C}" dt="2022-12-05T21:07:26.162" v="30"/>
          <ac:picMkLst>
            <pc:docMk/>
            <pc:sldMasterMk cId="2013696366" sldId="2147483680"/>
            <ac:picMk id="9" creationId="{00000000-0000-0000-0000-000000000000}"/>
          </ac:picMkLst>
        </pc:picChg>
        <pc:picChg chg="mod">
          <ac:chgData name="Martine Geerkens" userId="37eb789b-a637-4e02-b9f2-ea32f4289f93" providerId="ADAL" clId="{DF808230-6386-4D18-920D-0EED7A54AB3C}" dt="2022-12-05T21:07:26.162" v="30"/>
          <ac:picMkLst>
            <pc:docMk/>
            <pc:sldMasterMk cId="2013696366" sldId="2147483680"/>
            <ac:picMk id="10" creationId="{00000000-0000-0000-0000-000000000000}"/>
          </ac:picMkLst>
        </pc:picChg>
        <pc:picChg chg="mod">
          <ac:chgData name="Martine Geerkens" userId="37eb789b-a637-4e02-b9f2-ea32f4289f93" providerId="ADAL" clId="{DF808230-6386-4D18-920D-0EED7A54AB3C}" dt="2022-12-05T21:07:26.162" v="30"/>
          <ac:picMkLst>
            <pc:docMk/>
            <pc:sldMasterMk cId="2013696366" sldId="2147483680"/>
            <ac:picMk id="11" creationId="{00000000-0000-0000-0000-000000000000}"/>
          </ac:picMkLst>
        </pc:picChg>
        <pc:sldLayoutChg chg="modSp">
          <pc:chgData name="Martine Geerkens" userId="37eb789b-a637-4e02-b9f2-ea32f4289f93" providerId="ADAL" clId="{DF808230-6386-4D18-920D-0EED7A54AB3C}" dt="2022-12-05T21:07:26.162" v="30"/>
          <pc:sldLayoutMkLst>
            <pc:docMk/>
            <pc:sldMasterMk cId="2013696366" sldId="2147483680"/>
            <pc:sldLayoutMk cId="2581701514" sldId="2147483681"/>
          </pc:sldLayoutMkLst>
          <pc:spChg chg="mod">
            <ac:chgData name="Martine Geerkens" userId="37eb789b-a637-4e02-b9f2-ea32f4289f93" providerId="ADAL" clId="{DF808230-6386-4D18-920D-0EED7A54AB3C}" dt="2022-12-05T21:07:26.162" v="30"/>
            <ac:spMkLst>
              <pc:docMk/>
              <pc:sldMasterMk cId="2013696366" sldId="2147483680"/>
              <pc:sldLayoutMk cId="2581701514" sldId="2147483681"/>
              <ac:spMk id="2" creationId="{00000000-0000-0000-0000-000000000000}"/>
            </ac:spMkLst>
          </pc:spChg>
          <pc:spChg chg="mod">
            <ac:chgData name="Martine Geerkens" userId="37eb789b-a637-4e02-b9f2-ea32f4289f93" providerId="ADAL" clId="{DF808230-6386-4D18-920D-0EED7A54AB3C}" dt="2022-12-05T21:07:26.162" v="30"/>
            <ac:spMkLst>
              <pc:docMk/>
              <pc:sldMasterMk cId="2013696366" sldId="2147483680"/>
              <pc:sldLayoutMk cId="2581701514" sldId="2147483681"/>
              <ac:spMk id="3"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2013696366" sldId="2147483680"/>
            <pc:sldLayoutMk cId="854685266" sldId="2147483682"/>
          </pc:sldLayoutMkLst>
          <pc:spChg chg="mod">
            <ac:chgData name="Martine Geerkens" userId="37eb789b-a637-4e02-b9f2-ea32f4289f93" providerId="ADAL" clId="{DF808230-6386-4D18-920D-0EED7A54AB3C}" dt="2022-12-05T21:07:26.162" v="30"/>
            <ac:spMkLst>
              <pc:docMk/>
              <pc:sldMasterMk cId="2013696366" sldId="2147483680"/>
              <pc:sldLayoutMk cId="854685266" sldId="2147483682"/>
              <ac:spMk id="3"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2013696366" sldId="2147483680"/>
            <pc:sldLayoutMk cId="4070638117" sldId="2147483683"/>
          </pc:sldLayoutMkLst>
          <pc:spChg chg="mod">
            <ac:chgData name="Martine Geerkens" userId="37eb789b-a637-4e02-b9f2-ea32f4289f93" providerId="ADAL" clId="{DF808230-6386-4D18-920D-0EED7A54AB3C}" dt="2022-12-05T21:07:26.162" v="30"/>
            <ac:spMkLst>
              <pc:docMk/>
              <pc:sldMasterMk cId="2013696366" sldId="2147483680"/>
              <pc:sldLayoutMk cId="4070638117" sldId="2147483683"/>
              <ac:spMk id="2" creationId="{00000000-0000-0000-0000-000000000000}"/>
            </ac:spMkLst>
          </pc:spChg>
          <pc:spChg chg="mod">
            <ac:chgData name="Martine Geerkens" userId="37eb789b-a637-4e02-b9f2-ea32f4289f93" providerId="ADAL" clId="{DF808230-6386-4D18-920D-0EED7A54AB3C}" dt="2022-12-05T21:07:26.162" v="30"/>
            <ac:spMkLst>
              <pc:docMk/>
              <pc:sldMasterMk cId="2013696366" sldId="2147483680"/>
              <pc:sldLayoutMk cId="4070638117" sldId="2147483683"/>
              <ac:spMk id="3"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2013696366" sldId="2147483680"/>
            <pc:sldLayoutMk cId="1974676114" sldId="2147483684"/>
          </pc:sldLayoutMkLst>
          <pc:spChg chg="mod">
            <ac:chgData name="Martine Geerkens" userId="37eb789b-a637-4e02-b9f2-ea32f4289f93" providerId="ADAL" clId="{DF808230-6386-4D18-920D-0EED7A54AB3C}" dt="2022-12-05T21:07:26.162" v="30"/>
            <ac:spMkLst>
              <pc:docMk/>
              <pc:sldMasterMk cId="2013696366" sldId="2147483680"/>
              <pc:sldLayoutMk cId="1974676114" sldId="2147483684"/>
              <ac:spMk id="3" creationId="{00000000-0000-0000-0000-000000000000}"/>
            </ac:spMkLst>
          </pc:spChg>
          <pc:spChg chg="mod">
            <ac:chgData name="Martine Geerkens" userId="37eb789b-a637-4e02-b9f2-ea32f4289f93" providerId="ADAL" clId="{DF808230-6386-4D18-920D-0EED7A54AB3C}" dt="2022-12-05T21:07:26.162" v="30"/>
            <ac:spMkLst>
              <pc:docMk/>
              <pc:sldMasterMk cId="2013696366" sldId="2147483680"/>
              <pc:sldLayoutMk cId="1974676114" sldId="2147483684"/>
              <ac:spMk id="8"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2013696366" sldId="2147483680"/>
            <pc:sldLayoutMk cId="3558125557" sldId="2147483685"/>
          </pc:sldLayoutMkLst>
          <pc:spChg chg="mod">
            <ac:chgData name="Martine Geerkens" userId="37eb789b-a637-4e02-b9f2-ea32f4289f93" providerId="ADAL" clId="{DF808230-6386-4D18-920D-0EED7A54AB3C}" dt="2022-12-05T21:07:26.162" v="30"/>
            <ac:spMkLst>
              <pc:docMk/>
              <pc:sldMasterMk cId="2013696366" sldId="2147483680"/>
              <pc:sldLayoutMk cId="3558125557" sldId="2147483685"/>
              <ac:spMk id="3" creationId="{00000000-0000-0000-0000-000000000000}"/>
            </ac:spMkLst>
          </pc:spChg>
          <pc:spChg chg="mod">
            <ac:chgData name="Martine Geerkens" userId="37eb789b-a637-4e02-b9f2-ea32f4289f93" providerId="ADAL" clId="{DF808230-6386-4D18-920D-0EED7A54AB3C}" dt="2022-12-05T21:07:26.162" v="30"/>
            <ac:spMkLst>
              <pc:docMk/>
              <pc:sldMasterMk cId="2013696366" sldId="2147483680"/>
              <pc:sldLayoutMk cId="3558125557" sldId="2147483685"/>
              <ac:spMk id="4" creationId="{00000000-0000-0000-0000-000000000000}"/>
            </ac:spMkLst>
          </pc:spChg>
          <pc:spChg chg="mod">
            <ac:chgData name="Martine Geerkens" userId="37eb789b-a637-4e02-b9f2-ea32f4289f93" providerId="ADAL" clId="{DF808230-6386-4D18-920D-0EED7A54AB3C}" dt="2022-12-05T21:07:26.162" v="30"/>
            <ac:spMkLst>
              <pc:docMk/>
              <pc:sldMasterMk cId="2013696366" sldId="2147483680"/>
              <pc:sldLayoutMk cId="3558125557" sldId="2147483685"/>
              <ac:spMk id="5" creationId="{00000000-0000-0000-0000-000000000000}"/>
            </ac:spMkLst>
          </pc:spChg>
          <pc:spChg chg="mod">
            <ac:chgData name="Martine Geerkens" userId="37eb789b-a637-4e02-b9f2-ea32f4289f93" providerId="ADAL" clId="{DF808230-6386-4D18-920D-0EED7A54AB3C}" dt="2022-12-05T21:07:26.162" v="30"/>
            <ac:spMkLst>
              <pc:docMk/>
              <pc:sldMasterMk cId="2013696366" sldId="2147483680"/>
              <pc:sldLayoutMk cId="3558125557" sldId="2147483685"/>
              <ac:spMk id="6"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2013696366" sldId="2147483680"/>
            <pc:sldLayoutMk cId="1740352335" sldId="2147483688"/>
          </pc:sldLayoutMkLst>
          <pc:spChg chg="mod">
            <ac:chgData name="Martine Geerkens" userId="37eb789b-a637-4e02-b9f2-ea32f4289f93" providerId="ADAL" clId="{DF808230-6386-4D18-920D-0EED7A54AB3C}" dt="2022-12-05T21:07:26.162" v="30"/>
            <ac:spMkLst>
              <pc:docMk/>
              <pc:sldMasterMk cId="2013696366" sldId="2147483680"/>
              <pc:sldLayoutMk cId="1740352335" sldId="2147483688"/>
              <ac:spMk id="2" creationId="{00000000-0000-0000-0000-000000000000}"/>
            </ac:spMkLst>
          </pc:spChg>
          <pc:spChg chg="mod">
            <ac:chgData name="Martine Geerkens" userId="37eb789b-a637-4e02-b9f2-ea32f4289f93" providerId="ADAL" clId="{DF808230-6386-4D18-920D-0EED7A54AB3C}" dt="2022-12-05T21:07:26.162" v="30"/>
            <ac:spMkLst>
              <pc:docMk/>
              <pc:sldMasterMk cId="2013696366" sldId="2147483680"/>
              <pc:sldLayoutMk cId="1740352335" sldId="2147483688"/>
              <ac:spMk id="3" creationId="{00000000-0000-0000-0000-000000000000}"/>
            </ac:spMkLst>
          </pc:spChg>
          <pc:spChg chg="mod">
            <ac:chgData name="Martine Geerkens" userId="37eb789b-a637-4e02-b9f2-ea32f4289f93" providerId="ADAL" clId="{DF808230-6386-4D18-920D-0EED7A54AB3C}" dt="2022-12-05T21:07:26.162" v="30"/>
            <ac:spMkLst>
              <pc:docMk/>
              <pc:sldMasterMk cId="2013696366" sldId="2147483680"/>
              <pc:sldLayoutMk cId="1740352335" sldId="2147483688"/>
              <ac:spMk id="4"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2013696366" sldId="2147483680"/>
            <pc:sldLayoutMk cId="3294370743" sldId="2147483689"/>
          </pc:sldLayoutMkLst>
          <pc:spChg chg="mod">
            <ac:chgData name="Martine Geerkens" userId="37eb789b-a637-4e02-b9f2-ea32f4289f93" providerId="ADAL" clId="{DF808230-6386-4D18-920D-0EED7A54AB3C}" dt="2022-12-05T21:07:26.162" v="30"/>
            <ac:spMkLst>
              <pc:docMk/>
              <pc:sldMasterMk cId="2013696366" sldId="2147483680"/>
              <pc:sldLayoutMk cId="3294370743" sldId="2147483689"/>
              <ac:spMk id="3" creationId="{00000000-0000-0000-0000-000000000000}"/>
            </ac:spMkLst>
          </pc:spChg>
          <pc:spChg chg="mod">
            <ac:chgData name="Martine Geerkens" userId="37eb789b-a637-4e02-b9f2-ea32f4289f93" providerId="ADAL" clId="{DF808230-6386-4D18-920D-0EED7A54AB3C}" dt="2022-12-05T21:07:26.162" v="30"/>
            <ac:spMkLst>
              <pc:docMk/>
              <pc:sldMasterMk cId="2013696366" sldId="2147483680"/>
              <pc:sldLayoutMk cId="3294370743" sldId="2147483689"/>
              <ac:spMk id="4"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2013696366" sldId="2147483680"/>
            <pc:sldLayoutMk cId="169140960" sldId="2147483691"/>
          </pc:sldLayoutMkLst>
          <pc:spChg chg="mod">
            <ac:chgData name="Martine Geerkens" userId="37eb789b-a637-4e02-b9f2-ea32f4289f93" providerId="ADAL" clId="{DF808230-6386-4D18-920D-0EED7A54AB3C}" dt="2022-12-05T21:07:26.162" v="30"/>
            <ac:spMkLst>
              <pc:docMk/>
              <pc:sldMasterMk cId="2013696366" sldId="2147483680"/>
              <pc:sldLayoutMk cId="169140960" sldId="2147483691"/>
              <ac:spMk id="13" creationId="{00000000-0000-0000-0000-000000000000}"/>
            </ac:spMkLst>
          </pc:spChg>
          <pc:cxnChg chg="mod">
            <ac:chgData name="Martine Geerkens" userId="37eb789b-a637-4e02-b9f2-ea32f4289f93" providerId="ADAL" clId="{DF808230-6386-4D18-920D-0EED7A54AB3C}" dt="2022-12-05T21:07:26.162" v="30"/>
            <ac:cxnSpMkLst>
              <pc:docMk/>
              <pc:sldMasterMk cId="2013696366" sldId="2147483680"/>
              <pc:sldLayoutMk cId="169140960" sldId="2147483691"/>
              <ac:cxnSpMk id="6" creationId="{00000000-0000-0000-0000-000000000000}"/>
            </ac:cxnSpMkLst>
          </pc:cxnChg>
          <pc:cxnChg chg="mod">
            <ac:chgData name="Martine Geerkens" userId="37eb789b-a637-4e02-b9f2-ea32f4289f93" providerId="ADAL" clId="{DF808230-6386-4D18-920D-0EED7A54AB3C}" dt="2022-12-05T21:07:26.162" v="30"/>
            <ac:cxnSpMkLst>
              <pc:docMk/>
              <pc:sldMasterMk cId="2013696366" sldId="2147483680"/>
              <pc:sldLayoutMk cId="169140960" sldId="2147483691"/>
              <ac:cxnSpMk id="7" creationId="{00000000-0000-0000-0000-000000000000}"/>
            </ac:cxnSpMkLst>
          </pc:cxnChg>
          <pc:cxnChg chg="mod">
            <ac:chgData name="Martine Geerkens" userId="37eb789b-a637-4e02-b9f2-ea32f4289f93" providerId="ADAL" clId="{DF808230-6386-4D18-920D-0EED7A54AB3C}" dt="2022-12-05T21:07:26.162" v="30"/>
            <ac:cxnSpMkLst>
              <pc:docMk/>
              <pc:sldMasterMk cId="2013696366" sldId="2147483680"/>
              <pc:sldLayoutMk cId="169140960" sldId="2147483691"/>
              <ac:cxnSpMk id="8" creationId="{00000000-0000-0000-0000-000000000000}"/>
            </ac:cxnSpMkLst>
          </pc:cxnChg>
          <pc:cxnChg chg="mod">
            <ac:chgData name="Martine Geerkens" userId="37eb789b-a637-4e02-b9f2-ea32f4289f93" providerId="ADAL" clId="{DF808230-6386-4D18-920D-0EED7A54AB3C}" dt="2022-12-05T21:07:26.162" v="30"/>
            <ac:cxnSpMkLst>
              <pc:docMk/>
              <pc:sldMasterMk cId="2013696366" sldId="2147483680"/>
              <pc:sldLayoutMk cId="169140960" sldId="2147483691"/>
              <ac:cxnSpMk id="11" creationId="{00000000-0000-0000-0000-000000000000}"/>
            </ac:cxnSpMkLst>
          </pc:cxnChg>
          <pc:cxnChg chg="mod">
            <ac:chgData name="Martine Geerkens" userId="37eb789b-a637-4e02-b9f2-ea32f4289f93" providerId="ADAL" clId="{DF808230-6386-4D18-920D-0EED7A54AB3C}" dt="2022-12-05T21:07:26.162" v="30"/>
            <ac:cxnSpMkLst>
              <pc:docMk/>
              <pc:sldMasterMk cId="2013696366" sldId="2147483680"/>
              <pc:sldLayoutMk cId="169140960" sldId="2147483691"/>
              <ac:cxnSpMk id="12" creationId="{00000000-0000-0000-0000-000000000000}"/>
            </ac:cxnSpMkLst>
          </pc:cxnChg>
          <pc:cxnChg chg="mod">
            <ac:chgData name="Martine Geerkens" userId="37eb789b-a637-4e02-b9f2-ea32f4289f93" providerId="ADAL" clId="{DF808230-6386-4D18-920D-0EED7A54AB3C}" dt="2022-12-05T21:07:26.162" v="30"/>
            <ac:cxnSpMkLst>
              <pc:docMk/>
              <pc:sldMasterMk cId="2013696366" sldId="2147483680"/>
              <pc:sldLayoutMk cId="169140960" sldId="2147483691"/>
              <ac:cxnSpMk id="14" creationId="{00000000-0000-0000-0000-000000000000}"/>
            </ac:cxnSpMkLst>
          </pc:cxnChg>
        </pc:sldLayoutChg>
      </pc:sldMasterChg>
      <pc:sldMasterChg chg="modSp modSldLayout">
        <pc:chgData name="Martine Geerkens" userId="37eb789b-a637-4e02-b9f2-ea32f4289f93" providerId="ADAL" clId="{DF808230-6386-4D18-920D-0EED7A54AB3C}" dt="2022-12-05T21:07:26.162" v="30"/>
        <pc:sldMasterMkLst>
          <pc:docMk/>
          <pc:sldMasterMk cId="1235496027" sldId="2147483692"/>
        </pc:sldMasterMkLst>
        <pc:spChg chg="mod">
          <ac:chgData name="Martine Geerkens" userId="37eb789b-a637-4e02-b9f2-ea32f4289f93" providerId="ADAL" clId="{DF808230-6386-4D18-920D-0EED7A54AB3C}" dt="2022-12-05T21:07:26.162" v="30"/>
          <ac:spMkLst>
            <pc:docMk/>
            <pc:sldMasterMk cId="1235496027" sldId="2147483692"/>
            <ac:spMk id="2" creationId="{00000000-0000-0000-0000-000000000000}"/>
          </ac:spMkLst>
        </pc:spChg>
        <pc:spChg chg="mod">
          <ac:chgData name="Martine Geerkens" userId="37eb789b-a637-4e02-b9f2-ea32f4289f93" providerId="ADAL" clId="{DF808230-6386-4D18-920D-0EED7A54AB3C}" dt="2022-12-05T21:07:26.162" v="30"/>
          <ac:spMkLst>
            <pc:docMk/>
            <pc:sldMasterMk cId="1235496027" sldId="2147483692"/>
            <ac:spMk id="3" creationId="{00000000-0000-0000-0000-000000000000}"/>
          </ac:spMkLst>
        </pc:spChg>
        <pc:spChg chg="mod">
          <ac:chgData name="Martine Geerkens" userId="37eb789b-a637-4e02-b9f2-ea32f4289f93" providerId="ADAL" clId="{DF808230-6386-4D18-920D-0EED7A54AB3C}" dt="2022-12-05T21:07:26.162" v="30"/>
          <ac:spMkLst>
            <pc:docMk/>
            <pc:sldMasterMk cId="1235496027" sldId="2147483692"/>
            <ac:spMk id="5" creationId="{00000000-0000-0000-0000-000000000000}"/>
          </ac:spMkLst>
        </pc:spChg>
        <pc:spChg chg="mod">
          <ac:chgData name="Martine Geerkens" userId="37eb789b-a637-4e02-b9f2-ea32f4289f93" providerId="ADAL" clId="{DF808230-6386-4D18-920D-0EED7A54AB3C}" dt="2022-12-05T21:07:26.162" v="30"/>
          <ac:spMkLst>
            <pc:docMk/>
            <pc:sldMasterMk cId="1235496027" sldId="2147483692"/>
            <ac:spMk id="6" creationId="{00000000-0000-0000-0000-000000000000}"/>
          </ac:spMkLst>
        </pc:spChg>
        <pc:spChg chg="mod">
          <ac:chgData name="Martine Geerkens" userId="37eb789b-a637-4e02-b9f2-ea32f4289f93" providerId="ADAL" clId="{DF808230-6386-4D18-920D-0EED7A54AB3C}" dt="2022-12-05T21:07:26.162" v="30"/>
          <ac:spMkLst>
            <pc:docMk/>
            <pc:sldMasterMk cId="1235496027" sldId="2147483692"/>
            <ac:spMk id="12" creationId="{ED87E8D3-0179-4D55-BB70-8FF2E4399721}"/>
          </ac:spMkLst>
        </pc:spChg>
        <pc:picChg chg="mod">
          <ac:chgData name="Martine Geerkens" userId="37eb789b-a637-4e02-b9f2-ea32f4289f93" providerId="ADAL" clId="{DF808230-6386-4D18-920D-0EED7A54AB3C}" dt="2022-12-05T21:07:26.162" v="30"/>
          <ac:picMkLst>
            <pc:docMk/>
            <pc:sldMasterMk cId="1235496027" sldId="2147483692"/>
            <ac:picMk id="7" creationId="{00000000-0000-0000-0000-000000000000}"/>
          </ac:picMkLst>
        </pc:picChg>
        <pc:picChg chg="mod">
          <ac:chgData name="Martine Geerkens" userId="37eb789b-a637-4e02-b9f2-ea32f4289f93" providerId="ADAL" clId="{DF808230-6386-4D18-920D-0EED7A54AB3C}" dt="2022-12-05T21:07:26.162" v="30"/>
          <ac:picMkLst>
            <pc:docMk/>
            <pc:sldMasterMk cId="1235496027" sldId="2147483692"/>
            <ac:picMk id="8" creationId="{00000000-0000-0000-0000-000000000000}"/>
          </ac:picMkLst>
        </pc:picChg>
        <pc:picChg chg="mod">
          <ac:chgData name="Martine Geerkens" userId="37eb789b-a637-4e02-b9f2-ea32f4289f93" providerId="ADAL" clId="{DF808230-6386-4D18-920D-0EED7A54AB3C}" dt="2022-12-05T21:07:26.162" v="30"/>
          <ac:picMkLst>
            <pc:docMk/>
            <pc:sldMasterMk cId="1235496027" sldId="2147483692"/>
            <ac:picMk id="9" creationId="{00000000-0000-0000-0000-000000000000}"/>
          </ac:picMkLst>
        </pc:picChg>
        <pc:picChg chg="mod">
          <ac:chgData name="Martine Geerkens" userId="37eb789b-a637-4e02-b9f2-ea32f4289f93" providerId="ADAL" clId="{DF808230-6386-4D18-920D-0EED7A54AB3C}" dt="2022-12-05T21:07:26.162" v="30"/>
          <ac:picMkLst>
            <pc:docMk/>
            <pc:sldMasterMk cId="1235496027" sldId="2147483692"/>
            <ac:picMk id="10" creationId="{00000000-0000-0000-0000-000000000000}"/>
          </ac:picMkLst>
        </pc:picChg>
        <pc:picChg chg="mod">
          <ac:chgData name="Martine Geerkens" userId="37eb789b-a637-4e02-b9f2-ea32f4289f93" providerId="ADAL" clId="{DF808230-6386-4D18-920D-0EED7A54AB3C}" dt="2022-12-05T21:07:26.162" v="30"/>
          <ac:picMkLst>
            <pc:docMk/>
            <pc:sldMasterMk cId="1235496027" sldId="2147483692"/>
            <ac:picMk id="11" creationId="{00000000-0000-0000-0000-000000000000}"/>
          </ac:picMkLst>
        </pc:picChg>
        <pc:sldLayoutChg chg="modSp">
          <pc:chgData name="Martine Geerkens" userId="37eb789b-a637-4e02-b9f2-ea32f4289f93" providerId="ADAL" clId="{DF808230-6386-4D18-920D-0EED7A54AB3C}" dt="2022-12-05T21:07:26.162" v="30"/>
          <pc:sldLayoutMkLst>
            <pc:docMk/>
            <pc:sldMasterMk cId="1235496027" sldId="2147483692"/>
            <pc:sldLayoutMk cId="2953584687" sldId="2147483693"/>
          </pc:sldLayoutMkLst>
          <pc:spChg chg="mod">
            <ac:chgData name="Martine Geerkens" userId="37eb789b-a637-4e02-b9f2-ea32f4289f93" providerId="ADAL" clId="{DF808230-6386-4D18-920D-0EED7A54AB3C}" dt="2022-12-05T21:07:26.162" v="30"/>
            <ac:spMkLst>
              <pc:docMk/>
              <pc:sldMasterMk cId="1235496027" sldId="2147483692"/>
              <pc:sldLayoutMk cId="2953584687" sldId="2147483693"/>
              <ac:spMk id="2" creationId="{00000000-0000-0000-0000-000000000000}"/>
            </ac:spMkLst>
          </pc:spChg>
          <pc:spChg chg="mod">
            <ac:chgData name="Martine Geerkens" userId="37eb789b-a637-4e02-b9f2-ea32f4289f93" providerId="ADAL" clId="{DF808230-6386-4D18-920D-0EED7A54AB3C}" dt="2022-12-05T21:07:26.162" v="30"/>
            <ac:spMkLst>
              <pc:docMk/>
              <pc:sldMasterMk cId="1235496027" sldId="2147483692"/>
              <pc:sldLayoutMk cId="2953584687" sldId="2147483693"/>
              <ac:spMk id="3"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1235496027" sldId="2147483692"/>
            <pc:sldLayoutMk cId="900103209" sldId="2147483694"/>
          </pc:sldLayoutMkLst>
          <pc:spChg chg="mod">
            <ac:chgData name="Martine Geerkens" userId="37eb789b-a637-4e02-b9f2-ea32f4289f93" providerId="ADAL" clId="{DF808230-6386-4D18-920D-0EED7A54AB3C}" dt="2022-12-05T21:07:26.162" v="30"/>
            <ac:spMkLst>
              <pc:docMk/>
              <pc:sldMasterMk cId="1235496027" sldId="2147483692"/>
              <pc:sldLayoutMk cId="900103209" sldId="2147483694"/>
              <ac:spMk id="3"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1235496027" sldId="2147483692"/>
            <pc:sldLayoutMk cId="3527844376" sldId="2147483695"/>
          </pc:sldLayoutMkLst>
          <pc:spChg chg="mod">
            <ac:chgData name="Martine Geerkens" userId="37eb789b-a637-4e02-b9f2-ea32f4289f93" providerId="ADAL" clId="{DF808230-6386-4D18-920D-0EED7A54AB3C}" dt="2022-12-05T21:07:26.162" v="30"/>
            <ac:spMkLst>
              <pc:docMk/>
              <pc:sldMasterMk cId="1235496027" sldId="2147483692"/>
              <pc:sldLayoutMk cId="3527844376" sldId="2147483695"/>
              <ac:spMk id="2" creationId="{00000000-0000-0000-0000-000000000000}"/>
            </ac:spMkLst>
          </pc:spChg>
          <pc:spChg chg="mod">
            <ac:chgData name="Martine Geerkens" userId="37eb789b-a637-4e02-b9f2-ea32f4289f93" providerId="ADAL" clId="{DF808230-6386-4D18-920D-0EED7A54AB3C}" dt="2022-12-05T21:07:26.162" v="30"/>
            <ac:spMkLst>
              <pc:docMk/>
              <pc:sldMasterMk cId="1235496027" sldId="2147483692"/>
              <pc:sldLayoutMk cId="3527844376" sldId="2147483695"/>
              <ac:spMk id="3"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1235496027" sldId="2147483692"/>
            <pc:sldLayoutMk cId="2919005022" sldId="2147483696"/>
          </pc:sldLayoutMkLst>
          <pc:spChg chg="mod">
            <ac:chgData name="Martine Geerkens" userId="37eb789b-a637-4e02-b9f2-ea32f4289f93" providerId="ADAL" clId="{DF808230-6386-4D18-920D-0EED7A54AB3C}" dt="2022-12-05T21:07:26.162" v="30"/>
            <ac:spMkLst>
              <pc:docMk/>
              <pc:sldMasterMk cId="1235496027" sldId="2147483692"/>
              <pc:sldLayoutMk cId="2919005022" sldId="2147483696"/>
              <ac:spMk id="3" creationId="{00000000-0000-0000-0000-000000000000}"/>
            </ac:spMkLst>
          </pc:spChg>
          <pc:spChg chg="mod">
            <ac:chgData name="Martine Geerkens" userId="37eb789b-a637-4e02-b9f2-ea32f4289f93" providerId="ADAL" clId="{DF808230-6386-4D18-920D-0EED7A54AB3C}" dt="2022-12-05T21:07:26.162" v="30"/>
            <ac:spMkLst>
              <pc:docMk/>
              <pc:sldMasterMk cId="1235496027" sldId="2147483692"/>
              <pc:sldLayoutMk cId="2919005022" sldId="2147483696"/>
              <ac:spMk id="8"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1235496027" sldId="2147483692"/>
            <pc:sldLayoutMk cId="2662890329" sldId="2147483697"/>
          </pc:sldLayoutMkLst>
          <pc:spChg chg="mod">
            <ac:chgData name="Martine Geerkens" userId="37eb789b-a637-4e02-b9f2-ea32f4289f93" providerId="ADAL" clId="{DF808230-6386-4D18-920D-0EED7A54AB3C}" dt="2022-12-05T21:07:26.162" v="30"/>
            <ac:spMkLst>
              <pc:docMk/>
              <pc:sldMasterMk cId="1235496027" sldId="2147483692"/>
              <pc:sldLayoutMk cId="2662890329" sldId="2147483697"/>
              <ac:spMk id="3" creationId="{00000000-0000-0000-0000-000000000000}"/>
            </ac:spMkLst>
          </pc:spChg>
          <pc:spChg chg="mod">
            <ac:chgData name="Martine Geerkens" userId="37eb789b-a637-4e02-b9f2-ea32f4289f93" providerId="ADAL" clId="{DF808230-6386-4D18-920D-0EED7A54AB3C}" dt="2022-12-05T21:07:26.162" v="30"/>
            <ac:spMkLst>
              <pc:docMk/>
              <pc:sldMasterMk cId="1235496027" sldId="2147483692"/>
              <pc:sldLayoutMk cId="2662890329" sldId="2147483697"/>
              <ac:spMk id="4" creationId="{00000000-0000-0000-0000-000000000000}"/>
            </ac:spMkLst>
          </pc:spChg>
          <pc:spChg chg="mod">
            <ac:chgData name="Martine Geerkens" userId="37eb789b-a637-4e02-b9f2-ea32f4289f93" providerId="ADAL" clId="{DF808230-6386-4D18-920D-0EED7A54AB3C}" dt="2022-12-05T21:07:26.162" v="30"/>
            <ac:spMkLst>
              <pc:docMk/>
              <pc:sldMasterMk cId="1235496027" sldId="2147483692"/>
              <pc:sldLayoutMk cId="2662890329" sldId="2147483697"/>
              <ac:spMk id="5" creationId="{00000000-0000-0000-0000-000000000000}"/>
            </ac:spMkLst>
          </pc:spChg>
          <pc:spChg chg="mod">
            <ac:chgData name="Martine Geerkens" userId="37eb789b-a637-4e02-b9f2-ea32f4289f93" providerId="ADAL" clId="{DF808230-6386-4D18-920D-0EED7A54AB3C}" dt="2022-12-05T21:07:26.162" v="30"/>
            <ac:spMkLst>
              <pc:docMk/>
              <pc:sldMasterMk cId="1235496027" sldId="2147483692"/>
              <pc:sldLayoutMk cId="2662890329" sldId="2147483697"/>
              <ac:spMk id="6"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1235496027" sldId="2147483692"/>
            <pc:sldLayoutMk cId="2733586011" sldId="2147483700"/>
          </pc:sldLayoutMkLst>
          <pc:spChg chg="mod">
            <ac:chgData name="Martine Geerkens" userId="37eb789b-a637-4e02-b9f2-ea32f4289f93" providerId="ADAL" clId="{DF808230-6386-4D18-920D-0EED7A54AB3C}" dt="2022-12-05T21:07:26.162" v="30"/>
            <ac:spMkLst>
              <pc:docMk/>
              <pc:sldMasterMk cId="1235496027" sldId="2147483692"/>
              <pc:sldLayoutMk cId="2733586011" sldId="2147483700"/>
              <ac:spMk id="2" creationId="{00000000-0000-0000-0000-000000000000}"/>
            </ac:spMkLst>
          </pc:spChg>
          <pc:spChg chg="mod">
            <ac:chgData name="Martine Geerkens" userId="37eb789b-a637-4e02-b9f2-ea32f4289f93" providerId="ADAL" clId="{DF808230-6386-4D18-920D-0EED7A54AB3C}" dt="2022-12-05T21:07:26.162" v="30"/>
            <ac:spMkLst>
              <pc:docMk/>
              <pc:sldMasterMk cId="1235496027" sldId="2147483692"/>
              <pc:sldLayoutMk cId="2733586011" sldId="2147483700"/>
              <ac:spMk id="3" creationId="{00000000-0000-0000-0000-000000000000}"/>
            </ac:spMkLst>
          </pc:spChg>
          <pc:spChg chg="mod">
            <ac:chgData name="Martine Geerkens" userId="37eb789b-a637-4e02-b9f2-ea32f4289f93" providerId="ADAL" clId="{DF808230-6386-4D18-920D-0EED7A54AB3C}" dt="2022-12-05T21:07:26.162" v="30"/>
            <ac:spMkLst>
              <pc:docMk/>
              <pc:sldMasterMk cId="1235496027" sldId="2147483692"/>
              <pc:sldLayoutMk cId="2733586011" sldId="2147483700"/>
              <ac:spMk id="4"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1235496027" sldId="2147483692"/>
            <pc:sldLayoutMk cId="2835381146" sldId="2147483701"/>
          </pc:sldLayoutMkLst>
          <pc:spChg chg="mod">
            <ac:chgData name="Martine Geerkens" userId="37eb789b-a637-4e02-b9f2-ea32f4289f93" providerId="ADAL" clId="{DF808230-6386-4D18-920D-0EED7A54AB3C}" dt="2022-12-05T21:07:26.162" v="30"/>
            <ac:spMkLst>
              <pc:docMk/>
              <pc:sldMasterMk cId="1235496027" sldId="2147483692"/>
              <pc:sldLayoutMk cId="2835381146" sldId="2147483701"/>
              <ac:spMk id="3" creationId="{00000000-0000-0000-0000-000000000000}"/>
            </ac:spMkLst>
          </pc:spChg>
          <pc:spChg chg="mod">
            <ac:chgData name="Martine Geerkens" userId="37eb789b-a637-4e02-b9f2-ea32f4289f93" providerId="ADAL" clId="{DF808230-6386-4D18-920D-0EED7A54AB3C}" dt="2022-12-05T21:07:26.162" v="30"/>
            <ac:spMkLst>
              <pc:docMk/>
              <pc:sldMasterMk cId="1235496027" sldId="2147483692"/>
              <pc:sldLayoutMk cId="2835381146" sldId="2147483701"/>
              <ac:spMk id="4" creationId="{00000000-0000-0000-0000-000000000000}"/>
            </ac:spMkLst>
          </pc:spChg>
        </pc:sldLayoutChg>
        <pc:sldLayoutChg chg="modSp">
          <pc:chgData name="Martine Geerkens" userId="37eb789b-a637-4e02-b9f2-ea32f4289f93" providerId="ADAL" clId="{DF808230-6386-4D18-920D-0EED7A54AB3C}" dt="2022-12-05T21:07:26.162" v="30"/>
          <pc:sldLayoutMkLst>
            <pc:docMk/>
            <pc:sldMasterMk cId="1235496027" sldId="2147483692"/>
            <pc:sldLayoutMk cId="2389171629" sldId="2147483703"/>
          </pc:sldLayoutMkLst>
          <pc:spChg chg="mod">
            <ac:chgData name="Martine Geerkens" userId="37eb789b-a637-4e02-b9f2-ea32f4289f93" providerId="ADAL" clId="{DF808230-6386-4D18-920D-0EED7A54AB3C}" dt="2022-12-05T21:07:26.162" v="30"/>
            <ac:spMkLst>
              <pc:docMk/>
              <pc:sldMasterMk cId="1235496027" sldId="2147483692"/>
              <pc:sldLayoutMk cId="2389171629" sldId="2147483703"/>
              <ac:spMk id="11" creationId="{00000000-0000-0000-0000-000000000000}"/>
            </ac:spMkLst>
          </pc:spChg>
          <pc:cxnChg chg="mod">
            <ac:chgData name="Martine Geerkens" userId="37eb789b-a637-4e02-b9f2-ea32f4289f93" providerId="ADAL" clId="{DF808230-6386-4D18-920D-0EED7A54AB3C}" dt="2022-12-05T21:07:26.162" v="30"/>
            <ac:cxnSpMkLst>
              <pc:docMk/>
              <pc:sldMasterMk cId="1235496027" sldId="2147483692"/>
              <pc:sldLayoutMk cId="2389171629" sldId="2147483703"/>
              <ac:cxnSpMk id="5" creationId="{4C346039-6FC2-A745-89BA-BBDFCA3D3FAE}"/>
            </ac:cxnSpMkLst>
          </pc:cxnChg>
          <pc:cxnChg chg="mod">
            <ac:chgData name="Martine Geerkens" userId="37eb789b-a637-4e02-b9f2-ea32f4289f93" providerId="ADAL" clId="{DF808230-6386-4D18-920D-0EED7A54AB3C}" dt="2022-12-05T21:07:26.162" v="30"/>
            <ac:cxnSpMkLst>
              <pc:docMk/>
              <pc:sldMasterMk cId="1235496027" sldId="2147483692"/>
              <pc:sldLayoutMk cId="2389171629" sldId="2147483703"/>
              <ac:cxnSpMk id="15" creationId="{00000000-0000-0000-0000-000000000000}"/>
            </ac:cxnSpMkLst>
          </pc:cxnChg>
        </pc:sldLayoutChg>
      </pc:sldMasterChg>
    </pc:docChg>
  </pc:docChgLst>
  <pc:docChgLst>
    <pc:chgData name="Amparo Miro" userId="609fbfdf-c18e-41d9-bb56-200b729adb3c" providerId="ADAL" clId="{A47F5227-086E-4567-AAEC-27207E0B3933}"/>
    <pc:docChg chg="addSld modSld">
      <pc:chgData name="Amparo Miro" userId="609fbfdf-c18e-41d9-bb56-200b729adb3c" providerId="ADAL" clId="{A47F5227-086E-4567-AAEC-27207E0B3933}" dt="2022-12-07T08:35:35.203" v="313" actId="20577"/>
      <pc:docMkLst>
        <pc:docMk/>
      </pc:docMkLst>
      <pc:sldChg chg="modSp mod">
        <pc:chgData name="Amparo Miro" userId="609fbfdf-c18e-41d9-bb56-200b729adb3c" providerId="ADAL" clId="{A47F5227-086E-4567-AAEC-27207E0B3933}" dt="2022-12-01T13:33:29.911" v="0" actId="20577"/>
        <pc:sldMkLst>
          <pc:docMk/>
          <pc:sldMk cId="914409211" sldId="265"/>
        </pc:sldMkLst>
        <pc:spChg chg="mod">
          <ac:chgData name="Amparo Miro" userId="609fbfdf-c18e-41d9-bb56-200b729adb3c" providerId="ADAL" clId="{A47F5227-086E-4567-AAEC-27207E0B3933}" dt="2022-12-01T13:33:29.911" v="0" actId="20577"/>
          <ac:spMkLst>
            <pc:docMk/>
            <pc:sldMk cId="914409211" sldId="265"/>
            <ac:spMk id="3" creationId="{00000000-0000-0000-0000-000000000000}"/>
          </ac:spMkLst>
        </pc:spChg>
      </pc:sldChg>
      <pc:sldChg chg="add">
        <pc:chgData name="Amparo Miro" userId="609fbfdf-c18e-41d9-bb56-200b729adb3c" providerId="ADAL" clId="{A47F5227-086E-4567-AAEC-27207E0B3933}" dt="2022-12-05T17:10:18.476" v="1"/>
        <pc:sldMkLst>
          <pc:docMk/>
          <pc:sldMk cId="1903439637" sldId="516"/>
        </pc:sldMkLst>
      </pc:sldChg>
      <pc:sldChg chg="add">
        <pc:chgData name="Amparo Miro" userId="609fbfdf-c18e-41d9-bb56-200b729adb3c" providerId="ADAL" clId="{A47F5227-086E-4567-AAEC-27207E0B3933}" dt="2022-12-05T17:10:24.220" v="2"/>
        <pc:sldMkLst>
          <pc:docMk/>
          <pc:sldMk cId="146497558" sldId="517"/>
        </pc:sldMkLst>
      </pc:sldChg>
      <pc:sldChg chg="addSp delSp modSp add mod">
        <pc:chgData name="Amparo Miro" userId="609fbfdf-c18e-41d9-bb56-200b729adb3c" providerId="ADAL" clId="{A47F5227-086E-4567-AAEC-27207E0B3933}" dt="2022-12-07T08:35:35.203" v="313" actId="20577"/>
        <pc:sldMkLst>
          <pc:docMk/>
          <pc:sldMk cId="1151383194" sldId="518"/>
        </pc:sldMkLst>
        <pc:spChg chg="add del mod">
          <ac:chgData name="Amparo Miro" userId="609fbfdf-c18e-41d9-bb56-200b729adb3c" providerId="ADAL" clId="{A47F5227-086E-4567-AAEC-27207E0B3933}" dt="2022-12-07T08:35:35.203" v="313" actId="20577"/>
          <ac:spMkLst>
            <pc:docMk/>
            <pc:sldMk cId="1151383194" sldId="518"/>
            <ac:spMk id="3" creationId="{43517803-94EF-1CAC-4F65-76CBE260114F}"/>
          </ac:spMkLst>
        </pc:spChg>
        <pc:spChg chg="add del">
          <ac:chgData name="Amparo Miro" userId="609fbfdf-c18e-41d9-bb56-200b729adb3c" providerId="ADAL" clId="{A47F5227-086E-4567-AAEC-27207E0B3933}" dt="2022-12-05T17:12:49.546" v="5"/>
          <ac:spMkLst>
            <pc:docMk/>
            <pc:sldMk cId="1151383194" sldId="518"/>
            <ac:spMk id="6" creationId="{3CD2FFDC-8557-A088-6B3D-9201B819E530}"/>
          </ac:spMkLst>
        </pc:spChg>
        <pc:spChg chg="add del">
          <ac:chgData name="Amparo Miro" userId="609fbfdf-c18e-41d9-bb56-200b729adb3c" providerId="ADAL" clId="{A47F5227-086E-4567-AAEC-27207E0B3933}" dt="2022-12-05T17:13:23.035" v="12"/>
          <ac:spMkLst>
            <pc:docMk/>
            <pc:sldMk cId="1151383194" sldId="518"/>
            <ac:spMk id="7" creationId="{0E433330-7529-BFEA-D9E8-E6F0294A482B}"/>
          </ac:spMkLst>
        </pc:spChg>
        <pc:spChg chg="add del mod">
          <ac:chgData name="Amparo Miro" userId="609fbfdf-c18e-41d9-bb56-200b729adb3c" providerId="ADAL" clId="{A47F5227-086E-4567-AAEC-27207E0B3933}" dt="2022-12-05T17:13:22.084" v="11" actId="21"/>
          <ac:spMkLst>
            <pc:docMk/>
            <pc:sldMk cId="1151383194" sldId="518"/>
            <ac:spMk id="8" creationId="{9AA02038-310E-AE60-5811-B2066A9300AD}"/>
          </ac:spMkLst>
        </pc:spChg>
        <pc:spChg chg="add del">
          <ac:chgData name="Amparo Miro" userId="609fbfdf-c18e-41d9-bb56-200b729adb3c" providerId="ADAL" clId="{A47F5227-086E-4567-AAEC-27207E0B3933}" dt="2022-12-05T17:15:08.004" v="47"/>
          <ac:spMkLst>
            <pc:docMk/>
            <pc:sldMk cId="1151383194" sldId="518"/>
            <ac:spMk id="9" creationId="{1CE9C04A-BA14-9027-AAA7-C2863298893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AFE930-651F-344E-8314-180208C21109}" type="datetime1">
              <a:rPr lang="en-US" smtClean="0"/>
              <a:pPr/>
              <a:t>12/7/2022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22795-F49E-234E-94D2-EFBA1D25E604}" type="slidenum">
              <a:rPr lang="en-US" smtClean="0"/>
              <a:pPr/>
              <a:t>‹#›</a:t>
            </a:fld>
            <a:endParaRPr lang="en-US"/>
          </a:p>
        </p:txBody>
      </p:sp>
    </p:spTree>
    <p:extLst>
      <p:ext uri="{BB962C8B-B14F-4D97-AF65-F5344CB8AC3E}">
        <p14:creationId xmlns:p14="http://schemas.microsoft.com/office/powerpoint/2010/main" val="3850648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8CB54-21F8-FC40-B512-B346BF09AF08}" type="datetime1">
              <a:rPr lang="en-US" smtClean="0"/>
              <a:pPr/>
              <a:t>12/7/2022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EB767-81C4-2B41-AC6B-7B72DAF6DCF5}" type="slidenum">
              <a:rPr lang="en-US" smtClean="0"/>
              <a:pPr/>
              <a:t>‹#›</a:t>
            </a:fld>
            <a:endParaRPr lang="en-US"/>
          </a:p>
        </p:txBody>
      </p:sp>
    </p:spTree>
    <p:extLst>
      <p:ext uri="{BB962C8B-B14F-4D97-AF65-F5344CB8AC3E}">
        <p14:creationId xmlns:p14="http://schemas.microsoft.com/office/powerpoint/2010/main" val="256105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9151" y="2966299"/>
            <a:ext cx="8092965" cy="1245010"/>
          </a:xfrm>
        </p:spPr>
        <p:txBody>
          <a:bodyPr anchor="b">
            <a:normAutofit/>
          </a:bodyPr>
          <a:lstStyle>
            <a:lvl1pPr>
              <a:defRPr sz="2000" b="1"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829151" y="4300508"/>
            <a:ext cx="8092965" cy="930206"/>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endParaRPr lang="en-US" dirty="0"/>
          </a:p>
        </p:txBody>
      </p:sp>
    </p:spTree>
    <p:extLst>
      <p:ext uri="{BB962C8B-B14F-4D97-AF65-F5344CB8AC3E}">
        <p14:creationId xmlns:p14="http://schemas.microsoft.com/office/powerpoint/2010/main" val="25817015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solidFill>
                  <a:srgbClr val="000000">
                    <a:tint val="75000"/>
                  </a:srgbClr>
                </a:solidFill>
              </a:rPr>
              <a:t>SGAT SUP | 09 DEC 2022</a:t>
            </a:r>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1943737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EBA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696330" y="3332453"/>
            <a:ext cx="5352953" cy="1831271"/>
          </a:xfrm>
          <a:prstGeom prst="rect">
            <a:avLst/>
          </a:prstGeom>
          <a:noFill/>
        </p:spPr>
        <p:txBody>
          <a:bodyPr wrap="square" rtlCol="0">
            <a:spAutoFit/>
          </a:bodyPr>
          <a:lstStyle/>
          <a:p>
            <a:r>
              <a:rPr lang="en-US" sz="1400" b="1" dirty="0">
                <a:solidFill>
                  <a:srgbClr val="FFFFFF"/>
                </a:solidFill>
                <a:ea typeface="ＭＳ Ｐゴシック"/>
                <a:cs typeface="Times New Roman"/>
              </a:rPr>
              <a:t>EUROPEAN BANKING AUTHORITY</a:t>
            </a:r>
            <a:endParaRPr lang="en-GB" sz="1400" b="1" dirty="0">
              <a:solidFill>
                <a:srgbClr val="FFFFFF"/>
              </a:solidFill>
              <a:ea typeface="ＭＳ Ｐゴシック"/>
              <a:cs typeface="Times New Roman"/>
            </a:endParaRPr>
          </a:p>
          <a:p>
            <a:pPr>
              <a:spcBef>
                <a:spcPts val="600"/>
              </a:spcBef>
            </a:pPr>
            <a:r>
              <a:rPr lang="en-US" sz="1400">
                <a:solidFill>
                  <a:prstClr val="white"/>
                </a:solidFill>
              </a:rPr>
              <a:t>Floor 46, </a:t>
            </a:r>
            <a:r>
              <a:rPr lang="en-US" sz="1400" dirty="0">
                <a:solidFill>
                  <a:prstClr val="white"/>
                </a:solidFill>
              </a:rPr>
              <a:t>One Canada Square, London E14 5AA</a:t>
            </a:r>
          </a:p>
          <a:p>
            <a:pPr>
              <a:spcBef>
                <a:spcPts val="600"/>
              </a:spcBef>
            </a:pPr>
            <a:r>
              <a:rPr lang="en-US" sz="1400" dirty="0">
                <a:solidFill>
                  <a:prstClr val="white"/>
                </a:solidFill>
                <a:ea typeface="ＭＳ Ｐゴシック"/>
                <a:cs typeface="Times New Roman"/>
              </a:rPr>
              <a:t>Tel: 	+44 207 382 1776</a:t>
            </a:r>
            <a:endParaRPr lang="en-GB" sz="1400" dirty="0">
              <a:solidFill>
                <a:prstClr val="white"/>
              </a:solidFill>
              <a:ea typeface="ＭＳ Ｐゴシック"/>
              <a:cs typeface="Times New Roman"/>
            </a:endParaRPr>
          </a:p>
          <a:p>
            <a:r>
              <a:rPr lang="en-US" sz="1400" dirty="0">
                <a:solidFill>
                  <a:srgbClr val="FFFFFF"/>
                </a:solidFill>
                <a:ea typeface="ＭＳ Ｐゴシック"/>
                <a:cs typeface="Times New Roman"/>
              </a:rPr>
              <a:t>Fax:	+44 207 382 1771</a:t>
            </a:r>
            <a:endParaRPr lang="en-GB" sz="1400" dirty="0">
              <a:solidFill>
                <a:srgbClr val="FFFFFF"/>
              </a:solidFill>
              <a:ea typeface="ＭＳ Ｐゴシック"/>
              <a:cs typeface="Times New Roman"/>
            </a:endParaRPr>
          </a:p>
          <a:p>
            <a:pPr>
              <a:spcBef>
                <a:spcPts val="600"/>
              </a:spcBef>
            </a:pPr>
            <a:r>
              <a:rPr lang="en-US" sz="1400" dirty="0">
                <a:solidFill>
                  <a:srgbClr val="FFFFFF"/>
                </a:solidFill>
                <a:ea typeface="ＭＳ Ｐゴシック"/>
                <a:cs typeface="Times New Roman"/>
              </a:rPr>
              <a:t>E-mail: </a:t>
            </a:r>
            <a:r>
              <a:rPr lang="en-US" sz="1400" dirty="0" err="1">
                <a:solidFill>
                  <a:srgbClr val="FFFFFF"/>
                </a:solidFill>
                <a:ea typeface="ＭＳ Ｐゴシック"/>
                <a:cs typeface="Times New Roman"/>
              </a:rPr>
              <a:t>info@eba.europa.eu</a:t>
            </a:r>
            <a:endParaRPr lang="en-GB" sz="1400" dirty="0">
              <a:solidFill>
                <a:srgbClr val="000000"/>
              </a:solidFill>
              <a:ea typeface="ＭＳ Ｐゴシック"/>
              <a:cs typeface="Times New Roman"/>
            </a:endParaRPr>
          </a:p>
          <a:p>
            <a:r>
              <a:rPr lang="en-US" sz="1400" dirty="0">
                <a:solidFill>
                  <a:srgbClr val="FFFFFF"/>
                </a:solidFill>
                <a:ea typeface="ＭＳ Ｐゴシック"/>
                <a:cs typeface="Times New Roman"/>
              </a:rPr>
              <a:t>http://</a:t>
            </a:r>
            <a:r>
              <a:rPr lang="en-US" sz="1400" dirty="0" err="1">
                <a:solidFill>
                  <a:srgbClr val="FFFFFF"/>
                </a:solidFill>
                <a:ea typeface="ＭＳ Ｐゴシック"/>
                <a:cs typeface="Times New Roman"/>
              </a:rPr>
              <a:t>www.eba.europa.eu</a:t>
            </a:r>
            <a:endParaRPr lang="en-GB" sz="1400" dirty="0">
              <a:solidFill>
                <a:srgbClr val="FFFFFF"/>
              </a:solidFill>
              <a:ea typeface="ＭＳ Ｐゴシック"/>
              <a:cs typeface="Times New Roman"/>
            </a:endParaRPr>
          </a:p>
          <a:p>
            <a:endParaRPr lang="en-GB" sz="1400" dirty="0">
              <a:solidFill>
                <a:srgbClr val="FFFFFF"/>
              </a:solidFill>
              <a:ea typeface="ＭＳ Ｐゴシック"/>
              <a:cs typeface="Times New Roman"/>
            </a:endParaRPr>
          </a:p>
        </p:txBody>
      </p:sp>
      <p:cxnSp>
        <p:nvCxnSpPr>
          <p:cNvPr id="11" name="Straight Connector 10"/>
          <p:cNvCxnSpPr/>
          <p:nvPr/>
        </p:nvCxnSpPr>
        <p:spPr>
          <a:xfrm>
            <a:off x="801438" y="3924391"/>
            <a:ext cx="5131068"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01438" y="4433286"/>
            <a:ext cx="5131068"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01438" y="3617839"/>
            <a:ext cx="5131068"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801438" y="3924391"/>
            <a:ext cx="5131068"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801438" y="4433286"/>
            <a:ext cx="5131068"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801438" y="3617839"/>
            <a:ext cx="5131068"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409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9151" y="2966299"/>
            <a:ext cx="8092965" cy="1245010"/>
          </a:xfrm>
        </p:spPr>
        <p:txBody>
          <a:bodyPr anchor="b">
            <a:normAutofit/>
          </a:bodyPr>
          <a:lstStyle>
            <a:lvl1pPr>
              <a:defRPr sz="2000" b="1" baseline="0">
                <a:solidFill>
                  <a:schemeClr val="bg1"/>
                </a:solidFill>
              </a:defRPr>
            </a:lvl1pPr>
          </a:lstStyle>
          <a:p>
            <a:r>
              <a:rPr lang="en-GB" dirty="0"/>
              <a:t>CLICK TO ADD TITLE</a:t>
            </a:r>
            <a:endParaRPr lang="en-US" dirty="0"/>
          </a:p>
        </p:txBody>
      </p:sp>
      <p:sp>
        <p:nvSpPr>
          <p:cNvPr id="3" name="Subtitle 2"/>
          <p:cNvSpPr>
            <a:spLocks noGrp="1"/>
          </p:cNvSpPr>
          <p:nvPr>
            <p:ph type="subTitle" idx="1" hasCustomPrompt="1"/>
          </p:nvPr>
        </p:nvSpPr>
        <p:spPr>
          <a:xfrm>
            <a:off x="829151" y="4300508"/>
            <a:ext cx="8092965" cy="930206"/>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a:t>
            </a:r>
            <a:endParaRPr lang="en-US" dirty="0"/>
          </a:p>
        </p:txBody>
      </p:sp>
    </p:spTree>
    <p:extLst>
      <p:ext uri="{BB962C8B-B14F-4D97-AF65-F5344CB8AC3E}">
        <p14:creationId xmlns:p14="http://schemas.microsoft.com/office/powerpoint/2010/main" val="29535846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609600" y="1370347"/>
            <a:ext cx="10972800" cy="4900825"/>
          </a:xfrm>
        </p:spPr>
        <p:txBody>
          <a:bodyPr>
            <a:normAutofit/>
          </a:bodyPr>
          <a:lstStyle>
            <a:lvl1pPr>
              <a:defRPr sz="1600"/>
            </a:lvl1pPr>
            <a:lvl2pPr>
              <a:defRPr sz="1600"/>
            </a:lvl2pPr>
            <a:lvl3pPr>
              <a:defRPr sz="16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p:cNvSpPr>
            <a:spLocks noGrp="1"/>
          </p:cNvSpPr>
          <p:nvPr>
            <p:ph type="ftr" sz="quarter" idx="11"/>
          </p:nvPr>
        </p:nvSpPr>
        <p:spPr/>
        <p:txBody>
          <a:bodyPr/>
          <a:lstStyle/>
          <a:p>
            <a:r>
              <a:rPr lang="en-US">
                <a:solidFill>
                  <a:srgbClr val="000000">
                    <a:tint val="75000"/>
                  </a:srgbClr>
                </a:solidFill>
              </a:rPr>
              <a:t>SGAT SUP | 09 DEC 2022</a:t>
            </a: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90010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3373385"/>
            <a:ext cx="10972801" cy="1362075"/>
          </a:xfrm>
        </p:spPr>
        <p:txBody>
          <a:bodyPr anchor="t">
            <a:normAutofit/>
          </a:bodyPr>
          <a:lstStyle>
            <a:lvl1pPr algn="l">
              <a:defRPr sz="2000" b="0" cap="all"/>
            </a:lvl1pPr>
          </a:lstStyle>
          <a:p>
            <a:r>
              <a:rPr lang="en-GB"/>
              <a:t>Click to edit Master title style</a:t>
            </a:r>
            <a:endParaRPr lang="en-US" dirty="0"/>
          </a:p>
        </p:txBody>
      </p:sp>
      <p:sp>
        <p:nvSpPr>
          <p:cNvPr id="3" name="Text Placeholder 2"/>
          <p:cNvSpPr>
            <a:spLocks noGrp="1"/>
          </p:cNvSpPr>
          <p:nvPr>
            <p:ph type="body" idx="1"/>
          </p:nvPr>
        </p:nvSpPr>
        <p:spPr>
          <a:xfrm>
            <a:off x="609598" y="1873197"/>
            <a:ext cx="10972801" cy="1500187"/>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5" name="Footer Placeholder 4"/>
          <p:cNvSpPr>
            <a:spLocks noGrp="1"/>
          </p:cNvSpPr>
          <p:nvPr>
            <p:ph type="ftr" sz="quarter" idx="11"/>
          </p:nvPr>
        </p:nvSpPr>
        <p:spPr/>
        <p:txBody>
          <a:bodyPr/>
          <a:lstStyle/>
          <a:p>
            <a:r>
              <a:rPr lang="en-US">
                <a:solidFill>
                  <a:srgbClr val="000000">
                    <a:tint val="75000"/>
                  </a:srgbClr>
                </a:solidFill>
              </a:rPr>
              <a:t>SGAT SUP | 09 DEC 2022</a:t>
            </a: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3527844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a:t>Click to edit Master title style</a:t>
            </a:r>
            <a:endParaRPr lang="en-US" dirty="0"/>
          </a:p>
        </p:txBody>
      </p:sp>
      <p:sp>
        <p:nvSpPr>
          <p:cNvPr id="3" name="Content Placeholder 2"/>
          <p:cNvSpPr>
            <a:spLocks noGrp="1"/>
          </p:cNvSpPr>
          <p:nvPr>
            <p:ph sz="half" idx="1"/>
          </p:nvPr>
        </p:nvSpPr>
        <p:spPr>
          <a:xfrm>
            <a:off x="609600" y="1366345"/>
            <a:ext cx="5384800" cy="488731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11"/>
          </p:nvPr>
        </p:nvSpPr>
        <p:spPr/>
        <p:txBody>
          <a:bodyPr/>
          <a:lstStyle/>
          <a:p>
            <a:r>
              <a:rPr lang="en-US">
                <a:solidFill>
                  <a:srgbClr val="000000">
                    <a:tint val="75000"/>
                  </a:srgbClr>
                </a:solidFill>
              </a:rPr>
              <a:t>SGAT SUP | 09 DEC 2022</a:t>
            </a: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
        <p:nvSpPr>
          <p:cNvPr id="8" name="Content Placeholder 2"/>
          <p:cNvSpPr>
            <a:spLocks noGrp="1"/>
          </p:cNvSpPr>
          <p:nvPr>
            <p:ph sz="half" idx="13"/>
          </p:nvPr>
        </p:nvSpPr>
        <p:spPr>
          <a:xfrm>
            <a:off x="6197600" y="1366345"/>
            <a:ext cx="5384800" cy="488731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91900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a:t>Click to edit Master title style</a:t>
            </a:r>
            <a:endParaRPr lang="en-US" dirty="0"/>
          </a:p>
        </p:txBody>
      </p:sp>
      <p:sp>
        <p:nvSpPr>
          <p:cNvPr id="3" name="Text Placeholder 2"/>
          <p:cNvSpPr>
            <a:spLocks noGrp="1"/>
          </p:cNvSpPr>
          <p:nvPr>
            <p:ph type="body" idx="1"/>
          </p:nvPr>
        </p:nvSpPr>
        <p:spPr>
          <a:xfrm>
            <a:off x="609600" y="1338505"/>
            <a:ext cx="5386917" cy="393214"/>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1891863"/>
            <a:ext cx="5386917"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5" name="Text Placeholder 4"/>
          <p:cNvSpPr>
            <a:spLocks noGrp="1"/>
          </p:cNvSpPr>
          <p:nvPr>
            <p:ph type="body" sz="quarter" idx="3"/>
          </p:nvPr>
        </p:nvSpPr>
        <p:spPr>
          <a:xfrm>
            <a:off x="6193370" y="1338506"/>
            <a:ext cx="5389033" cy="393215"/>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70" y="1891861"/>
            <a:ext cx="5389033"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8" name="Footer Placeholder 7"/>
          <p:cNvSpPr>
            <a:spLocks noGrp="1"/>
          </p:cNvSpPr>
          <p:nvPr>
            <p:ph type="ftr" sz="quarter" idx="11"/>
          </p:nvPr>
        </p:nvSpPr>
        <p:spPr/>
        <p:txBody>
          <a:bodyPr/>
          <a:lstStyle/>
          <a:p>
            <a:r>
              <a:rPr lang="en-US">
                <a:solidFill>
                  <a:srgbClr val="000000">
                    <a:tint val="75000"/>
                  </a:srgbClr>
                </a:solidFill>
              </a:rPr>
              <a:t>SGAT SUP | 09 DEC 2022</a:t>
            </a:r>
          </a:p>
        </p:txBody>
      </p:sp>
      <p:sp>
        <p:nvSpPr>
          <p:cNvPr id="9" name="Slide Number Placeholder 8"/>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2662890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a:t>Click to edit Master title style</a:t>
            </a:r>
            <a:endParaRPr lang="en-US" dirty="0"/>
          </a:p>
        </p:txBody>
      </p:sp>
      <p:sp>
        <p:nvSpPr>
          <p:cNvPr id="4" name="Footer Placeholder 3"/>
          <p:cNvSpPr>
            <a:spLocks noGrp="1"/>
          </p:cNvSpPr>
          <p:nvPr>
            <p:ph type="ftr" sz="quarter" idx="11"/>
          </p:nvPr>
        </p:nvSpPr>
        <p:spPr/>
        <p:txBody>
          <a:bodyPr/>
          <a:lstStyle/>
          <a:p>
            <a:r>
              <a:rPr lang="en-US">
                <a:solidFill>
                  <a:srgbClr val="000000">
                    <a:tint val="75000"/>
                  </a:srgbClr>
                </a:solidFill>
              </a:rPr>
              <a:t>SGAT SUP | 09 DEC 2022</a:t>
            </a: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72336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000000">
                    <a:tint val="75000"/>
                  </a:srgbClr>
                </a:solidFill>
              </a:rPr>
              <a:t>SGAT SUP | 09 DEC 2022</a:t>
            </a:r>
          </a:p>
        </p:txBody>
      </p:sp>
      <p:sp>
        <p:nvSpPr>
          <p:cNvPr id="4" name="Slide Number Placeholder 3"/>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197917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665656"/>
            <a:ext cx="4011084" cy="769445"/>
          </a:xfrm>
        </p:spPr>
        <p:txBody>
          <a:bodyPr anchor="b">
            <a:normAutofit/>
          </a:bodyPr>
          <a:lstStyle>
            <a:lvl1pPr algn="l">
              <a:defRPr sz="1800" b="1"/>
            </a:lvl1pPr>
          </a:lstStyle>
          <a:p>
            <a:r>
              <a:rPr lang="en-GB"/>
              <a:t>Click to edit Master title style</a:t>
            </a:r>
            <a:endParaRPr lang="en-US" dirty="0"/>
          </a:p>
        </p:txBody>
      </p:sp>
      <p:sp>
        <p:nvSpPr>
          <p:cNvPr id="3" name="Content Placeholder 2"/>
          <p:cNvSpPr>
            <a:spLocks noGrp="1"/>
          </p:cNvSpPr>
          <p:nvPr>
            <p:ph idx="1"/>
          </p:nvPr>
        </p:nvSpPr>
        <p:spPr>
          <a:xfrm>
            <a:off x="4766733" y="1567793"/>
            <a:ext cx="6815667" cy="4712138"/>
          </a:xfrm>
        </p:spPr>
        <p:txBody>
          <a:bodyPr>
            <a:normAutofit/>
          </a:bodyPr>
          <a:lstStyle>
            <a:lvl1pPr>
              <a:defRPr sz="1600"/>
            </a:lvl1pPr>
            <a:lvl2pPr>
              <a:defRPr sz="1600"/>
            </a:lvl2pPr>
            <a:lvl3pPr>
              <a:defRPr sz="1600"/>
            </a:lvl3pPr>
            <a:lvl4pPr>
              <a:defRPr sz="16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p:txBody>
      </p:sp>
      <p:sp>
        <p:nvSpPr>
          <p:cNvPr id="4" name="Text Placeholder 3"/>
          <p:cNvSpPr>
            <a:spLocks noGrp="1"/>
          </p:cNvSpPr>
          <p:nvPr>
            <p:ph type="body" sz="half" idx="2"/>
          </p:nvPr>
        </p:nvSpPr>
        <p:spPr>
          <a:xfrm>
            <a:off x="609603" y="1567793"/>
            <a:ext cx="4011084" cy="4712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r>
              <a:rPr lang="en-US">
                <a:solidFill>
                  <a:srgbClr val="000000">
                    <a:tint val="75000"/>
                  </a:srgbClr>
                </a:solidFill>
              </a:rPr>
              <a:t>SGAT SUP | 09 DEC 2022</a:t>
            </a: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273358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609600" y="1370347"/>
            <a:ext cx="10972800" cy="4900825"/>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r>
              <a:rPr lang="en-US">
                <a:solidFill>
                  <a:srgbClr val="000000">
                    <a:tint val="75000"/>
                  </a:srgbClr>
                </a:solidFill>
              </a:rPr>
              <a:t>SGAT SUP | 09 DEC 2022</a:t>
            </a: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854685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033518"/>
            <a:ext cx="10972800" cy="460703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09600" y="5640553"/>
            <a:ext cx="10972801" cy="3591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r>
              <a:rPr lang="en-US">
                <a:solidFill>
                  <a:srgbClr val="000000">
                    <a:tint val="75000"/>
                  </a:srgbClr>
                </a:solidFill>
              </a:rPr>
              <a:t>SGAT SUP | 09 DEC 2022</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2835381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a:t>Click to edit Master title style</a:t>
            </a:r>
            <a:endParaRPr lang="en-US" dirty="0"/>
          </a:p>
        </p:txBody>
      </p:sp>
      <p:sp>
        <p:nvSpPr>
          <p:cNvPr id="3" name="Footer Placeholder 2"/>
          <p:cNvSpPr>
            <a:spLocks noGrp="1"/>
          </p:cNvSpPr>
          <p:nvPr>
            <p:ph type="ftr" sz="quarter" idx="10"/>
          </p:nvPr>
        </p:nvSpPr>
        <p:spPr/>
        <p:txBody>
          <a:bodyPr/>
          <a:lstStyle/>
          <a:p>
            <a:r>
              <a:rPr lang="en-US">
                <a:solidFill>
                  <a:srgbClr val="000000">
                    <a:tint val="75000"/>
                  </a:srgbClr>
                </a:solidFill>
              </a:rPr>
              <a:t>SGAT SUP | 09 DEC 2022</a:t>
            </a:r>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2430406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EBA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xtBox 10"/>
          <p:cNvSpPr txBox="1"/>
          <p:nvPr userDrawn="1"/>
        </p:nvSpPr>
        <p:spPr>
          <a:xfrm>
            <a:off x="529159" y="3121352"/>
            <a:ext cx="5836208" cy="2041585"/>
          </a:xfrm>
          <a:prstGeom prst="rect">
            <a:avLst/>
          </a:prstGeom>
          <a:noFill/>
        </p:spPr>
        <p:txBody>
          <a:bodyPr wrap="square" rtlCol="0">
            <a:spAutoFit/>
          </a:bodyPr>
          <a:lstStyle/>
          <a:p>
            <a:pPr>
              <a:lnSpc>
                <a:spcPts val="1700"/>
              </a:lnSpc>
              <a:spcBef>
                <a:spcPts val="600"/>
              </a:spcBef>
            </a:pPr>
            <a:r>
              <a:rPr lang="en-US" sz="1400" b="1" dirty="0">
                <a:solidFill>
                  <a:srgbClr val="FFFFFF"/>
                </a:solidFill>
                <a:ea typeface="ＭＳ Ｐゴシック"/>
                <a:cs typeface="Times New Roman"/>
              </a:rPr>
              <a:t>EUROPEAN BANKING AUTHORITY</a:t>
            </a:r>
            <a:endParaRPr lang="en-GB" sz="1400" b="1" dirty="0">
              <a:solidFill>
                <a:srgbClr val="FFFFFF"/>
              </a:solidFill>
              <a:ea typeface="ＭＳ Ｐゴシック"/>
              <a:cs typeface="Times New Roman"/>
            </a:endParaRPr>
          </a:p>
          <a:p>
            <a:pPr>
              <a:lnSpc>
                <a:spcPts val="1700"/>
              </a:lnSpc>
              <a:spcBef>
                <a:spcPts val="1000"/>
              </a:spcBef>
            </a:pPr>
            <a:r>
              <a:rPr lang="fr-FR" sz="1400" dirty="0" err="1">
                <a:solidFill>
                  <a:prstClr val="white"/>
                </a:solidFill>
              </a:rPr>
              <a:t>Floor</a:t>
            </a:r>
            <a:r>
              <a:rPr lang="fr-FR" sz="1400" dirty="0">
                <a:solidFill>
                  <a:prstClr val="white"/>
                </a:solidFill>
              </a:rPr>
              <a:t> 24-27, Tour </a:t>
            </a:r>
            <a:r>
              <a:rPr lang="fr-FR" sz="1400" dirty="0" err="1">
                <a:solidFill>
                  <a:prstClr val="white"/>
                </a:solidFill>
              </a:rPr>
              <a:t>Europlaza</a:t>
            </a:r>
            <a:endParaRPr lang="fr-FR" sz="1400" dirty="0">
              <a:solidFill>
                <a:prstClr val="white"/>
              </a:solidFill>
            </a:endParaRPr>
          </a:p>
          <a:p>
            <a:pPr>
              <a:lnSpc>
                <a:spcPct val="100000"/>
              </a:lnSpc>
              <a:spcBef>
                <a:spcPts val="0"/>
              </a:spcBef>
            </a:pPr>
            <a:r>
              <a:rPr lang="fr-FR" sz="1400" dirty="0">
                <a:solidFill>
                  <a:prstClr val="white"/>
                </a:solidFill>
              </a:rPr>
              <a:t>20 Avenue André </a:t>
            </a:r>
            <a:r>
              <a:rPr lang="fr-FR" sz="1400" dirty="0" err="1">
                <a:solidFill>
                  <a:prstClr val="white"/>
                </a:solidFill>
              </a:rPr>
              <a:t>Prothin</a:t>
            </a:r>
            <a:endParaRPr lang="fr-FR" sz="1400" dirty="0">
              <a:solidFill>
                <a:prstClr val="white"/>
              </a:solidFill>
            </a:endParaRPr>
          </a:p>
          <a:p>
            <a:pPr>
              <a:lnSpc>
                <a:spcPct val="100000"/>
              </a:lnSpc>
              <a:spcBef>
                <a:spcPts val="0"/>
              </a:spcBef>
            </a:pPr>
            <a:r>
              <a:rPr lang="fr-FR" sz="1400" dirty="0">
                <a:solidFill>
                  <a:prstClr val="white"/>
                </a:solidFill>
              </a:rPr>
              <a:t>92400 Courbevoie, France</a:t>
            </a:r>
          </a:p>
          <a:p>
            <a:pPr>
              <a:lnSpc>
                <a:spcPct val="100000"/>
              </a:lnSpc>
              <a:spcBef>
                <a:spcPts val="1200"/>
              </a:spcBef>
            </a:pPr>
            <a:r>
              <a:rPr lang="en-US" sz="1400" dirty="0">
                <a:solidFill>
                  <a:prstClr val="white"/>
                </a:solidFill>
                <a:ea typeface="ＭＳ Ｐゴシック"/>
                <a:cs typeface="Times New Roman"/>
              </a:rPr>
              <a:t>Tel:  +33 1 86 52 70 00</a:t>
            </a:r>
            <a:endParaRPr lang="en-GB" sz="1400" dirty="0">
              <a:solidFill>
                <a:prstClr val="white"/>
              </a:solidFill>
              <a:ea typeface="ＭＳ Ｐゴシック"/>
              <a:cs typeface="Times New Roman"/>
            </a:endParaRPr>
          </a:p>
          <a:p>
            <a:pPr>
              <a:lnSpc>
                <a:spcPct val="100000"/>
              </a:lnSpc>
              <a:spcBef>
                <a:spcPts val="0"/>
              </a:spcBef>
            </a:pPr>
            <a:r>
              <a:rPr lang="en-US" sz="1400" dirty="0">
                <a:solidFill>
                  <a:srgbClr val="FFFFFF"/>
                </a:solidFill>
                <a:ea typeface="ＭＳ Ｐゴシック"/>
                <a:cs typeface="Times New Roman"/>
              </a:rPr>
              <a:t>E-mail: </a:t>
            </a:r>
            <a:r>
              <a:rPr lang="en-US" sz="1400" dirty="0" err="1">
                <a:solidFill>
                  <a:srgbClr val="FFFFFF"/>
                </a:solidFill>
                <a:ea typeface="ＭＳ Ｐゴシック"/>
                <a:cs typeface="Times New Roman"/>
              </a:rPr>
              <a:t>info@eba.europa.eu</a:t>
            </a:r>
            <a:endParaRPr lang="en-GB" sz="1400" dirty="0">
              <a:solidFill>
                <a:srgbClr val="000000"/>
              </a:solidFill>
              <a:ea typeface="ＭＳ Ｐゴシック"/>
              <a:cs typeface="Times New Roman"/>
            </a:endParaRPr>
          </a:p>
          <a:p>
            <a:pPr>
              <a:lnSpc>
                <a:spcPct val="100000"/>
              </a:lnSpc>
              <a:spcBef>
                <a:spcPts val="1200"/>
              </a:spcBef>
            </a:pPr>
            <a:r>
              <a:rPr lang="en-US" sz="1400" dirty="0">
                <a:solidFill>
                  <a:srgbClr val="FFFFFF"/>
                </a:solidFill>
                <a:ea typeface="ＭＳ Ｐゴシック"/>
                <a:cs typeface="Times New Roman"/>
              </a:rPr>
              <a:t>https://eba.europa.eu/</a:t>
            </a:r>
            <a:endParaRPr lang="en-GB" sz="1400" dirty="0">
              <a:solidFill>
                <a:srgbClr val="FFFFFF"/>
              </a:solidFill>
              <a:ea typeface="ＭＳ Ｐゴシック"/>
              <a:cs typeface="Times New Roman"/>
            </a:endParaRPr>
          </a:p>
        </p:txBody>
      </p:sp>
      <p:cxnSp>
        <p:nvCxnSpPr>
          <p:cNvPr id="15" name="Straight Connector 14"/>
          <p:cNvCxnSpPr/>
          <p:nvPr userDrawn="1"/>
        </p:nvCxnSpPr>
        <p:spPr>
          <a:xfrm>
            <a:off x="642177" y="4237353"/>
            <a:ext cx="5569900"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4C346039-6FC2-A745-89BA-BBDFCA3D3FAE}"/>
              </a:ext>
            </a:extLst>
          </p:cNvPr>
          <p:cNvCxnSpPr/>
          <p:nvPr userDrawn="1"/>
        </p:nvCxnSpPr>
        <p:spPr>
          <a:xfrm>
            <a:off x="642177" y="4818019"/>
            <a:ext cx="5569900"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1716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3373385"/>
            <a:ext cx="10972801" cy="1362075"/>
          </a:xfrm>
        </p:spPr>
        <p:txBody>
          <a:bodyPr anchor="t">
            <a:normAutofit/>
          </a:bodyPr>
          <a:lstStyle>
            <a:lvl1pPr algn="l">
              <a:defRPr sz="2000" b="0" cap="all"/>
            </a:lvl1pPr>
          </a:lstStyle>
          <a:p>
            <a:r>
              <a:rPr lang="en-US"/>
              <a:t>Click to edit Master title style</a:t>
            </a:r>
            <a:endParaRPr lang="en-US" dirty="0"/>
          </a:p>
        </p:txBody>
      </p:sp>
      <p:sp>
        <p:nvSpPr>
          <p:cNvPr id="3" name="Text Placeholder 2"/>
          <p:cNvSpPr>
            <a:spLocks noGrp="1"/>
          </p:cNvSpPr>
          <p:nvPr>
            <p:ph type="body" idx="1"/>
          </p:nvPr>
        </p:nvSpPr>
        <p:spPr>
          <a:xfrm>
            <a:off x="609598" y="1873197"/>
            <a:ext cx="10972801" cy="1500187"/>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solidFill>
                  <a:srgbClr val="000000">
                    <a:tint val="75000"/>
                  </a:srgbClr>
                </a:solidFill>
              </a:rPr>
              <a:t>SGAT SUP | 09 DEC 2022</a:t>
            </a: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407063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609600" y="1366345"/>
            <a:ext cx="5384800" cy="488731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r>
              <a:rPr lang="en-US">
                <a:solidFill>
                  <a:srgbClr val="000000">
                    <a:tint val="75000"/>
                  </a:srgbClr>
                </a:solidFill>
              </a:rPr>
              <a:t>SGAT SUP | 09 DEC 2022</a:t>
            </a: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
        <p:nvSpPr>
          <p:cNvPr id="8" name="Content Placeholder 2"/>
          <p:cNvSpPr>
            <a:spLocks noGrp="1"/>
          </p:cNvSpPr>
          <p:nvPr>
            <p:ph sz="half" idx="13"/>
          </p:nvPr>
        </p:nvSpPr>
        <p:spPr>
          <a:xfrm>
            <a:off x="6197600" y="1366345"/>
            <a:ext cx="5384800" cy="488731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746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3" name="Text Placeholder 2"/>
          <p:cNvSpPr>
            <a:spLocks noGrp="1"/>
          </p:cNvSpPr>
          <p:nvPr>
            <p:ph type="body" idx="1"/>
          </p:nvPr>
        </p:nvSpPr>
        <p:spPr>
          <a:xfrm>
            <a:off x="609600" y="1338505"/>
            <a:ext cx="5386917" cy="393214"/>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91863"/>
            <a:ext cx="5386917"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Text Placeholder 4"/>
          <p:cNvSpPr>
            <a:spLocks noGrp="1"/>
          </p:cNvSpPr>
          <p:nvPr>
            <p:ph type="body" sz="quarter" idx="3"/>
          </p:nvPr>
        </p:nvSpPr>
        <p:spPr>
          <a:xfrm>
            <a:off x="6193370" y="1338506"/>
            <a:ext cx="5389033" cy="393215"/>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1891861"/>
            <a:ext cx="5389033"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Footer Placeholder 7"/>
          <p:cNvSpPr>
            <a:spLocks noGrp="1"/>
          </p:cNvSpPr>
          <p:nvPr>
            <p:ph type="ftr" sz="quarter" idx="11"/>
          </p:nvPr>
        </p:nvSpPr>
        <p:spPr/>
        <p:txBody>
          <a:bodyPr/>
          <a:lstStyle/>
          <a:p>
            <a:r>
              <a:rPr lang="en-US">
                <a:solidFill>
                  <a:srgbClr val="000000">
                    <a:tint val="75000"/>
                  </a:srgbClr>
                </a:solidFill>
              </a:rPr>
              <a:t>SGAT SUP | 09 DEC 2022</a:t>
            </a:r>
          </a:p>
        </p:txBody>
      </p:sp>
      <p:sp>
        <p:nvSpPr>
          <p:cNvPr id="9" name="Slide Number Placeholder 8"/>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355812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solidFill>
                  <a:srgbClr val="000000">
                    <a:tint val="75000"/>
                  </a:srgbClr>
                </a:solidFill>
              </a:rPr>
              <a:t>SGAT SUP | 09 DEC 2022</a:t>
            </a: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180830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solidFill>
                  <a:srgbClr val="000000">
                    <a:tint val="75000"/>
                  </a:srgbClr>
                </a:solidFill>
              </a:rPr>
              <a:t>SGAT SUP | 09 DEC 2022</a:t>
            </a:r>
          </a:p>
        </p:txBody>
      </p:sp>
      <p:sp>
        <p:nvSpPr>
          <p:cNvPr id="4" name="Slide Number Placeholder 3"/>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241976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665656"/>
            <a:ext cx="4011084" cy="769445"/>
          </a:xfrm>
        </p:spPr>
        <p:txBody>
          <a:bodyPr anchor="b">
            <a:normAutofit/>
          </a:bodyPr>
          <a:lstStyle>
            <a:lvl1pPr algn="l">
              <a:defRPr sz="1800" b="1"/>
            </a:lvl1pPr>
          </a:lstStyle>
          <a:p>
            <a:r>
              <a:rPr lang="en-US"/>
              <a:t>Click to edit Master title style</a:t>
            </a:r>
            <a:endParaRPr lang="en-US" dirty="0"/>
          </a:p>
        </p:txBody>
      </p:sp>
      <p:sp>
        <p:nvSpPr>
          <p:cNvPr id="3" name="Content Placeholder 2"/>
          <p:cNvSpPr>
            <a:spLocks noGrp="1"/>
          </p:cNvSpPr>
          <p:nvPr>
            <p:ph idx="1"/>
          </p:nvPr>
        </p:nvSpPr>
        <p:spPr>
          <a:xfrm>
            <a:off x="4766733" y="1567793"/>
            <a:ext cx="6815667" cy="4712138"/>
          </a:xfrm>
        </p:spPr>
        <p:txBody>
          <a:bodyPr>
            <a:normAutofit/>
          </a:bodyPr>
          <a:lstStyle>
            <a:lvl1pPr>
              <a:defRPr sz="1600"/>
            </a:lvl1pPr>
            <a:lvl2pPr>
              <a:defRPr sz="1600"/>
            </a:lvl2pPr>
            <a:lvl3pPr>
              <a:defRPr sz="1600"/>
            </a:lvl3pPr>
            <a:lvl4pPr>
              <a:defRPr sz="16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3"/>
          <p:cNvSpPr>
            <a:spLocks noGrp="1"/>
          </p:cNvSpPr>
          <p:nvPr>
            <p:ph type="body" sz="half" idx="2"/>
          </p:nvPr>
        </p:nvSpPr>
        <p:spPr>
          <a:xfrm>
            <a:off x="609603" y="1567793"/>
            <a:ext cx="4011084" cy="4712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srgbClr val="000000">
                    <a:tint val="75000"/>
                  </a:srgbClr>
                </a:solidFill>
              </a:rPr>
              <a:t>SGAT SUP | 09 DEC 2022</a:t>
            </a: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174035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 y="1033518"/>
            <a:ext cx="10972800" cy="460703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5640553"/>
            <a:ext cx="10972801" cy="3591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solidFill>
                  <a:srgbClr val="000000">
                    <a:tint val="75000"/>
                  </a:srgbClr>
                </a:solidFill>
              </a:rPr>
              <a:t>SGAT SUP | 09 DEC 2022</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3294370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6829"/>
            <a:ext cx="8884745" cy="555071"/>
          </a:xfrm>
          <a:prstGeom prst="rect">
            <a:avLst/>
          </a:prstGeom>
          <a:ln>
            <a:noFill/>
          </a:ln>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370347"/>
            <a:ext cx="10972800" cy="49008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3"/>
          </p:nvPr>
        </p:nvSpPr>
        <p:spPr>
          <a:xfrm>
            <a:off x="609599" y="6498898"/>
            <a:ext cx="6560791" cy="222579"/>
          </a:xfrm>
          <a:prstGeom prst="rect">
            <a:avLst/>
          </a:prstGeom>
        </p:spPr>
        <p:txBody>
          <a:bodyPr vert="horz" lIns="91440" tIns="45720" rIns="91440" bIns="45720" rtlCol="0" anchor="t" anchorCtr="0"/>
          <a:lstStyle>
            <a:lvl1pPr algn="l">
              <a:defRPr sz="1000">
                <a:solidFill>
                  <a:schemeClr val="tx1">
                    <a:tint val="75000"/>
                  </a:schemeClr>
                </a:solidFill>
              </a:defRPr>
            </a:lvl1pPr>
          </a:lstStyle>
          <a:p>
            <a:r>
              <a:rPr lang="en-US">
                <a:solidFill>
                  <a:srgbClr val="000000">
                    <a:tint val="75000"/>
                  </a:srgbClr>
                </a:solidFill>
              </a:rPr>
              <a:t>SGAT SUP | 09 DEC 2022</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10545379" y="6498898"/>
            <a:ext cx="1037021" cy="222579"/>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solidFill>
                  <a:srgbClr val="2F5773"/>
                </a:solidFill>
              </a:rPr>
              <a:pPr/>
              <a:t>‹#›</a:t>
            </a:fld>
            <a:endParaRPr lang="en-US" dirty="0">
              <a:solidFill>
                <a:srgbClr val="2F5773"/>
              </a:solidFill>
            </a:endParaRPr>
          </a:p>
        </p:txBody>
      </p:sp>
      <p:pic>
        <p:nvPicPr>
          <p:cNvPr id="7" name="Picture 6"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16792" y="388507"/>
            <a:ext cx="1465609" cy="407353"/>
          </a:xfrm>
          <a:prstGeom prst="rect">
            <a:avLst/>
          </a:prstGeom>
        </p:spPr>
      </p:pic>
      <p:pic>
        <p:nvPicPr>
          <p:cNvPr id="8" name="Picture 7"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16792" y="388507"/>
            <a:ext cx="1465609" cy="407353"/>
          </a:xfrm>
          <a:prstGeom prst="rect">
            <a:avLst/>
          </a:prstGeom>
        </p:spPr>
      </p:pic>
      <p:pic>
        <p:nvPicPr>
          <p:cNvPr id="9" name="Picture 8"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16792" y="388507"/>
            <a:ext cx="1465609" cy="407353"/>
          </a:xfrm>
          <a:prstGeom prst="rect">
            <a:avLst/>
          </a:prstGeom>
        </p:spPr>
      </p:pic>
      <p:pic>
        <p:nvPicPr>
          <p:cNvPr id="10" name="Picture 9"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16792" y="388507"/>
            <a:ext cx="1465609" cy="407353"/>
          </a:xfrm>
          <a:prstGeom prst="rect">
            <a:avLst/>
          </a:prstGeom>
        </p:spPr>
      </p:pic>
      <p:pic>
        <p:nvPicPr>
          <p:cNvPr id="11" name="Picture 10" descr="EBA-logo-full-colou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16792" y="388507"/>
            <a:ext cx="1465609" cy="407353"/>
          </a:xfrm>
          <a:prstGeom prst="rect">
            <a:avLst/>
          </a:prstGeom>
        </p:spPr>
      </p:pic>
      <p:sp>
        <p:nvSpPr>
          <p:cNvPr id="12" name="TextBox 11">
            <a:extLst>
              <a:ext uri="{FF2B5EF4-FFF2-40B4-BE49-F238E27FC236}">
                <a16:creationId xmlns:a16="http://schemas.microsoft.com/office/drawing/2014/main" id="{7FE52A7D-CF2A-4312-B7C1-D9A3D2A623E1}"/>
              </a:ext>
            </a:extLst>
          </p:cNvPr>
          <p:cNvSpPr txBox="1"/>
          <p:nvPr userDrawn="1">
            <p:extLst>
              <p:ext uri="{1162E1C5-73C7-4A58-AE30-91384D911F3F}">
                <p184:classification xmlns:p184="http://schemas.microsoft.com/office/powerpoint/2018/4/main" val="hdr"/>
              </p:ext>
            </p:extLst>
          </p:nvPr>
        </p:nvSpPr>
        <p:spPr>
          <a:xfrm>
            <a:off x="0" y="0"/>
            <a:ext cx="1407584"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EBA Regular Use</a:t>
            </a:r>
          </a:p>
        </p:txBody>
      </p:sp>
    </p:spTree>
    <p:extLst>
      <p:ext uri="{BB962C8B-B14F-4D97-AF65-F5344CB8AC3E}">
        <p14:creationId xmlns:p14="http://schemas.microsoft.com/office/powerpoint/2010/main" val="201369636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457200" rtl="0" eaLnBrk="1" latinLnBrk="0" hangingPunct="1">
        <a:spcBef>
          <a:spcPct val="0"/>
        </a:spcBef>
        <a:buNone/>
        <a:defRPr sz="28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8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8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6829"/>
            <a:ext cx="8884745" cy="555071"/>
          </a:xfrm>
          <a:prstGeom prst="rect">
            <a:avLst/>
          </a:prstGeom>
          <a:ln>
            <a:noFill/>
          </a:ln>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09600" y="1370347"/>
            <a:ext cx="10972800" cy="49008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 </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3"/>
          </p:nvPr>
        </p:nvSpPr>
        <p:spPr>
          <a:xfrm>
            <a:off x="609599" y="6498898"/>
            <a:ext cx="6560791" cy="222579"/>
          </a:xfrm>
          <a:prstGeom prst="rect">
            <a:avLst/>
          </a:prstGeom>
        </p:spPr>
        <p:txBody>
          <a:bodyPr vert="horz" lIns="91440" tIns="45720" rIns="91440" bIns="45720" rtlCol="0" anchor="t" anchorCtr="0"/>
          <a:lstStyle>
            <a:lvl1pPr algn="l">
              <a:defRPr sz="1000">
                <a:solidFill>
                  <a:schemeClr val="tx1">
                    <a:tint val="75000"/>
                  </a:schemeClr>
                </a:solidFill>
              </a:defRPr>
            </a:lvl1pPr>
          </a:lstStyle>
          <a:p>
            <a:r>
              <a:rPr lang="en-US">
                <a:solidFill>
                  <a:srgbClr val="000000">
                    <a:tint val="75000"/>
                  </a:srgbClr>
                </a:solidFill>
              </a:rPr>
              <a:t>SGAT SUP | 09 DEC 2022</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10545379" y="6498898"/>
            <a:ext cx="1037021" cy="222579"/>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solidFill>
                  <a:srgbClr val="2F5773"/>
                </a:solidFill>
              </a:rPr>
              <a:pPr/>
              <a:t>‹#›</a:t>
            </a:fld>
            <a:endParaRPr lang="en-US" dirty="0">
              <a:solidFill>
                <a:srgbClr val="2F5773"/>
              </a:solidFill>
            </a:endParaRPr>
          </a:p>
        </p:txBody>
      </p:sp>
      <p:pic>
        <p:nvPicPr>
          <p:cNvPr id="7" name="Picture 6"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16792" y="388507"/>
            <a:ext cx="1465609" cy="407353"/>
          </a:xfrm>
          <a:prstGeom prst="rect">
            <a:avLst/>
          </a:prstGeom>
        </p:spPr>
      </p:pic>
      <p:pic>
        <p:nvPicPr>
          <p:cNvPr id="8" name="Picture 7"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16792" y="388507"/>
            <a:ext cx="1465609" cy="407353"/>
          </a:xfrm>
          <a:prstGeom prst="rect">
            <a:avLst/>
          </a:prstGeom>
        </p:spPr>
      </p:pic>
      <p:pic>
        <p:nvPicPr>
          <p:cNvPr id="9" name="Picture 8"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16792" y="388507"/>
            <a:ext cx="1465609" cy="407353"/>
          </a:xfrm>
          <a:prstGeom prst="rect">
            <a:avLst/>
          </a:prstGeom>
        </p:spPr>
      </p:pic>
      <p:pic>
        <p:nvPicPr>
          <p:cNvPr id="10" name="Picture 9"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16792" y="388507"/>
            <a:ext cx="1465609" cy="407353"/>
          </a:xfrm>
          <a:prstGeom prst="rect">
            <a:avLst/>
          </a:prstGeom>
        </p:spPr>
      </p:pic>
      <p:pic>
        <p:nvPicPr>
          <p:cNvPr id="11" name="Picture 10" descr="EBA-logo-full-colou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116792" y="388507"/>
            <a:ext cx="1465609" cy="407353"/>
          </a:xfrm>
          <a:prstGeom prst="rect">
            <a:avLst/>
          </a:prstGeom>
        </p:spPr>
      </p:pic>
      <p:sp>
        <p:nvSpPr>
          <p:cNvPr id="12" name="TextBox 11">
            <a:extLst>
              <a:ext uri="{FF2B5EF4-FFF2-40B4-BE49-F238E27FC236}">
                <a16:creationId xmlns:a16="http://schemas.microsoft.com/office/drawing/2014/main" id="{ED87E8D3-0179-4D55-BB70-8FF2E4399721}"/>
              </a:ext>
            </a:extLst>
          </p:cNvPr>
          <p:cNvSpPr txBox="1"/>
          <p:nvPr userDrawn="1">
            <p:extLst>
              <p:ext uri="{1162E1C5-73C7-4A58-AE30-91384D911F3F}">
                <p184:classification xmlns:p184="http://schemas.microsoft.com/office/powerpoint/2018/4/main" val="hdr"/>
              </p:ext>
            </p:extLst>
          </p:nvPr>
        </p:nvSpPr>
        <p:spPr>
          <a:xfrm>
            <a:off x="0" y="0"/>
            <a:ext cx="1407584" cy="182880"/>
          </a:xfrm>
          <a:prstGeom prst="rect">
            <a:avLst/>
          </a:prstGeom>
        </p:spPr>
        <p:txBody>
          <a:bodyPr horzOverflow="overflow" lIns="0" tIns="0" rIns="0" bIns="0">
            <a:spAutoFit/>
          </a:bodyPr>
          <a:lstStyle/>
          <a:p>
            <a:pPr algn="l"/>
            <a:r>
              <a:rPr lang="en-GB" sz="1200">
                <a:solidFill>
                  <a:srgbClr val="000000"/>
                </a:solidFill>
                <a:latin typeface="Calibri" panose="020F0502020204030204" pitchFamily="34" charset="0"/>
                <a:cs typeface="Calibri" panose="020F0502020204030204" pitchFamily="34" charset="0"/>
              </a:rPr>
              <a:t>EBA Regular Use</a:t>
            </a:r>
          </a:p>
        </p:txBody>
      </p:sp>
    </p:spTree>
    <p:extLst>
      <p:ext uri="{BB962C8B-B14F-4D97-AF65-F5344CB8AC3E}">
        <p14:creationId xmlns:p14="http://schemas.microsoft.com/office/powerpoint/2010/main" val="12354960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l" defTabSz="457200" rtl="0" eaLnBrk="1" latinLnBrk="0" hangingPunct="1">
        <a:spcBef>
          <a:spcPct val="0"/>
        </a:spcBef>
        <a:buNone/>
        <a:defRPr sz="28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8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8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9151" y="2938983"/>
            <a:ext cx="8092965" cy="1245010"/>
          </a:xfrm>
        </p:spPr>
        <p:txBody>
          <a:bodyPr/>
          <a:lstStyle/>
          <a:p>
            <a:r>
              <a:rPr lang="en-US" dirty="0"/>
              <a:t>Update on supervisory disclosure </a:t>
            </a:r>
          </a:p>
        </p:txBody>
      </p:sp>
      <p:sp>
        <p:nvSpPr>
          <p:cNvPr id="3" name="Subtitle 2"/>
          <p:cNvSpPr>
            <a:spLocks noGrp="1"/>
          </p:cNvSpPr>
          <p:nvPr>
            <p:ph type="subTitle" idx="1"/>
          </p:nvPr>
        </p:nvSpPr>
        <p:spPr/>
        <p:txBody>
          <a:bodyPr>
            <a:noAutofit/>
          </a:bodyPr>
          <a:lstStyle/>
          <a:p>
            <a:r>
              <a:rPr lang="en-US" sz="1800" dirty="0"/>
              <a:t>Amparo Miró, Statistician</a:t>
            </a:r>
          </a:p>
          <a:p>
            <a:pPr>
              <a:spcBef>
                <a:spcPts val="1800"/>
              </a:spcBef>
            </a:pPr>
            <a:r>
              <a:rPr lang="en-US" sz="1800" dirty="0">
                <a:solidFill>
                  <a:schemeClr val="bg2"/>
                </a:solidFill>
              </a:rPr>
              <a:t>SGAT SUP Meeting | 09 December 2022</a:t>
            </a:r>
          </a:p>
        </p:txBody>
      </p:sp>
    </p:spTree>
    <p:extLst>
      <p:ext uri="{BB962C8B-B14F-4D97-AF65-F5344CB8AC3E}">
        <p14:creationId xmlns:p14="http://schemas.microsoft.com/office/powerpoint/2010/main" val="91440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8DE8-AB35-9595-7D52-CFE620318E4E}"/>
              </a:ext>
            </a:extLst>
          </p:cNvPr>
          <p:cNvSpPr>
            <a:spLocks noGrp="1"/>
          </p:cNvSpPr>
          <p:nvPr>
            <p:ph type="title"/>
          </p:nvPr>
        </p:nvSpPr>
        <p:spPr/>
        <p:txBody>
          <a:bodyPr/>
          <a:lstStyle/>
          <a:p>
            <a:r>
              <a:rPr lang="en-GB" dirty="0"/>
              <a:t>Update on supervisory disclosure</a:t>
            </a:r>
          </a:p>
        </p:txBody>
      </p:sp>
      <p:sp>
        <p:nvSpPr>
          <p:cNvPr id="3" name="Content Placeholder 2">
            <a:extLst>
              <a:ext uri="{FF2B5EF4-FFF2-40B4-BE49-F238E27FC236}">
                <a16:creationId xmlns:a16="http://schemas.microsoft.com/office/drawing/2014/main" id="{6E0EBE2F-BBAE-DC96-18EF-060085784479}"/>
              </a:ext>
            </a:extLst>
          </p:cNvPr>
          <p:cNvSpPr>
            <a:spLocks noGrp="1"/>
          </p:cNvSpPr>
          <p:nvPr>
            <p:ph idx="1"/>
          </p:nvPr>
        </p:nvSpPr>
        <p:spPr/>
        <p:txBody>
          <a:bodyPr>
            <a:normAutofit fontScale="92500"/>
          </a:bodyPr>
          <a:lstStyle/>
          <a:p>
            <a:pPr algn="just">
              <a:lnSpc>
                <a:spcPct val="115000"/>
              </a:lnSpc>
              <a:spcAft>
                <a:spcPts val="600"/>
              </a:spcAft>
            </a:pPr>
            <a:r>
              <a:rPr lang="en-GB" sz="1800" b="1" dirty="0">
                <a:solidFill>
                  <a:srgbClr val="2F5773"/>
                </a:solidFill>
                <a:latin typeface="Calibri" panose="020F0502020204030204" pitchFamily="34" charset="0"/>
                <a:ea typeface="MS PGothic" panose="020B0600070205080204" pitchFamily="34" charset="-128"/>
                <a:cs typeface="Times New Roman" panose="02020603050405020304" pitchFamily="18" charset="0"/>
              </a:rPr>
              <a:t>Feedback received during consultation addressed to CAs</a:t>
            </a:r>
            <a:endParaRPr lang="en-GB" sz="1800" dirty="0">
              <a:latin typeface="Calibri" panose="020F0502020204030204" pitchFamily="34" charset="0"/>
              <a:ea typeface="MS PGothic" panose="020B0600070205080204" pitchFamily="34" charset="-128"/>
              <a:cs typeface="Times New Roman" panose="02020603050405020304" pitchFamily="18" charset="0"/>
            </a:endParaRPr>
          </a:p>
          <a:p>
            <a:pPr marL="342900" indent="-342900" algn="just">
              <a:lnSpc>
                <a:spcPct val="115000"/>
              </a:lnSpc>
              <a:spcAft>
                <a:spcPts val="600"/>
              </a:spcAft>
              <a:buFont typeface="Arial" panose="020B0604020202020204" pitchFamily="34" charset="0"/>
              <a:buChar char="•"/>
            </a:pPr>
            <a:r>
              <a:rPr lang="en-GB" sz="1800" dirty="0">
                <a:latin typeface="Calibri" panose="020F0502020204030204" pitchFamily="34" charset="0"/>
                <a:ea typeface="MS PGothic" panose="020B0600070205080204" pitchFamily="34" charset="-128"/>
                <a:cs typeface="Times New Roman" panose="02020603050405020304" pitchFamily="18" charset="0"/>
              </a:rPr>
              <a:t>The draft CP was circulated to SGAT and SGSDI for comments.</a:t>
            </a:r>
          </a:p>
          <a:p>
            <a:pPr marL="342900" indent="-342900" algn="just">
              <a:lnSpc>
                <a:spcPct val="115000"/>
              </a:lnSpc>
              <a:spcAft>
                <a:spcPts val="600"/>
              </a:spcAft>
              <a:buFont typeface="Arial" panose="020B0604020202020204" pitchFamily="34" charset="0"/>
              <a:buChar char="•"/>
            </a:pPr>
            <a:r>
              <a:rPr lang="en-GB" sz="1800" b="1" dirty="0">
                <a:latin typeface="Calibri" panose="020F0502020204030204" pitchFamily="34" charset="0"/>
                <a:ea typeface="MS PGothic" panose="020B0600070205080204" pitchFamily="34" charset="-128"/>
                <a:cs typeface="Times New Roman" panose="02020603050405020304" pitchFamily="18" charset="0"/>
              </a:rPr>
              <a:t>10 responses </a:t>
            </a:r>
            <a:r>
              <a:rPr lang="en-GB" sz="1800" dirty="0">
                <a:latin typeface="Calibri" panose="020F0502020204030204" pitchFamily="34" charset="0"/>
                <a:ea typeface="MS PGothic" panose="020B0600070205080204" pitchFamily="34" charset="-128"/>
                <a:cs typeface="Times New Roman" panose="02020603050405020304" pitchFamily="18" charset="0"/>
              </a:rPr>
              <a:t>were received &gt; The package was supported </a:t>
            </a:r>
          </a:p>
          <a:p>
            <a:pPr marL="342900" indent="-342900" algn="just">
              <a:lnSpc>
                <a:spcPct val="115000"/>
              </a:lnSpc>
              <a:spcAft>
                <a:spcPts val="600"/>
              </a:spcAft>
              <a:buFont typeface="Arial" panose="020B0604020202020204" pitchFamily="34" charset="0"/>
              <a:buChar char="•"/>
            </a:pPr>
            <a:r>
              <a:rPr lang="en-GB" sz="1800" dirty="0">
                <a:latin typeface="Calibri" panose="020F0502020204030204" pitchFamily="34" charset="0"/>
                <a:ea typeface="MS PGothic" panose="020B0600070205080204" pitchFamily="34" charset="-128"/>
                <a:cs typeface="Times New Roman" panose="02020603050405020304" pitchFamily="18" charset="0"/>
              </a:rPr>
              <a:t>Most of the responses were integrated, while some proposals would need further discussions with CAs before being integrated.</a:t>
            </a:r>
          </a:p>
          <a:p>
            <a:pPr marL="342900" indent="-342900" algn="just">
              <a:lnSpc>
                <a:spcPct val="115000"/>
              </a:lnSpc>
              <a:spcAft>
                <a:spcPts val="600"/>
              </a:spcAft>
              <a:buFont typeface="Arial" panose="020B0604020202020204" pitchFamily="34" charset="0"/>
              <a:buChar char="•"/>
            </a:pPr>
            <a:r>
              <a:rPr lang="en-GB" sz="1800" dirty="0">
                <a:latin typeface="Calibri" panose="020F0502020204030204" pitchFamily="34" charset="0"/>
                <a:ea typeface="MS PGothic" panose="020B0600070205080204" pitchFamily="34" charset="-128"/>
                <a:cs typeface="Times New Roman" panose="02020603050405020304" pitchFamily="18" charset="0"/>
              </a:rPr>
              <a:t>In addition, several CAs suggested removing options and discretions which have expired. In this respect, EBA approach is </a:t>
            </a:r>
            <a:r>
              <a:rPr lang="en-US" sz="1800" dirty="0">
                <a:latin typeface="Calibri" panose="020F0502020204030204" pitchFamily="34" charset="0"/>
                <a:ea typeface="MS PGothic" panose="020B0600070205080204" pitchFamily="34" charset="-128"/>
                <a:cs typeface="Times New Roman" panose="02020603050405020304" pitchFamily="18" charset="0"/>
              </a:rPr>
              <a:t>to keep such provisions. However, </a:t>
            </a:r>
            <a:r>
              <a:rPr lang="en-US" sz="1800" b="1" dirty="0">
                <a:latin typeface="Calibri" panose="020F0502020204030204" pitchFamily="34" charset="0"/>
                <a:ea typeface="MS PGothic" panose="020B0600070205080204" pitchFamily="34" charset="-128"/>
                <a:cs typeface="Times New Roman" panose="02020603050405020304" pitchFamily="18" charset="0"/>
              </a:rPr>
              <a:t>for each provision that has expired</a:t>
            </a:r>
            <a:r>
              <a:rPr lang="en-US" sz="1800" dirty="0">
                <a:latin typeface="Calibri" panose="020F0502020204030204" pitchFamily="34" charset="0"/>
                <a:ea typeface="MS PGothic" panose="020B0600070205080204" pitchFamily="34" charset="-128"/>
                <a:cs typeface="Times New Roman" panose="02020603050405020304" pitchFamily="18" charset="0"/>
              </a:rPr>
              <a:t>, it will be added a </a:t>
            </a:r>
            <a:r>
              <a:rPr lang="en-US" sz="1800" b="1" dirty="0">
                <a:latin typeface="Calibri" panose="020F0502020204030204" pitchFamily="34" charset="0"/>
                <a:ea typeface="MS PGothic" panose="020B0600070205080204" pitchFamily="34" charset="-128"/>
                <a:cs typeface="Times New Roman" panose="02020603050405020304" pitchFamily="18" charset="0"/>
              </a:rPr>
              <a:t>footnote/disclaimer </a:t>
            </a:r>
            <a:r>
              <a:rPr lang="en-US" sz="1800" dirty="0">
                <a:latin typeface="Calibri" panose="020F0502020204030204" pitchFamily="34" charset="0"/>
                <a:ea typeface="MS PGothic" panose="020B0600070205080204" pitchFamily="34" charset="-128"/>
                <a:cs typeface="Times New Roman" panose="02020603050405020304" pitchFamily="18" charset="0"/>
              </a:rPr>
              <a:t>in the ITS clearly stating that the application of the relevant provision has now expired and thus the information on the exercise of the discretion covers historically only the period up to the expiration date. </a:t>
            </a:r>
            <a:endParaRPr lang="en-GB" sz="1800" dirty="0">
              <a:latin typeface="Calibri" panose="020F0502020204030204" pitchFamily="34" charset="0"/>
              <a:ea typeface="MS PGothic" panose="020B0600070205080204" pitchFamily="34" charset="-128"/>
              <a:cs typeface="Times New Roman" panose="02020603050405020304" pitchFamily="18" charset="0"/>
            </a:endParaRPr>
          </a:p>
          <a:p>
            <a:pPr marL="342900" indent="-342900" algn="just">
              <a:lnSpc>
                <a:spcPct val="115000"/>
              </a:lnSpc>
              <a:spcAft>
                <a:spcPts val="600"/>
              </a:spcAft>
              <a:buFont typeface="Arial" panose="020B0604020202020204" pitchFamily="34" charset="0"/>
              <a:buChar char="•"/>
            </a:pPr>
            <a:r>
              <a:rPr lang="en-US" sz="1800" b="1" dirty="0">
                <a:latin typeface="Calibri" panose="020F0502020204030204" pitchFamily="34" charset="0"/>
                <a:ea typeface="MS PGothic" panose="020B0600070205080204" pitchFamily="34" charset="-128"/>
                <a:cs typeface="Times New Roman" panose="02020603050405020304" pitchFamily="18" charset="0"/>
              </a:rPr>
              <a:t>On case-by-case options and discretions</a:t>
            </a:r>
            <a:r>
              <a:rPr lang="en-US" sz="1800" dirty="0">
                <a:latin typeface="Calibri" panose="020F0502020204030204" pitchFamily="34" charset="0"/>
                <a:ea typeface="MS PGothic" panose="020B0600070205080204" pitchFamily="34" charset="-128"/>
                <a:cs typeface="Times New Roman" panose="02020603050405020304" pitchFamily="18" charset="0"/>
              </a:rPr>
              <a:t>, it was agreed that they would not be included in the ITS. Therefore, the proposals related to discretions which may be granted to specific institutions have not been included at this stage.</a:t>
            </a:r>
          </a:p>
          <a:p>
            <a:pPr algn="just">
              <a:lnSpc>
                <a:spcPct val="115000"/>
              </a:lnSpc>
              <a:spcAft>
                <a:spcPts val="600"/>
              </a:spcAft>
            </a:pPr>
            <a:endParaRPr lang="en-GB" sz="1800" dirty="0">
              <a:latin typeface="Calibri" panose="020F0502020204030204" pitchFamily="34" charset="0"/>
              <a:ea typeface="MS PGothic" panose="020B0600070205080204" pitchFamily="34" charset="-128"/>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76793125-7392-30DE-D69E-709B5419DA9B}"/>
              </a:ext>
            </a:extLst>
          </p:cNvPr>
          <p:cNvSpPr>
            <a:spLocks noGrp="1"/>
          </p:cNvSpPr>
          <p:nvPr>
            <p:ph type="ftr" sz="quarter" idx="11"/>
          </p:nvPr>
        </p:nvSpPr>
        <p:spPr/>
        <p:txBody>
          <a:bodyPr/>
          <a:lstStyle/>
          <a:p>
            <a:r>
              <a:rPr lang="en-US">
                <a:solidFill>
                  <a:srgbClr val="000000">
                    <a:tint val="75000"/>
                  </a:srgbClr>
                </a:solidFill>
              </a:rPr>
              <a:t>SGAT SUP | 09 DEC 2022</a:t>
            </a:r>
          </a:p>
        </p:txBody>
      </p:sp>
      <p:sp>
        <p:nvSpPr>
          <p:cNvPr id="5" name="Slide Number Placeholder 4">
            <a:extLst>
              <a:ext uri="{FF2B5EF4-FFF2-40B4-BE49-F238E27FC236}">
                <a16:creationId xmlns:a16="http://schemas.microsoft.com/office/drawing/2014/main" id="{3E4887BF-53DB-3D4A-BFD0-89262429B76A}"/>
              </a:ext>
            </a:extLst>
          </p:cNvPr>
          <p:cNvSpPr>
            <a:spLocks noGrp="1"/>
          </p:cNvSpPr>
          <p:nvPr>
            <p:ph type="sldNum" sz="quarter" idx="12"/>
          </p:nvPr>
        </p:nvSpPr>
        <p:spPr/>
        <p:txBody>
          <a:bodyPr/>
          <a:lstStyle/>
          <a:p>
            <a:fld id="{03930D90-B5AE-694C-AF4D-B5392C99196C}" type="slidenum">
              <a:rPr lang="en-US" smtClean="0">
                <a:solidFill>
                  <a:srgbClr val="2F5773"/>
                </a:solidFill>
              </a:rPr>
              <a:pPr/>
              <a:t>2</a:t>
            </a:fld>
            <a:endParaRPr lang="en-US">
              <a:solidFill>
                <a:srgbClr val="2F5773"/>
              </a:solidFill>
            </a:endParaRPr>
          </a:p>
        </p:txBody>
      </p:sp>
    </p:spTree>
    <p:extLst>
      <p:ext uri="{BB962C8B-B14F-4D97-AF65-F5344CB8AC3E}">
        <p14:creationId xmlns:p14="http://schemas.microsoft.com/office/powerpoint/2010/main" val="1903439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1270-2D14-B565-E0B7-D51FDEC95483}"/>
              </a:ext>
            </a:extLst>
          </p:cNvPr>
          <p:cNvSpPr>
            <a:spLocks noGrp="1"/>
          </p:cNvSpPr>
          <p:nvPr>
            <p:ph type="title"/>
          </p:nvPr>
        </p:nvSpPr>
        <p:spPr/>
        <p:txBody>
          <a:bodyPr/>
          <a:lstStyle/>
          <a:p>
            <a:r>
              <a:rPr lang="en-GB" dirty="0"/>
              <a:t>Update on supervisory disclosure (II)</a:t>
            </a:r>
          </a:p>
        </p:txBody>
      </p:sp>
      <p:sp>
        <p:nvSpPr>
          <p:cNvPr id="3" name="Content Placeholder 2">
            <a:extLst>
              <a:ext uri="{FF2B5EF4-FFF2-40B4-BE49-F238E27FC236}">
                <a16:creationId xmlns:a16="http://schemas.microsoft.com/office/drawing/2014/main" id="{B14AD6CB-0CF9-F505-27FE-ABC9FE255820}"/>
              </a:ext>
            </a:extLst>
          </p:cNvPr>
          <p:cNvSpPr>
            <a:spLocks noGrp="1"/>
          </p:cNvSpPr>
          <p:nvPr>
            <p:ph idx="1"/>
          </p:nvPr>
        </p:nvSpPr>
        <p:spPr/>
        <p:txBody>
          <a:bodyPr/>
          <a:lstStyle/>
          <a:p>
            <a:pPr marL="342900" indent="-342900" algn="just">
              <a:lnSpc>
                <a:spcPct val="115000"/>
              </a:lnSpc>
              <a:spcAft>
                <a:spcPts val="600"/>
              </a:spcAft>
              <a:buFont typeface="Arial" panose="020B0604020202020204" pitchFamily="34" charset="0"/>
              <a:buChar char="•"/>
            </a:pPr>
            <a:r>
              <a:rPr lang="en-GB" dirty="0">
                <a:latin typeface="Calibri" panose="020F0502020204030204" pitchFamily="34" charset="0"/>
                <a:ea typeface="MS PGothic" panose="020B0600070205080204" pitchFamily="34" charset="-128"/>
                <a:cs typeface="Times New Roman" panose="02020603050405020304" pitchFamily="18" charset="0"/>
              </a:rPr>
              <a:t>In Annex IV, it is proposed now to cover now </a:t>
            </a:r>
            <a:r>
              <a:rPr lang="en-US" b="1" dirty="0">
                <a:latin typeface="Calibri" panose="020F0502020204030204" pitchFamily="34" charset="0"/>
                <a:ea typeface="MS PGothic" panose="020B0600070205080204" pitchFamily="34" charset="-128"/>
                <a:cs typeface="Times New Roman" panose="02020603050405020304" pitchFamily="18" charset="0"/>
              </a:rPr>
              <a:t>class one minus MiFID investment firms </a:t>
            </a:r>
            <a:r>
              <a:rPr lang="en-US" dirty="0">
                <a:latin typeface="Calibri" panose="020F0502020204030204" pitchFamily="34" charset="0"/>
                <a:ea typeface="MS PGothic" panose="020B0600070205080204" pitchFamily="34" charset="-128"/>
                <a:cs typeface="Times New Roman" panose="02020603050405020304" pitchFamily="18" charset="0"/>
              </a:rPr>
              <a:t>that </a:t>
            </a:r>
            <a:r>
              <a:rPr lang="en-US" dirty="0">
                <a:latin typeface="Calibri" panose="020F0502020204030204" pitchFamily="34" charset="0"/>
                <a:ea typeface="MS PGothic" panose="020B0600070205080204" pitchFamily="34" charset="-128"/>
                <a:cs typeface="Calibri" panose="020F0502020204030204" pitchFamily="34" charset="0"/>
              </a:rPr>
              <a:t>are subject to CRR/CRD and would be subject to this ITS rather than the equivalent under IFR/IFD</a:t>
            </a:r>
            <a:r>
              <a:rPr lang="en-GB" dirty="0">
                <a:latin typeface="Calibri" panose="020F0502020204030204" pitchFamily="34" charset="0"/>
                <a:ea typeface="MS PGothic" panose="020B0600070205080204" pitchFamily="34" charset="-128"/>
                <a:cs typeface="Times New Roman" panose="02020603050405020304" pitchFamily="18" charset="0"/>
              </a:rPr>
              <a:t>. In order to reduce the reporting burden and to ensure the confidentiality, it is proposed to report it aggregated together with the information of credit institutions where applicable. </a:t>
            </a:r>
          </a:p>
          <a:p>
            <a:pPr algn="just">
              <a:lnSpc>
                <a:spcPct val="115000"/>
              </a:lnSpc>
              <a:spcAft>
                <a:spcPts val="600"/>
              </a:spcAft>
            </a:pPr>
            <a:endParaRPr lang="en-GB" dirty="0">
              <a:latin typeface="Calibri" panose="020F0502020204030204" pitchFamily="34" charset="0"/>
              <a:ea typeface="MS PGothic" panose="020B0600070205080204" pitchFamily="34" charset="-128"/>
              <a:cs typeface="Times New Roman" panose="02020603050405020304" pitchFamily="18" charset="0"/>
            </a:endParaRPr>
          </a:p>
          <a:p>
            <a:pPr algn="just">
              <a:lnSpc>
                <a:spcPct val="115000"/>
              </a:lnSpc>
              <a:spcAft>
                <a:spcPts val="600"/>
              </a:spcAft>
            </a:pPr>
            <a:endParaRPr lang="en-GB" dirty="0">
              <a:latin typeface="Calibri" panose="020F0502020204030204" pitchFamily="34" charset="0"/>
              <a:ea typeface="MS PGothic" panose="020B0600070205080204" pitchFamily="34" charset="-128"/>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EFB17A07-140D-25A2-6B01-7D1C13FA5EFB}"/>
              </a:ext>
            </a:extLst>
          </p:cNvPr>
          <p:cNvSpPr>
            <a:spLocks noGrp="1"/>
          </p:cNvSpPr>
          <p:nvPr>
            <p:ph type="ftr" sz="quarter" idx="11"/>
          </p:nvPr>
        </p:nvSpPr>
        <p:spPr/>
        <p:txBody>
          <a:bodyPr/>
          <a:lstStyle/>
          <a:p>
            <a:r>
              <a:rPr lang="en-US">
                <a:solidFill>
                  <a:srgbClr val="000000">
                    <a:tint val="75000"/>
                  </a:srgbClr>
                </a:solidFill>
              </a:rPr>
              <a:t>SGAT SUP | 09 DEC 2022</a:t>
            </a:r>
          </a:p>
        </p:txBody>
      </p:sp>
      <p:sp>
        <p:nvSpPr>
          <p:cNvPr id="5" name="Slide Number Placeholder 4">
            <a:extLst>
              <a:ext uri="{FF2B5EF4-FFF2-40B4-BE49-F238E27FC236}">
                <a16:creationId xmlns:a16="http://schemas.microsoft.com/office/drawing/2014/main" id="{F9AD60A7-874A-12ED-542B-30EC5C927553}"/>
              </a:ext>
            </a:extLst>
          </p:cNvPr>
          <p:cNvSpPr>
            <a:spLocks noGrp="1"/>
          </p:cNvSpPr>
          <p:nvPr>
            <p:ph type="sldNum" sz="quarter" idx="12"/>
          </p:nvPr>
        </p:nvSpPr>
        <p:spPr/>
        <p:txBody>
          <a:bodyPr/>
          <a:lstStyle/>
          <a:p>
            <a:fld id="{03930D90-B5AE-694C-AF4D-B5392C99196C}" type="slidenum">
              <a:rPr lang="en-US" smtClean="0">
                <a:solidFill>
                  <a:srgbClr val="2F5773"/>
                </a:solidFill>
              </a:rPr>
              <a:pPr/>
              <a:t>3</a:t>
            </a:fld>
            <a:endParaRPr lang="en-US">
              <a:solidFill>
                <a:srgbClr val="2F5773"/>
              </a:solidFill>
            </a:endParaRPr>
          </a:p>
        </p:txBody>
      </p:sp>
      <p:pic>
        <p:nvPicPr>
          <p:cNvPr id="7" name="Picture 6">
            <a:extLst>
              <a:ext uri="{FF2B5EF4-FFF2-40B4-BE49-F238E27FC236}">
                <a16:creationId xmlns:a16="http://schemas.microsoft.com/office/drawing/2014/main" id="{BA8D124D-59CD-E634-483C-5BDDD90F7AC2}"/>
              </a:ext>
            </a:extLst>
          </p:cNvPr>
          <p:cNvPicPr>
            <a:picLocks noChangeAspect="1"/>
          </p:cNvPicPr>
          <p:nvPr/>
        </p:nvPicPr>
        <p:blipFill>
          <a:blip r:embed="rId2"/>
          <a:stretch>
            <a:fillRect/>
          </a:stretch>
        </p:blipFill>
        <p:spPr>
          <a:xfrm>
            <a:off x="3445078" y="2670338"/>
            <a:ext cx="5738070" cy="3733273"/>
          </a:xfrm>
          <a:prstGeom prst="rect">
            <a:avLst/>
          </a:prstGeom>
        </p:spPr>
      </p:pic>
    </p:spTree>
    <p:extLst>
      <p:ext uri="{BB962C8B-B14F-4D97-AF65-F5344CB8AC3E}">
        <p14:creationId xmlns:p14="http://schemas.microsoft.com/office/powerpoint/2010/main" val="146497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156B8-6CEC-C425-0EA8-1A72F9B1E81A}"/>
              </a:ext>
            </a:extLst>
          </p:cNvPr>
          <p:cNvSpPr>
            <a:spLocks noGrp="1"/>
          </p:cNvSpPr>
          <p:nvPr>
            <p:ph type="title"/>
          </p:nvPr>
        </p:nvSpPr>
        <p:spPr/>
        <p:txBody>
          <a:bodyPr/>
          <a:lstStyle/>
          <a:p>
            <a:r>
              <a:rPr lang="en-GB" dirty="0"/>
              <a:t>Update on supervisory disclosure (III)</a:t>
            </a:r>
          </a:p>
        </p:txBody>
      </p:sp>
      <p:sp>
        <p:nvSpPr>
          <p:cNvPr id="3" name="Content Placeholder 2">
            <a:extLst>
              <a:ext uri="{FF2B5EF4-FFF2-40B4-BE49-F238E27FC236}">
                <a16:creationId xmlns:a16="http://schemas.microsoft.com/office/drawing/2014/main" id="{43517803-94EF-1CAC-4F65-76CBE260114F}"/>
              </a:ext>
            </a:extLst>
          </p:cNvPr>
          <p:cNvSpPr>
            <a:spLocks noGrp="1"/>
          </p:cNvSpPr>
          <p:nvPr>
            <p:ph idx="1"/>
          </p:nvPr>
        </p:nvSpPr>
        <p:spPr/>
        <p:txBody>
          <a:bodyPr>
            <a:normAutofit/>
          </a:bodyPr>
          <a:lstStyle/>
          <a:p>
            <a:pPr marL="285750" indent="-285750">
              <a:buFont typeface="Arial" panose="020B0604020202020204" pitchFamily="34" charset="0"/>
              <a:buChar char="•"/>
            </a:pPr>
            <a:r>
              <a:rPr lang="en-GB" sz="1800" dirty="0">
                <a:effectLst/>
                <a:latin typeface="Calibri" panose="020F0502020204030204" pitchFamily="34" charset="0"/>
                <a:ea typeface="MS PGothic" panose="020B0600070205080204" pitchFamily="34" charset="-128"/>
                <a:cs typeface="Times New Roman" panose="02020603050405020304" pitchFamily="18" charset="0"/>
              </a:rPr>
              <a:t>In the last step of the process is expected to adjust the row numbers and the footnotes to reflect the deletion of rows. </a:t>
            </a:r>
          </a:p>
          <a:p>
            <a:endParaRPr lang="en-GB" sz="1800" b="1" dirty="0">
              <a:solidFill>
                <a:srgbClr val="2F5773"/>
              </a:solidFill>
              <a:latin typeface="Calibri" panose="020F0502020204030204" pitchFamily="34" charset="0"/>
              <a:ea typeface="MS PGothic" panose="020B0600070205080204" pitchFamily="34" charset="-128"/>
              <a:cs typeface="Times New Roman" panose="02020603050405020304" pitchFamily="18" charset="0"/>
            </a:endParaRPr>
          </a:p>
          <a:p>
            <a:r>
              <a:rPr lang="en-GB" sz="1800" b="1" dirty="0">
                <a:solidFill>
                  <a:srgbClr val="2F5773"/>
                </a:solidFill>
                <a:latin typeface="Calibri" panose="020F0502020204030204" pitchFamily="34" charset="0"/>
                <a:ea typeface="MS PGothic" panose="020B0600070205080204" pitchFamily="34" charset="-128"/>
                <a:cs typeface="Times New Roman" panose="02020603050405020304" pitchFamily="18" charset="0"/>
              </a:rPr>
              <a:t>Next steps</a:t>
            </a:r>
          </a:p>
          <a:p>
            <a:pPr marL="285750" indent="-285750">
              <a:buFont typeface="Arial" panose="020B0604020202020204" pitchFamily="34" charset="0"/>
              <a:buChar char="•"/>
            </a:pPr>
            <a:r>
              <a:rPr lang="en-GB" sz="1800" dirty="0">
                <a:latin typeface="Calibri" panose="020F0502020204030204" pitchFamily="34" charset="0"/>
                <a:ea typeface="MS PGothic" panose="020B0600070205080204" pitchFamily="34" charset="-128"/>
                <a:cs typeface="Times New Roman" panose="02020603050405020304" pitchFamily="18" charset="0"/>
              </a:rPr>
              <a:t>The draft Consultation Paper will be sent to </a:t>
            </a:r>
            <a:r>
              <a:rPr lang="en-GB" sz="1800" dirty="0" err="1">
                <a:latin typeface="Calibri" panose="020F0502020204030204" pitchFamily="34" charset="0"/>
                <a:ea typeface="MS PGothic" panose="020B0600070205080204" pitchFamily="34" charset="-128"/>
                <a:cs typeface="Times New Roman" panose="02020603050405020304" pitchFamily="18" charset="0"/>
              </a:rPr>
              <a:t>SCRePol</a:t>
            </a:r>
            <a:r>
              <a:rPr lang="en-GB" sz="1800" dirty="0">
                <a:latin typeface="Calibri" panose="020F0502020204030204" pitchFamily="34" charset="0"/>
                <a:ea typeface="MS PGothic" panose="020B0600070205080204" pitchFamily="34" charset="-128"/>
                <a:cs typeface="Times New Roman" panose="02020603050405020304" pitchFamily="18" charset="0"/>
              </a:rPr>
              <a:t> and SCREDAT for review and approval during the first half </a:t>
            </a:r>
            <a:r>
              <a:rPr lang="en-GB" sz="1800">
                <a:latin typeface="Calibri" panose="020F0502020204030204" pitchFamily="34" charset="0"/>
                <a:ea typeface="MS PGothic" panose="020B0600070205080204" pitchFamily="34" charset="-128"/>
                <a:cs typeface="Times New Roman" panose="02020603050405020304" pitchFamily="18" charset="0"/>
              </a:rPr>
              <a:t>of December.</a:t>
            </a:r>
            <a:endParaRPr lang="en-GB" sz="1800" dirty="0">
              <a:latin typeface="Calibri" panose="020F0502020204030204" pitchFamily="34" charset="0"/>
              <a:ea typeface="MS PGothic" panose="020B0600070205080204" pitchFamily="34" charset="-128"/>
              <a:cs typeface="Times New Roman" panose="02020603050405020304" pitchFamily="18" charset="0"/>
            </a:endParaRPr>
          </a:p>
          <a:p>
            <a:pPr marL="285750" indent="-285750">
              <a:buFont typeface="Arial" panose="020B0604020202020204" pitchFamily="34" charset="0"/>
              <a:buChar char="•"/>
            </a:pPr>
            <a:r>
              <a:rPr lang="en-GB" sz="1800" dirty="0">
                <a:latin typeface="Calibri" panose="020F0502020204030204" pitchFamily="34" charset="0"/>
                <a:ea typeface="MS PGothic" panose="020B0600070205080204" pitchFamily="34" charset="-128"/>
                <a:cs typeface="Times New Roman" panose="02020603050405020304" pitchFamily="18" charset="0"/>
              </a:rPr>
              <a:t>The draft CP will be submitted in a written procedure to the EBA BoS for comments and agreement on its subsequent publication subject to SC members agreement.</a:t>
            </a:r>
          </a:p>
        </p:txBody>
      </p:sp>
      <p:sp>
        <p:nvSpPr>
          <p:cNvPr id="4" name="Footer Placeholder 3">
            <a:extLst>
              <a:ext uri="{FF2B5EF4-FFF2-40B4-BE49-F238E27FC236}">
                <a16:creationId xmlns:a16="http://schemas.microsoft.com/office/drawing/2014/main" id="{C8FF86C0-CF8B-B128-582B-232213EE4E38}"/>
              </a:ext>
            </a:extLst>
          </p:cNvPr>
          <p:cNvSpPr>
            <a:spLocks noGrp="1"/>
          </p:cNvSpPr>
          <p:nvPr>
            <p:ph type="ftr" sz="quarter" idx="11"/>
          </p:nvPr>
        </p:nvSpPr>
        <p:spPr/>
        <p:txBody>
          <a:bodyPr/>
          <a:lstStyle/>
          <a:p>
            <a:r>
              <a:rPr lang="en-US">
                <a:solidFill>
                  <a:srgbClr val="000000">
                    <a:tint val="75000"/>
                  </a:srgbClr>
                </a:solidFill>
              </a:rPr>
              <a:t>SGAT SUP | 09 DEC 2022</a:t>
            </a:r>
          </a:p>
        </p:txBody>
      </p:sp>
      <p:sp>
        <p:nvSpPr>
          <p:cNvPr id="5" name="Slide Number Placeholder 4">
            <a:extLst>
              <a:ext uri="{FF2B5EF4-FFF2-40B4-BE49-F238E27FC236}">
                <a16:creationId xmlns:a16="http://schemas.microsoft.com/office/drawing/2014/main" id="{AF591CD1-55EB-4549-9A8C-28B4F45ED715}"/>
              </a:ext>
            </a:extLst>
          </p:cNvPr>
          <p:cNvSpPr>
            <a:spLocks noGrp="1"/>
          </p:cNvSpPr>
          <p:nvPr>
            <p:ph type="sldNum" sz="quarter" idx="12"/>
          </p:nvPr>
        </p:nvSpPr>
        <p:spPr/>
        <p:txBody>
          <a:bodyPr/>
          <a:lstStyle/>
          <a:p>
            <a:fld id="{03930D90-B5AE-694C-AF4D-B5392C99196C}" type="slidenum">
              <a:rPr lang="en-US" smtClean="0">
                <a:solidFill>
                  <a:srgbClr val="2F5773"/>
                </a:solidFill>
              </a:rPr>
              <a:pPr/>
              <a:t>4</a:t>
            </a:fld>
            <a:endParaRPr lang="en-US">
              <a:solidFill>
                <a:srgbClr val="2F5773"/>
              </a:solidFill>
            </a:endParaRPr>
          </a:p>
        </p:txBody>
      </p:sp>
    </p:spTree>
    <p:extLst>
      <p:ext uri="{BB962C8B-B14F-4D97-AF65-F5344CB8AC3E}">
        <p14:creationId xmlns:p14="http://schemas.microsoft.com/office/powerpoint/2010/main" val="1151383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930D90-B5AE-694C-AF4D-B5392C99196C}" type="slidenum">
              <a:rPr lang="en-US" smtClean="0"/>
              <a:t>5</a:t>
            </a:fld>
            <a:endParaRPr lang="en-US" dirty="0"/>
          </a:p>
        </p:txBody>
      </p:sp>
      <p:sp>
        <p:nvSpPr>
          <p:cNvPr id="6" name="Title 1">
            <a:extLst>
              <a:ext uri="{FF2B5EF4-FFF2-40B4-BE49-F238E27FC236}">
                <a16:creationId xmlns:a16="http://schemas.microsoft.com/office/drawing/2014/main" id="{E0B32C0D-1F32-2C42-BFFA-779FFFA26B34}"/>
              </a:ext>
            </a:extLst>
          </p:cNvPr>
          <p:cNvSpPr>
            <a:spLocks noGrp="1"/>
          </p:cNvSpPr>
          <p:nvPr>
            <p:ph type="title"/>
          </p:nvPr>
        </p:nvSpPr>
        <p:spPr>
          <a:xfrm>
            <a:off x="1114427" y="1297374"/>
            <a:ext cx="6663559" cy="565309"/>
          </a:xfrm>
        </p:spPr>
        <p:txBody>
          <a:bodyPr>
            <a:normAutofit/>
          </a:bodyPr>
          <a:lstStyle/>
          <a:p>
            <a:r>
              <a:rPr lang="en-US" dirty="0">
                <a:solidFill>
                  <a:schemeClr val="bg2"/>
                </a:solidFill>
              </a:rPr>
              <a:t>Thank you.</a:t>
            </a:r>
            <a:endParaRPr lang="en-LU" dirty="0">
              <a:solidFill>
                <a:schemeClr val="bg2"/>
              </a:solidFill>
            </a:endParaRPr>
          </a:p>
        </p:txBody>
      </p:sp>
      <p:sp>
        <p:nvSpPr>
          <p:cNvPr id="7" name="Rectangle 6"/>
          <p:cNvSpPr/>
          <p:nvPr/>
        </p:nvSpPr>
        <p:spPr>
          <a:xfrm>
            <a:off x="1100912" y="2200483"/>
            <a:ext cx="3682181" cy="1200329"/>
          </a:xfrm>
          <a:prstGeom prst="rect">
            <a:avLst/>
          </a:prstGeom>
        </p:spPr>
        <p:txBody>
          <a:bodyPr wrap="square">
            <a:spAutoFit/>
          </a:bodyPr>
          <a:lstStyle/>
          <a:p>
            <a:r>
              <a:rPr lang="en-GB" sz="2400" dirty="0">
                <a:solidFill>
                  <a:schemeClr val="tx1">
                    <a:lumMod val="65000"/>
                    <a:lumOff val="35000"/>
                  </a:schemeClr>
                </a:solidFill>
              </a:rPr>
              <a:t>If you have a question, </a:t>
            </a:r>
            <a:endParaRPr lang="cs-CZ" sz="2400" dirty="0">
              <a:solidFill>
                <a:schemeClr val="tx1">
                  <a:lumMod val="65000"/>
                  <a:lumOff val="35000"/>
                </a:schemeClr>
              </a:solidFill>
            </a:endParaRPr>
          </a:p>
          <a:p>
            <a:r>
              <a:rPr lang="en-GB" sz="2400" dirty="0">
                <a:solidFill>
                  <a:schemeClr val="tx1">
                    <a:lumMod val="65000"/>
                    <a:lumOff val="35000"/>
                  </a:schemeClr>
                </a:solidFill>
              </a:rPr>
              <a:t>please raise your hand</a:t>
            </a:r>
            <a:endParaRPr lang="cs-CZ" sz="2400" dirty="0">
              <a:solidFill>
                <a:schemeClr val="tx1">
                  <a:lumMod val="65000"/>
                  <a:lumOff val="35000"/>
                </a:schemeClr>
              </a:solidFill>
            </a:endParaRPr>
          </a:p>
          <a:p>
            <a:r>
              <a:rPr lang="cs-CZ" sz="2400" dirty="0">
                <a:solidFill>
                  <a:schemeClr val="tx1">
                    <a:lumMod val="65000"/>
                    <a:lumOff val="35000"/>
                  </a:schemeClr>
                </a:solidFill>
              </a:rPr>
              <a:t>or use chat</a:t>
            </a:r>
            <a:r>
              <a:rPr lang="en-GB" sz="2400" dirty="0">
                <a:solidFill>
                  <a:schemeClr val="tx1">
                    <a:lumMod val="65000"/>
                    <a:lumOff val="35000"/>
                  </a:schemeClr>
                </a:solidFill>
              </a:rPr>
              <a:t>.</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8857" y="1435946"/>
            <a:ext cx="4077618" cy="4065287"/>
          </a:xfrm>
        </p:spPr>
      </p:pic>
      <p:sp>
        <p:nvSpPr>
          <p:cNvPr id="11" name="TextBox 10"/>
          <p:cNvSpPr txBox="1"/>
          <p:nvPr/>
        </p:nvSpPr>
        <p:spPr>
          <a:xfrm>
            <a:off x="6340722" y="2403244"/>
            <a:ext cx="539457" cy="369332"/>
          </a:xfrm>
          <a:prstGeom prst="rect">
            <a:avLst/>
          </a:prstGeom>
          <a:noFill/>
        </p:spPr>
        <p:txBody>
          <a:bodyPr wrap="square" rtlCol="0">
            <a:spAutoFit/>
          </a:bodyPr>
          <a:lstStyle/>
          <a:p>
            <a:r>
              <a:rPr lang="cs-CZ" b="1" dirty="0">
                <a:solidFill>
                  <a:schemeClr val="bg2"/>
                </a:solidFill>
              </a:rPr>
              <a:t>?</a:t>
            </a:r>
            <a:endParaRPr lang="en-GB" dirty="0"/>
          </a:p>
        </p:txBody>
      </p:sp>
      <p:sp>
        <p:nvSpPr>
          <p:cNvPr id="12" name="TextBox 11"/>
          <p:cNvSpPr txBox="1"/>
          <p:nvPr/>
        </p:nvSpPr>
        <p:spPr>
          <a:xfrm>
            <a:off x="7857666" y="2241506"/>
            <a:ext cx="791594" cy="369332"/>
          </a:xfrm>
          <a:prstGeom prst="rect">
            <a:avLst/>
          </a:prstGeom>
          <a:noFill/>
        </p:spPr>
        <p:txBody>
          <a:bodyPr wrap="square" rtlCol="0">
            <a:spAutoFit/>
          </a:bodyPr>
          <a:lstStyle/>
          <a:p>
            <a:r>
              <a:rPr lang="cs-CZ" b="1" dirty="0">
                <a:solidFill>
                  <a:schemeClr val="bg2"/>
                </a:solidFill>
              </a:rPr>
              <a:t>???</a:t>
            </a:r>
            <a:endParaRPr lang="en-GB" dirty="0"/>
          </a:p>
        </p:txBody>
      </p:sp>
      <p:sp>
        <p:nvSpPr>
          <p:cNvPr id="13" name="Rectangle 12"/>
          <p:cNvSpPr/>
          <p:nvPr/>
        </p:nvSpPr>
        <p:spPr>
          <a:xfrm>
            <a:off x="9050259" y="2944890"/>
            <a:ext cx="512585" cy="369332"/>
          </a:xfrm>
          <a:prstGeom prst="rect">
            <a:avLst/>
          </a:prstGeom>
        </p:spPr>
        <p:txBody>
          <a:bodyPr wrap="square">
            <a:spAutoFit/>
          </a:bodyPr>
          <a:lstStyle/>
          <a:p>
            <a:r>
              <a:rPr lang="cs-CZ" b="1" dirty="0">
                <a:solidFill>
                  <a:schemeClr val="bg2"/>
                </a:solidFill>
              </a:rPr>
              <a:t>!</a:t>
            </a:r>
            <a:endParaRPr lang="en-GB" dirty="0"/>
          </a:p>
        </p:txBody>
      </p:sp>
      <p:sp>
        <p:nvSpPr>
          <p:cNvPr id="2" name="Footer Placeholder 1">
            <a:extLst>
              <a:ext uri="{FF2B5EF4-FFF2-40B4-BE49-F238E27FC236}">
                <a16:creationId xmlns:a16="http://schemas.microsoft.com/office/drawing/2014/main" id="{12108C5E-EDBF-4C61-9793-BA44E6E891B3}"/>
              </a:ext>
            </a:extLst>
          </p:cNvPr>
          <p:cNvSpPr>
            <a:spLocks noGrp="1"/>
          </p:cNvSpPr>
          <p:nvPr>
            <p:ph type="ftr" sz="quarter" idx="11"/>
          </p:nvPr>
        </p:nvSpPr>
        <p:spPr/>
        <p:txBody>
          <a:bodyPr/>
          <a:lstStyle/>
          <a:p>
            <a:r>
              <a:rPr lang="en-US">
                <a:solidFill>
                  <a:srgbClr val="000000">
                    <a:tint val="75000"/>
                  </a:srgbClr>
                </a:solidFill>
              </a:rPr>
              <a:t>SGAT SUP | 09 DEC 2022</a:t>
            </a:r>
          </a:p>
        </p:txBody>
      </p:sp>
    </p:spTree>
    <p:extLst>
      <p:ext uri="{BB962C8B-B14F-4D97-AF65-F5344CB8AC3E}">
        <p14:creationId xmlns:p14="http://schemas.microsoft.com/office/powerpoint/2010/main" val="2403716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793153"/>
      </p:ext>
    </p:extLst>
  </p:cSld>
  <p:clrMapOvr>
    <a:masterClrMapping/>
  </p:clrMapOvr>
</p:sld>
</file>

<file path=ppt/theme/theme1.xml><?xml version="1.0" encoding="utf-8"?>
<a:theme xmlns:a="http://schemas.openxmlformats.org/drawingml/2006/main" name="EBA theme pp4_3">
  <a:themeElements>
    <a:clrScheme name="EBA theme 2">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BA PRESENTATION EXAMPLE_UPDATE-2 (002).pptx [Read-Only]" id="{66032F76-D05E-49D2-82F3-3EBAE0183FAE}" vid="{F447714D-A227-4BBF-86AF-F0E62F2AF699}"/>
    </a:ext>
  </a:extLst>
</a:theme>
</file>

<file path=ppt/theme/theme2.xml><?xml version="1.0" encoding="utf-8"?>
<a:theme xmlns:a="http://schemas.openxmlformats.org/drawingml/2006/main" name="1_EBA theme pp4_3">
  <a:themeElements>
    <a:clrScheme name="EBA theme 2">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BA PRESENTATION EXAMPLE_UPDATE-2 (002).pptx [Read-Only]" id="{66032F76-D05E-49D2-82F3-3EBAE0183FAE}" vid="{850EF1A2-40D3-42EA-AA88-663BC331FC6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0051459EA8A341B1FDF1C3FF2E2F1A" ma:contentTypeVersion="2" ma:contentTypeDescription="Create a new document." ma:contentTypeScope="" ma:versionID="3cc086289499784c2f519a3b81c73515">
  <xsd:schema xmlns:xsd="http://www.w3.org/2001/XMLSchema" xmlns:xs="http://www.w3.org/2001/XMLSchema" xmlns:p="http://schemas.microsoft.com/office/2006/metadata/properties" xmlns:ns2="76617862-96d1-4dc5-8a35-097a4adca89e" targetNamespace="http://schemas.microsoft.com/office/2006/metadata/properties" ma:root="true" ma:fieldsID="dd18ed160595e3345ddd52381f76df49" ns2:_="">
    <xsd:import namespace="76617862-96d1-4dc5-8a35-097a4adca89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617862-96d1-4dc5-8a35-097a4adca8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2E6092-36D3-4787-9333-2E82667AC843}">
  <ds:schemaRefs>
    <ds:schemaRef ds:uri="http://schemas.microsoft.com/sharepoint/v3/contenttype/forms"/>
  </ds:schemaRefs>
</ds:datastoreItem>
</file>

<file path=customXml/itemProps2.xml><?xml version="1.0" encoding="utf-8"?>
<ds:datastoreItem xmlns:ds="http://schemas.openxmlformats.org/officeDocument/2006/customXml" ds:itemID="{F4DD5659-C39C-4BE2-AB25-C8BEA041F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617862-96d1-4dc5-8a35-097a4adca8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908BB3-1730-4755-B3DC-2F53FEF1C37D}">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76617862-96d1-4dc5-8a35-097a4adca89e"/>
    <ds:schemaRef ds:uri="http://schemas.microsoft.com/office/2006/documentManagement/types"/>
    <ds:schemaRef ds:uri="http://www.w3.org/XML/1998/namespace"/>
    <ds:schemaRef ds:uri="http://purl.org/dc/dcmitype/"/>
  </ds:schemaRefs>
</ds:datastoreItem>
</file>

<file path=docMetadata/LabelInfo.xml><?xml version="1.0" encoding="utf-8"?>
<clbl:labelList xmlns:clbl="http://schemas.microsoft.com/office/2020/mipLabelMetadata">
  <clbl:label id="{5c7eb9de-735b-4a68-8fe4-c9c62709b012}" enabled="1" method="Standard" siteId="{3bacb4ff-f1a2-4c92-b96c-e99fec826b68}" removed="0"/>
</clbl:labelList>
</file>

<file path=docProps/app.xml><?xml version="1.0" encoding="utf-8"?>
<Properties xmlns="http://schemas.openxmlformats.org/officeDocument/2006/extended-properties" xmlns:vt="http://schemas.openxmlformats.org/officeDocument/2006/docPropsVTypes">
  <Template>EBA template PowerPoint 4_3</Template>
  <TotalTime>11</TotalTime>
  <Words>395</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Wingdings</vt:lpstr>
      <vt:lpstr>Wingdings 3</vt:lpstr>
      <vt:lpstr>EBA theme pp4_3</vt:lpstr>
      <vt:lpstr>1_EBA theme pp4_3</vt:lpstr>
      <vt:lpstr>Update on supervisory disclosure </vt:lpstr>
      <vt:lpstr>Update on supervisory disclosure</vt:lpstr>
      <vt:lpstr>Update on supervisory disclosure (II)</vt:lpstr>
      <vt:lpstr>Update on supervisory disclosure (III)</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EBA PRESENTATION TITLE COMES HERE</dc:title>
  <dc:creator>Martine Geerkens</dc:creator>
  <cp:lastModifiedBy>Amparo Miro</cp:lastModifiedBy>
  <cp:revision>2</cp:revision>
  <dcterms:created xsi:type="dcterms:W3CDTF">2022-11-22T15:02:39Z</dcterms:created>
  <dcterms:modified xsi:type="dcterms:W3CDTF">2022-12-07T08:35:37Z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EBA theme pp4_3:12\1_EBA theme pp4_3:12</vt:lpwstr>
  </property>
  <property fmtid="{D5CDD505-2E9C-101B-9397-08002B2CF9AE}" pid="3" name="ClassificationContentMarkingHeaderText">
    <vt:lpwstr>EBA Regular Use</vt:lpwstr>
  </property>
  <property fmtid="{D5CDD505-2E9C-101B-9397-08002B2CF9AE}" pid="4" name="ContentTypeId">
    <vt:lpwstr>0x0101003A0051459EA8A341B1FDF1C3FF2E2F1A</vt:lpwstr>
  </property>
</Properties>
</file>