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1A_2C7BEC4B.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0" r:id="rId4"/>
  </p:sldMasterIdLst>
  <p:notesMasterIdLst>
    <p:notesMasterId r:id="rId36"/>
  </p:notesMasterIdLst>
  <p:sldIdLst>
    <p:sldId id="256" r:id="rId5"/>
    <p:sldId id="266" r:id="rId6"/>
    <p:sldId id="4628" r:id="rId7"/>
    <p:sldId id="279" r:id="rId8"/>
    <p:sldId id="278" r:id="rId9"/>
    <p:sldId id="280" r:id="rId10"/>
    <p:sldId id="281" r:id="rId11"/>
    <p:sldId id="283" r:id="rId12"/>
    <p:sldId id="282" r:id="rId13"/>
    <p:sldId id="277" r:id="rId14"/>
    <p:sldId id="4626" r:id="rId15"/>
    <p:sldId id="365" r:id="rId16"/>
    <p:sldId id="356" r:id="rId17"/>
    <p:sldId id="375" r:id="rId18"/>
    <p:sldId id="4627" r:id="rId19"/>
    <p:sldId id="4629" r:id="rId20"/>
    <p:sldId id="370" r:id="rId21"/>
    <p:sldId id="371" r:id="rId22"/>
    <p:sldId id="357" r:id="rId23"/>
    <p:sldId id="372" r:id="rId24"/>
    <p:sldId id="272" r:id="rId25"/>
    <p:sldId id="273" r:id="rId26"/>
    <p:sldId id="274" r:id="rId27"/>
    <p:sldId id="265" r:id="rId28"/>
    <p:sldId id="373" r:id="rId29"/>
    <p:sldId id="374" r:id="rId30"/>
    <p:sldId id="267" r:id="rId31"/>
    <p:sldId id="268" r:id="rId32"/>
    <p:sldId id="269" r:id="rId33"/>
    <p:sldId id="271" r:id="rId34"/>
    <p:sldId id="258" r:id="rId35"/>
  </p:sldIdLst>
  <p:sldSz cx="9144000" cy="5143500" type="screen16x9"/>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40">
          <p15:clr>
            <a:srgbClr val="A4A3A4"/>
          </p15:clr>
        </p15:guide>
        <p15:guide id="2" pos="61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34694B2-B981-E596-7101-517CB2FE0201}" name="NETO Joana (AMLA)" initials="JM" userId="S::Joana.NETO@amla.europa.eu::e2e1a574-deb6-43cb-b069-6d2212a5aec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4C75D7-E264-40BC-A160-FBDDC292367B}" v="601" dt="2026-04-14T17:22:20.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30" autoAdjust="0"/>
    <p:restoredTop sz="86421" autoAdjust="0"/>
  </p:normalViewPr>
  <p:slideViewPr>
    <p:cSldViewPr>
      <p:cViewPr varScale="1">
        <p:scale>
          <a:sx n="116" d="100"/>
          <a:sy n="116" d="100"/>
        </p:scale>
        <p:origin x="108" y="192"/>
      </p:cViewPr>
      <p:guideLst>
        <p:guide orient="horz" pos="940"/>
        <p:guide pos="612"/>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138" d="100"/>
          <a:sy n="138" d="100"/>
        </p:scale>
        <p:origin x="559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QUES NETO Joana (AMLA)" userId="e2e1a574-deb6-43cb-b069-6d2212a5aecf" providerId="ADAL" clId="{57FD7803-3050-4E2E-B0B0-21B5B20853CB}"/>
    <pc:docChg chg="undo redo custSel addSld delSld modSld">
      <pc:chgData name="MARQUES NETO Joana (AMLA)" userId="e2e1a574-deb6-43cb-b069-6d2212a5aecf" providerId="ADAL" clId="{57FD7803-3050-4E2E-B0B0-21B5B20853CB}" dt="2025-11-05T14:05:01.201" v="1232" actId="114"/>
      <pc:docMkLst>
        <pc:docMk/>
      </pc:docMkLst>
      <pc:sldChg chg="modSp mod">
        <pc:chgData name="MARQUES NETO Joana (AMLA)" userId="e2e1a574-deb6-43cb-b069-6d2212a5aecf" providerId="ADAL" clId="{57FD7803-3050-4E2E-B0B0-21B5B20853CB}" dt="2025-11-05T11:13:33.478" v="38" actId="20577"/>
        <pc:sldMkLst>
          <pc:docMk/>
          <pc:sldMk cId="2487455350" sldId="256"/>
        </pc:sldMkLst>
      </pc:sldChg>
      <pc:sldChg chg="modSp del mod">
        <pc:chgData name="MARQUES NETO Joana (AMLA)" userId="e2e1a574-deb6-43cb-b069-6d2212a5aecf" providerId="ADAL" clId="{57FD7803-3050-4E2E-B0B0-21B5B20853CB}" dt="2025-11-05T13:12:25.043" v="369" actId="47"/>
        <pc:sldMkLst>
          <pc:docMk/>
          <pc:sldMk cId="3143948396" sldId="257"/>
        </pc:sldMkLst>
      </pc:sldChg>
      <pc:sldChg chg="del">
        <pc:chgData name="MARQUES NETO Joana (AMLA)" userId="e2e1a574-deb6-43cb-b069-6d2212a5aecf" providerId="ADAL" clId="{57FD7803-3050-4E2E-B0B0-21B5B20853CB}" dt="2025-11-05T13:12:28.389" v="371" actId="47"/>
        <pc:sldMkLst>
          <pc:docMk/>
          <pc:sldMk cId="3994636473" sldId="259"/>
        </pc:sldMkLst>
      </pc:sldChg>
      <pc:sldChg chg="del">
        <pc:chgData name="MARQUES NETO Joana (AMLA)" userId="e2e1a574-deb6-43cb-b069-6d2212a5aecf" providerId="ADAL" clId="{57FD7803-3050-4E2E-B0B0-21B5B20853CB}" dt="2025-11-05T13:12:31.028" v="372" actId="47"/>
        <pc:sldMkLst>
          <pc:docMk/>
          <pc:sldMk cId="3281992389" sldId="260"/>
        </pc:sldMkLst>
      </pc:sldChg>
      <pc:sldChg chg="del">
        <pc:chgData name="MARQUES NETO Joana (AMLA)" userId="e2e1a574-deb6-43cb-b069-6d2212a5aecf" providerId="ADAL" clId="{57FD7803-3050-4E2E-B0B0-21B5B20853CB}" dt="2025-11-05T13:12:46.683" v="375" actId="47"/>
        <pc:sldMkLst>
          <pc:docMk/>
          <pc:sldMk cId="1992837949" sldId="262"/>
        </pc:sldMkLst>
      </pc:sldChg>
      <pc:sldChg chg="del">
        <pc:chgData name="MARQUES NETO Joana (AMLA)" userId="e2e1a574-deb6-43cb-b069-6d2212a5aecf" providerId="ADAL" clId="{57FD7803-3050-4E2E-B0B0-21B5B20853CB}" dt="2025-11-05T13:12:26.192" v="370" actId="47"/>
        <pc:sldMkLst>
          <pc:docMk/>
          <pc:sldMk cId="1420864151" sldId="263"/>
        </pc:sldMkLst>
      </pc:sldChg>
      <pc:sldChg chg="del">
        <pc:chgData name="MARQUES NETO Joana (AMLA)" userId="e2e1a574-deb6-43cb-b069-6d2212a5aecf" providerId="ADAL" clId="{57FD7803-3050-4E2E-B0B0-21B5B20853CB}" dt="2025-11-05T13:12:33.132" v="373" actId="47"/>
        <pc:sldMkLst>
          <pc:docMk/>
          <pc:sldMk cId="2672647663" sldId="264"/>
        </pc:sldMkLst>
      </pc:sldChg>
      <pc:sldChg chg="addSp delSp modSp add mod">
        <pc:chgData name="MARQUES NETO Joana (AMLA)" userId="e2e1a574-deb6-43cb-b069-6d2212a5aecf" providerId="ADAL" clId="{57FD7803-3050-4E2E-B0B0-21B5B20853CB}" dt="2025-11-05T14:05:01.201" v="1232" actId="114"/>
        <pc:sldMkLst>
          <pc:docMk/>
          <pc:sldMk cId="517863005" sldId="265"/>
        </pc:sldMkLst>
      </pc:sldChg>
      <pc:sldChg chg="addSp delSp modSp add mod">
        <pc:chgData name="MARQUES NETO Joana (AMLA)" userId="e2e1a574-deb6-43cb-b069-6d2212a5aecf" providerId="ADAL" clId="{57FD7803-3050-4E2E-B0B0-21B5B20853CB}" dt="2025-11-05T11:16:45.828" v="71" actId="478"/>
        <pc:sldMkLst>
          <pc:docMk/>
          <pc:sldMk cId="1290796054" sldId="266"/>
        </pc:sldMkLst>
      </pc:sldChg>
      <pc:sldChg chg="addSp modSp add mod">
        <pc:chgData name="MARQUES NETO Joana (AMLA)" userId="e2e1a574-deb6-43cb-b069-6d2212a5aecf" providerId="ADAL" clId="{57FD7803-3050-4E2E-B0B0-21B5B20853CB}" dt="2025-11-05T13:05:45.787" v="259" actId="1076"/>
        <pc:sldMkLst>
          <pc:docMk/>
          <pc:sldMk cId="926828933" sldId="267"/>
        </pc:sldMkLst>
      </pc:sldChg>
      <pc:sldChg chg="addSp delSp modSp add mod">
        <pc:chgData name="MARQUES NETO Joana (AMLA)" userId="e2e1a574-deb6-43cb-b069-6d2212a5aecf" providerId="ADAL" clId="{57FD7803-3050-4E2E-B0B0-21B5B20853CB}" dt="2025-11-05T13:08:31.365" v="329" actId="14100"/>
        <pc:sldMkLst>
          <pc:docMk/>
          <pc:sldMk cId="1241449940" sldId="268"/>
        </pc:sldMkLst>
      </pc:sldChg>
      <pc:sldChg chg="addSp delSp modSp add mod">
        <pc:chgData name="MARQUES NETO Joana (AMLA)" userId="e2e1a574-deb6-43cb-b069-6d2212a5aecf" providerId="ADAL" clId="{57FD7803-3050-4E2E-B0B0-21B5B20853CB}" dt="2025-11-05T13:10:35.217" v="346" actId="14100"/>
        <pc:sldMkLst>
          <pc:docMk/>
          <pc:sldMk cId="2472195602" sldId="269"/>
        </pc:sldMkLst>
      </pc:sldChg>
      <pc:sldChg chg="add del">
        <pc:chgData name="MARQUES NETO Joana (AMLA)" userId="e2e1a574-deb6-43cb-b069-6d2212a5aecf" providerId="ADAL" clId="{57FD7803-3050-4E2E-B0B0-21B5B20853CB}" dt="2025-11-05T13:12:24.541" v="368" actId="47"/>
        <pc:sldMkLst>
          <pc:docMk/>
          <pc:sldMk cId="924920321" sldId="270"/>
        </pc:sldMkLst>
      </pc:sldChg>
      <pc:sldChg chg="addSp delSp modSp add mod">
        <pc:chgData name="MARQUES NETO Joana (AMLA)" userId="e2e1a574-deb6-43cb-b069-6d2212a5aecf" providerId="ADAL" clId="{57FD7803-3050-4E2E-B0B0-21B5B20853CB}" dt="2025-11-05T13:11:59.387" v="367" actId="14100"/>
        <pc:sldMkLst>
          <pc:docMk/>
          <pc:sldMk cId="4025988902" sldId="271"/>
        </pc:sldMkLst>
      </pc:sldChg>
      <pc:sldChg chg="modSp add mod">
        <pc:chgData name="MARQUES NETO Joana (AMLA)" userId="e2e1a574-deb6-43cb-b069-6d2212a5aecf" providerId="ADAL" clId="{57FD7803-3050-4E2E-B0B0-21B5B20853CB}" dt="2025-11-05T13:12:50.926" v="381" actId="20577"/>
        <pc:sldMkLst>
          <pc:docMk/>
          <pc:sldMk cId="4008622882" sldId="272"/>
        </pc:sldMkLst>
      </pc:sldChg>
      <pc:sldChg chg="addSp delSp modSp add del mod">
        <pc:chgData name="MARQUES NETO Joana (AMLA)" userId="e2e1a574-deb6-43cb-b069-6d2212a5aecf" providerId="ADAL" clId="{57FD7803-3050-4E2E-B0B0-21B5B20853CB}" dt="2025-11-05T13:21:29.350" v="479" actId="20577"/>
        <pc:sldMkLst>
          <pc:docMk/>
          <pc:sldMk cId="3719608550" sldId="273"/>
        </pc:sldMkLst>
      </pc:sldChg>
      <pc:sldChg chg="addSp delSp modSp add mod">
        <pc:chgData name="MARQUES NETO Joana (AMLA)" userId="e2e1a574-deb6-43cb-b069-6d2212a5aecf" providerId="ADAL" clId="{57FD7803-3050-4E2E-B0B0-21B5B20853CB}" dt="2025-11-05T13:46:12.422" v="837" actId="20577"/>
        <pc:sldMkLst>
          <pc:docMk/>
          <pc:sldMk cId="1394390722" sldId="274"/>
        </pc:sldMkLst>
      </pc:sldChg>
      <pc:sldChg chg="addSp delSp modSp add mod">
        <pc:chgData name="MARQUES NETO Joana (AMLA)" userId="e2e1a574-deb6-43cb-b069-6d2212a5aecf" providerId="ADAL" clId="{57FD7803-3050-4E2E-B0B0-21B5B20853CB}" dt="2025-11-05T13:51:33.842" v="1048" actId="20577"/>
        <pc:sldMkLst>
          <pc:docMk/>
          <pc:sldMk cId="487645353" sldId="275"/>
        </pc:sldMkLst>
      </pc:sldChg>
      <pc:sldChg chg="add">
        <pc:chgData name="MARQUES NETO Joana (AMLA)" userId="e2e1a574-deb6-43cb-b069-6d2212a5aecf" providerId="ADAL" clId="{57FD7803-3050-4E2E-B0B0-21B5B20853CB}" dt="2025-11-05T13:51:49.090" v="1049" actId="2890"/>
        <pc:sldMkLst>
          <pc:docMk/>
          <pc:sldMk cId="141766422" sldId="276"/>
        </pc:sldMkLst>
      </pc:sldChg>
    </pc:docChg>
  </pc:docChgLst>
  <pc:docChgLst>
    <pc:chgData name="NETO Joana (AMLA)" userId="e2e1a574-deb6-43cb-b069-6d2212a5aecf" providerId="ADAL" clId="{B4C93C83-66AD-4274-A74A-7DA0E4BD54C3}"/>
    <pc:docChg chg="undo redo custSel addSld delSld modSld sldOrd">
      <pc:chgData name="NETO Joana (AMLA)" userId="e2e1a574-deb6-43cb-b069-6d2212a5aecf" providerId="ADAL" clId="{B4C93C83-66AD-4274-A74A-7DA0E4BD54C3}" dt="2026-04-14T17:22:24.893" v="2515" actId="14100"/>
      <pc:docMkLst>
        <pc:docMk/>
      </pc:docMkLst>
      <pc:sldChg chg="modSp mod">
        <pc:chgData name="NETO Joana (AMLA)" userId="e2e1a574-deb6-43cb-b069-6d2212a5aecf" providerId="ADAL" clId="{B4C93C83-66AD-4274-A74A-7DA0E4BD54C3}" dt="2026-04-13T18:25:33.313" v="1125" actId="20577"/>
        <pc:sldMkLst>
          <pc:docMk/>
          <pc:sldMk cId="2487455350" sldId="256"/>
        </pc:sldMkLst>
        <pc:spChg chg="mod">
          <ac:chgData name="NETO Joana (AMLA)" userId="e2e1a574-deb6-43cb-b069-6d2212a5aecf" providerId="ADAL" clId="{B4C93C83-66AD-4274-A74A-7DA0E4BD54C3}" dt="2026-04-13T18:25:33.313" v="1125" actId="20577"/>
          <ac:spMkLst>
            <pc:docMk/>
            <pc:sldMk cId="2487455350" sldId="256"/>
            <ac:spMk id="2" creationId="{00000000-0000-0000-0000-000000000000}"/>
          </ac:spMkLst>
        </pc:spChg>
        <pc:spChg chg="mod">
          <ac:chgData name="NETO Joana (AMLA)" userId="e2e1a574-deb6-43cb-b069-6d2212a5aecf" providerId="ADAL" clId="{B4C93C83-66AD-4274-A74A-7DA0E4BD54C3}" dt="2026-04-13T16:49:07.515" v="0" actId="20577"/>
          <ac:spMkLst>
            <pc:docMk/>
            <pc:sldMk cId="2487455350" sldId="256"/>
            <ac:spMk id="3" creationId="{00000000-0000-0000-0000-000000000000}"/>
          </ac:spMkLst>
        </pc:spChg>
      </pc:sldChg>
      <pc:sldChg chg="modSp add del mod">
        <pc:chgData name="NETO Joana (AMLA)" userId="e2e1a574-deb6-43cb-b069-6d2212a5aecf" providerId="ADAL" clId="{B4C93C83-66AD-4274-A74A-7DA0E4BD54C3}" dt="2026-04-13T18:24:43.964" v="1101" actId="2696"/>
        <pc:sldMkLst>
          <pc:docMk/>
          <pc:sldMk cId="517863005" sldId="265"/>
        </pc:sldMkLst>
        <pc:spChg chg="mod">
          <ac:chgData name="NETO Joana (AMLA)" userId="e2e1a574-deb6-43cb-b069-6d2212a5aecf" providerId="ADAL" clId="{B4C93C83-66AD-4274-A74A-7DA0E4BD54C3}" dt="2026-04-13T16:54:49.546" v="71"/>
          <ac:spMkLst>
            <pc:docMk/>
            <pc:sldMk cId="517863005" sldId="265"/>
            <ac:spMk id="13" creationId="{9050B313-FD9A-F5D9-26E8-028922646E31}"/>
          </ac:spMkLst>
        </pc:spChg>
        <pc:spChg chg="mod">
          <ac:chgData name="NETO Joana (AMLA)" userId="e2e1a574-deb6-43cb-b069-6d2212a5aecf" providerId="ADAL" clId="{B4C93C83-66AD-4274-A74A-7DA0E4BD54C3}" dt="2026-04-13T18:24:21.786" v="1061" actId="20577"/>
          <ac:spMkLst>
            <pc:docMk/>
            <pc:sldMk cId="517863005" sldId="265"/>
            <ac:spMk id="32" creationId="{00000000-0000-0000-0000-000000000000}"/>
          </ac:spMkLst>
        </pc:spChg>
      </pc:sldChg>
      <pc:sldChg chg="delSp add mod">
        <pc:chgData name="NETO Joana (AMLA)" userId="e2e1a574-deb6-43cb-b069-6d2212a5aecf" providerId="ADAL" clId="{B4C93C83-66AD-4274-A74A-7DA0E4BD54C3}" dt="2026-04-13T18:26:18.680" v="1140" actId="478"/>
        <pc:sldMkLst>
          <pc:docMk/>
          <pc:sldMk cId="3363526760" sldId="265"/>
        </pc:sldMkLst>
        <pc:spChg chg="del">
          <ac:chgData name="NETO Joana (AMLA)" userId="e2e1a574-deb6-43cb-b069-6d2212a5aecf" providerId="ADAL" clId="{B4C93C83-66AD-4274-A74A-7DA0E4BD54C3}" dt="2026-04-13T18:26:18.680" v="1140" actId="478"/>
          <ac:spMkLst>
            <pc:docMk/>
            <pc:sldMk cId="3363526760" sldId="265"/>
            <ac:spMk id="13" creationId="{9050B313-FD9A-F5D9-26E8-028922646E31}"/>
          </ac:spMkLst>
        </pc:spChg>
      </pc:sldChg>
      <pc:sldChg chg="addSp delSp modSp mod modClrScheme chgLayout">
        <pc:chgData name="NETO Joana (AMLA)" userId="e2e1a574-deb6-43cb-b069-6d2212a5aecf" providerId="ADAL" clId="{B4C93C83-66AD-4274-A74A-7DA0E4BD54C3}" dt="2026-04-13T20:12:50.064" v="2132" actId="1076"/>
        <pc:sldMkLst>
          <pc:docMk/>
          <pc:sldMk cId="1290796054" sldId="266"/>
        </pc:sldMkLst>
        <pc:spChg chg="mod ord">
          <ac:chgData name="NETO Joana (AMLA)" userId="e2e1a574-deb6-43cb-b069-6d2212a5aecf" providerId="ADAL" clId="{B4C93C83-66AD-4274-A74A-7DA0E4BD54C3}" dt="2026-04-13T20:03:30.462" v="2036" actId="20577"/>
          <ac:spMkLst>
            <pc:docMk/>
            <pc:sldMk cId="1290796054" sldId="266"/>
            <ac:spMk id="2" creationId="{5C6F5F73-8FA2-5975-A378-65A95531652F}"/>
          </ac:spMkLst>
        </pc:spChg>
        <pc:spChg chg="add del mod ord">
          <ac:chgData name="NETO Joana (AMLA)" userId="e2e1a574-deb6-43cb-b069-6d2212a5aecf" providerId="ADAL" clId="{B4C93C83-66AD-4274-A74A-7DA0E4BD54C3}" dt="2026-04-13T20:03:38.087" v="2037" actId="931"/>
          <ac:spMkLst>
            <pc:docMk/>
            <pc:sldMk cId="1290796054" sldId="266"/>
            <ac:spMk id="3" creationId="{830FC307-CED7-698B-22BB-EBCBA734D9B3}"/>
          </ac:spMkLst>
        </pc:spChg>
        <pc:spChg chg="add del mod ord">
          <ac:chgData name="NETO Joana (AMLA)" userId="e2e1a574-deb6-43cb-b069-6d2212a5aecf" providerId="ADAL" clId="{B4C93C83-66AD-4274-A74A-7DA0E4BD54C3}" dt="2026-04-13T20:05:24.776" v="2051" actId="478"/>
          <ac:spMkLst>
            <pc:docMk/>
            <pc:sldMk cId="1290796054" sldId="266"/>
            <ac:spMk id="4" creationId="{A736B131-9433-9822-35DA-EC90FA5C8183}"/>
          </ac:spMkLst>
        </pc:spChg>
        <pc:spChg chg="del mod ord">
          <ac:chgData name="NETO Joana (AMLA)" userId="e2e1a574-deb6-43cb-b069-6d2212a5aecf" providerId="ADAL" clId="{B4C93C83-66AD-4274-A74A-7DA0E4BD54C3}" dt="2026-04-13T20:03:18.797" v="1995" actId="700"/>
          <ac:spMkLst>
            <pc:docMk/>
            <pc:sldMk cId="1290796054" sldId="266"/>
            <ac:spMk id="5" creationId="{59730006-2D40-33BC-C388-497815A5F84D}"/>
          </ac:spMkLst>
        </pc:spChg>
        <pc:spChg chg="del mod">
          <ac:chgData name="NETO Joana (AMLA)" userId="e2e1a574-deb6-43cb-b069-6d2212a5aecf" providerId="ADAL" clId="{B4C93C83-66AD-4274-A74A-7DA0E4BD54C3}" dt="2026-04-13T18:25:42.792" v="1127" actId="478"/>
          <ac:spMkLst>
            <pc:docMk/>
            <pc:sldMk cId="1290796054" sldId="266"/>
            <ac:spMk id="7" creationId="{8B4ADCF0-DAD8-18BD-4E4A-C7E0630D4BBC}"/>
          </ac:spMkLst>
        </pc:spChg>
        <pc:spChg chg="add del mod">
          <ac:chgData name="NETO Joana (AMLA)" userId="e2e1a574-deb6-43cb-b069-6d2212a5aecf" providerId="ADAL" clId="{B4C93C83-66AD-4274-A74A-7DA0E4BD54C3}" dt="2026-04-13T20:03:54.122" v="2041" actId="478"/>
          <ac:spMkLst>
            <pc:docMk/>
            <pc:sldMk cId="1290796054" sldId="266"/>
            <ac:spMk id="10" creationId="{EA170103-9232-4476-93BE-BD11095F110A}"/>
          </ac:spMkLst>
        </pc:spChg>
        <pc:spChg chg="mod ord">
          <ac:chgData name="NETO Joana (AMLA)" userId="e2e1a574-deb6-43cb-b069-6d2212a5aecf" providerId="ADAL" clId="{B4C93C83-66AD-4274-A74A-7DA0E4BD54C3}" dt="2026-04-13T20:03:18.797" v="1995" actId="700"/>
          <ac:spMkLst>
            <pc:docMk/>
            <pc:sldMk cId="1290796054" sldId="266"/>
            <ac:spMk id="12" creationId="{E5025139-7B2F-1FF8-0EFF-C5319FF6A2D2}"/>
          </ac:spMkLst>
        </pc:spChg>
        <pc:spChg chg="mod ord">
          <ac:chgData name="NETO Joana (AMLA)" userId="e2e1a574-deb6-43cb-b069-6d2212a5aecf" providerId="ADAL" clId="{B4C93C83-66AD-4274-A74A-7DA0E4BD54C3}" dt="2026-04-13T20:03:18.797" v="1995" actId="700"/>
          <ac:spMkLst>
            <pc:docMk/>
            <pc:sldMk cId="1290796054" sldId="266"/>
            <ac:spMk id="13" creationId="{501A44BD-7BE7-7173-3A46-FC1821C39745}"/>
          </ac:spMkLst>
        </pc:spChg>
        <pc:spChg chg="add mod">
          <ac:chgData name="NETO Joana (AMLA)" userId="e2e1a574-deb6-43cb-b069-6d2212a5aecf" providerId="ADAL" clId="{B4C93C83-66AD-4274-A74A-7DA0E4BD54C3}" dt="2026-04-13T20:05:17.303" v="2049"/>
          <ac:spMkLst>
            <pc:docMk/>
            <pc:sldMk cId="1290796054" sldId="266"/>
            <ac:spMk id="16" creationId="{D9882ACD-141E-151C-65D0-49CC1DC8F09F}"/>
          </ac:spMkLst>
        </pc:spChg>
        <pc:picChg chg="add del mod">
          <ac:chgData name="NETO Joana (AMLA)" userId="e2e1a574-deb6-43cb-b069-6d2212a5aecf" providerId="ADAL" clId="{B4C93C83-66AD-4274-A74A-7DA0E4BD54C3}" dt="2026-04-13T20:03:51.942" v="2040" actId="478"/>
          <ac:picMkLst>
            <pc:docMk/>
            <pc:sldMk cId="1290796054" sldId="266"/>
            <ac:picMk id="8" creationId="{82AA3295-9162-BB75-1CA8-10499FB0B9CF}"/>
          </ac:picMkLst>
        </pc:picChg>
        <pc:picChg chg="add del mod">
          <ac:chgData name="NETO Joana (AMLA)" userId="e2e1a574-deb6-43cb-b069-6d2212a5aecf" providerId="ADAL" clId="{B4C93C83-66AD-4274-A74A-7DA0E4BD54C3}" dt="2026-04-13T20:05:23.326" v="2050" actId="478"/>
          <ac:picMkLst>
            <pc:docMk/>
            <pc:sldMk cId="1290796054" sldId="266"/>
            <ac:picMk id="14" creationId="{D83B4577-B3A5-2EE1-BC7A-9C2BF795118C}"/>
          </ac:picMkLst>
        </pc:picChg>
        <pc:picChg chg="add del mod">
          <ac:chgData name="NETO Joana (AMLA)" userId="e2e1a574-deb6-43cb-b069-6d2212a5aecf" providerId="ADAL" clId="{B4C93C83-66AD-4274-A74A-7DA0E4BD54C3}" dt="2026-04-13T20:06:26.088" v="2057" actId="478"/>
          <ac:picMkLst>
            <pc:docMk/>
            <pc:sldMk cId="1290796054" sldId="266"/>
            <ac:picMk id="18" creationId="{845EF785-E478-CBA3-599B-C069D5CFD53A}"/>
          </ac:picMkLst>
        </pc:picChg>
        <pc:picChg chg="add mod">
          <ac:chgData name="NETO Joana (AMLA)" userId="e2e1a574-deb6-43cb-b069-6d2212a5aecf" providerId="ADAL" clId="{B4C93C83-66AD-4274-A74A-7DA0E4BD54C3}" dt="2026-04-13T20:12:42.840" v="2129" actId="1076"/>
          <ac:picMkLst>
            <pc:docMk/>
            <pc:sldMk cId="1290796054" sldId="266"/>
            <ac:picMk id="20" creationId="{D4C6A9B4-6F27-B045-FF0C-36FCBFB4095C}"/>
          </ac:picMkLst>
        </pc:picChg>
        <pc:picChg chg="add mod">
          <ac:chgData name="NETO Joana (AMLA)" userId="e2e1a574-deb6-43cb-b069-6d2212a5aecf" providerId="ADAL" clId="{B4C93C83-66AD-4274-A74A-7DA0E4BD54C3}" dt="2026-04-13T20:12:50.064" v="2132" actId="1076"/>
          <ac:picMkLst>
            <pc:docMk/>
            <pc:sldMk cId="1290796054" sldId="266"/>
            <ac:picMk id="5122" creationId="{661FE344-15F5-D408-6947-DCCD7B9E1DA2}"/>
          </ac:picMkLst>
        </pc:picChg>
      </pc:sldChg>
      <pc:sldChg chg="delSp modSp add del mod">
        <pc:chgData name="NETO Joana (AMLA)" userId="e2e1a574-deb6-43cb-b069-6d2212a5aecf" providerId="ADAL" clId="{B4C93C83-66AD-4274-A74A-7DA0E4BD54C3}" dt="2026-04-13T18:26:25.715" v="1143" actId="478"/>
        <pc:sldMkLst>
          <pc:docMk/>
          <pc:sldMk cId="926828933" sldId="267"/>
        </pc:sldMkLst>
        <pc:spChg chg="mod">
          <ac:chgData name="NETO Joana (AMLA)" userId="e2e1a574-deb6-43cb-b069-6d2212a5aecf" providerId="ADAL" clId="{B4C93C83-66AD-4274-A74A-7DA0E4BD54C3}" dt="2026-04-13T18:23:09.671" v="1040" actId="14100"/>
          <ac:spMkLst>
            <pc:docMk/>
            <pc:sldMk cId="926828933" sldId="267"/>
            <ac:spMk id="2" creationId="{4043099A-BAA9-2608-6741-96971D53D04D}"/>
          </ac:spMkLst>
        </pc:spChg>
        <pc:spChg chg="mod">
          <ac:chgData name="NETO Joana (AMLA)" userId="e2e1a574-deb6-43cb-b069-6d2212a5aecf" providerId="ADAL" clId="{B4C93C83-66AD-4274-A74A-7DA0E4BD54C3}" dt="2026-04-13T18:23:13.777" v="1041" actId="1076"/>
          <ac:spMkLst>
            <pc:docMk/>
            <pc:sldMk cId="926828933" sldId="267"/>
            <ac:spMk id="3" creationId="{F0B64870-8634-B78C-1FFA-52AFC896CDAF}"/>
          </ac:spMkLst>
        </pc:spChg>
        <pc:spChg chg="del mod">
          <ac:chgData name="NETO Joana (AMLA)" userId="e2e1a574-deb6-43cb-b069-6d2212a5aecf" providerId="ADAL" clId="{B4C93C83-66AD-4274-A74A-7DA0E4BD54C3}" dt="2026-04-13T18:26:25.715" v="1143" actId="478"/>
          <ac:spMkLst>
            <pc:docMk/>
            <pc:sldMk cId="926828933" sldId="267"/>
            <ac:spMk id="13" creationId="{9050B313-FD9A-F5D9-26E8-028922646E31}"/>
          </ac:spMkLst>
        </pc:spChg>
      </pc:sldChg>
      <pc:sldChg chg="delSp modSp add del mod">
        <pc:chgData name="NETO Joana (AMLA)" userId="e2e1a574-deb6-43cb-b069-6d2212a5aecf" providerId="ADAL" clId="{B4C93C83-66AD-4274-A74A-7DA0E4BD54C3}" dt="2026-04-13T18:26:28.301" v="1144" actId="478"/>
        <pc:sldMkLst>
          <pc:docMk/>
          <pc:sldMk cId="1241449940" sldId="268"/>
        </pc:sldMkLst>
        <pc:spChg chg="mod">
          <ac:chgData name="NETO Joana (AMLA)" userId="e2e1a574-deb6-43cb-b069-6d2212a5aecf" providerId="ADAL" clId="{B4C93C83-66AD-4274-A74A-7DA0E4BD54C3}" dt="2026-04-13T18:23:24.540" v="1045" actId="14100"/>
          <ac:spMkLst>
            <pc:docMk/>
            <pc:sldMk cId="1241449940" sldId="268"/>
            <ac:spMk id="2" creationId="{4043099A-BAA9-2608-6741-96971D53D04D}"/>
          </ac:spMkLst>
        </pc:spChg>
        <pc:spChg chg="mod">
          <ac:chgData name="NETO Joana (AMLA)" userId="e2e1a574-deb6-43cb-b069-6d2212a5aecf" providerId="ADAL" clId="{B4C93C83-66AD-4274-A74A-7DA0E4BD54C3}" dt="2026-04-13T18:23:27.835" v="1046" actId="1076"/>
          <ac:spMkLst>
            <pc:docMk/>
            <pc:sldMk cId="1241449940" sldId="268"/>
            <ac:spMk id="4" creationId="{773DC8A0-8D09-CCC2-C41A-38F9F1C9AE3A}"/>
          </ac:spMkLst>
        </pc:spChg>
        <pc:spChg chg="del mod">
          <ac:chgData name="NETO Joana (AMLA)" userId="e2e1a574-deb6-43cb-b069-6d2212a5aecf" providerId="ADAL" clId="{B4C93C83-66AD-4274-A74A-7DA0E4BD54C3}" dt="2026-04-13T18:26:28.301" v="1144" actId="478"/>
          <ac:spMkLst>
            <pc:docMk/>
            <pc:sldMk cId="1241449940" sldId="268"/>
            <ac:spMk id="13" creationId="{9050B313-FD9A-F5D9-26E8-028922646E31}"/>
          </ac:spMkLst>
        </pc:spChg>
      </pc:sldChg>
      <pc:sldChg chg="delSp modSp add del mod">
        <pc:chgData name="NETO Joana (AMLA)" userId="e2e1a574-deb6-43cb-b069-6d2212a5aecf" providerId="ADAL" clId="{B4C93C83-66AD-4274-A74A-7DA0E4BD54C3}" dt="2026-04-14T17:17:57.286" v="2451"/>
        <pc:sldMkLst>
          <pc:docMk/>
          <pc:sldMk cId="2472195602" sldId="269"/>
        </pc:sldMkLst>
        <pc:spChg chg="mod">
          <ac:chgData name="NETO Joana (AMLA)" userId="e2e1a574-deb6-43cb-b069-6d2212a5aecf" providerId="ADAL" clId="{B4C93C83-66AD-4274-A74A-7DA0E4BD54C3}" dt="2026-04-13T18:23:36.224" v="1051" actId="14100"/>
          <ac:spMkLst>
            <pc:docMk/>
            <pc:sldMk cId="2472195602" sldId="269"/>
            <ac:spMk id="2" creationId="{4043099A-BAA9-2608-6741-96971D53D04D}"/>
          </ac:spMkLst>
        </pc:spChg>
        <pc:spChg chg="mod">
          <ac:chgData name="NETO Joana (AMLA)" userId="e2e1a574-deb6-43cb-b069-6d2212a5aecf" providerId="ADAL" clId="{B4C93C83-66AD-4274-A74A-7DA0E4BD54C3}" dt="2026-04-14T17:17:57.286" v="2451"/>
          <ac:spMkLst>
            <pc:docMk/>
            <pc:sldMk cId="2472195602" sldId="269"/>
            <ac:spMk id="6" creationId="{BCEF1FAF-D707-DDA7-9D56-56973280C3F7}"/>
          </ac:spMkLst>
        </pc:spChg>
        <pc:spChg chg="del mod">
          <ac:chgData name="NETO Joana (AMLA)" userId="e2e1a574-deb6-43cb-b069-6d2212a5aecf" providerId="ADAL" clId="{B4C93C83-66AD-4274-A74A-7DA0E4BD54C3}" dt="2026-04-13T18:26:30.184" v="1145" actId="478"/>
          <ac:spMkLst>
            <pc:docMk/>
            <pc:sldMk cId="2472195602" sldId="269"/>
            <ac:spMk id="13" creationId="{9050B313-FD9A-F5D9-26E8-028922646E31}"/>
          </ac:spMkLst>
        </pc:spChg>
      </pc:sldChg>
      <pc:sldChg chg="delSp modSp add del mod">
        <pc:chgData name="NETO Joana (AMLA)" userId="e2e1a574-deb6-43cb-b069-6d2212a5aecf" providerId="ADAL" clId="{B4C93C83-66AD-4274-A74A-7DA0E4BD54C3}" dt="2026-04-13T18:26:32.203" v="1146" actId="478"/>
        <pc:sldMkLst>
          <pc:docMk/>
          <pc:sldMk cId="4025988902" sldId="271"/>
        </pc:sldMkLst>
        <pc:spChg chg="mod">
          <ac:chgData name="NETO Joana (AMLA)" userId="e2e1a574-deb6-43cb-b069-6d2212a5aecf" providerId="ADAL" clId="{B4C93C83-66AD-4274-A74A-7DA0E4BD54C3}" dt="2026-04-13T18:23:42.014" v="1053" actId="14100"/>
          <ac:spMkLst>
            <pc:docMk/>
            <pc:sldMk cId="4025988902" sldId="271"/>
            <ac:spMk id="2" creationId="{4043099A-BAA9-2608-6741-96971D53D04D}"/>
          </ac:spMkLst>
        </pc:spChg>
        <pc:spChg chg="mod">
          <ac:chgData name="NETO Joana (AMLA)" userId="e2e1a574-deb6-43cb-b069-6d2212a5aecf" providerId="ADAL" clId="{B4C93C83-66AD-4274-A74A-7DA0E4BD54C3}" dt="2026-04-13T18:23:48.935" v="1058" actId="14100"/>
          <ac:spMkLst>
            <pc:docMk/>
            <pc:sldMk cId="4025988902" sldId="271"/>
            <ac:spMk id="6" creationId="{9E895A9E-C2AC-EC40-7815-F183D6490D01}"/>
          </ac:spMkLst>
        </pc:spChg>
        <pc:spChg chg="del mod">
          <ac:chgData name="NETO Joana (AMLA)" userId="e2e1a574-deb6-43cb-b069-6d2212a5aecf" providerId="ADAL" clId="{B4C93C83-66AD-4274-A74A-7DA0E4BD54C3}" dt="2026-04-13T18:26:32.203" v="1146" actId="478"/>
          <ac:spMkLst>
            <pc:docMk/>
            <pc:sldMk cId="4025988902" sldId="271"/>
            <ac:spMk id="13" creationId="{9050B313-FD9A-F5D9-26E8-028922646E31}"/>
          </ac:spMkLst>
        </pc:spChg>
      </pc:sldChg>
      <pc:sldChg chg="delSp add mod">
        <pc:chgData name="NETO Joana (AMLA)" userId="e2e1a574-deb6-43cb-b069-6d2212a5aecf" providerId="ADAL" clId="{B4C93C83-66AD-4274-A74A-7DA0E4BD54C3}" dt="2026-04-13T18:26:12.493" v="1137" actId="478"/>
        <pc:sldMkLst>
          <pc:docMk/>
          <pc:sldMk cId="3842014468" sldId="272"/>
        </pc:sldMkLst>
        <pc:spChg chg="del">
          <ac:chgData name="NETO Joana (AMLA)" userId="e2e1a574-deb6-43cb-b069-6d2212a5aecf" providerId="ADAL" clId="{B4C93C83-66AD-4274-A74A-7DA0E4BD54C3}" dt="2026-04-13T18:26:12.493" v="1137" actId="478"/>
          <ac:spMkLst>
            <pc:docMk/>
            <pc:sldMk cId="3842014468" sldId="272"/>
            <ac:spMk id="7" creationId="{8B4ADCF0-DAD8-18BD-4E4A-C7E0630D4BBC}"/>
          </ac:spMkLst>
        </pc:spChg>
      </pc:sldChg>
      <pc:sldChg chg="modSp del mod">
        <pc:chgData name="NETO Joana (AMLA)" userId="e2e1a574-deb6-43cb-b069-6d2212a5aecf" providerId="ADAL" clId="{B4C93C83-66AD-4274-A74A-7DA0E4BD54C3}" dt="2026-04-13T18:24:43.964" v="1101" actId="2696"/>
        <pc:sldMkLst>
          <pc:docMk/>
          <pc:sldMk cId="4008622882" sldId="272"/>
        </pc:sldMkLst>
        <pc:spChg chg="mod">
          <ac:chgData name="NETO Joana (AMLA)" userId="e2e1a574-deb6-43cb-b069-6d2212a5aecf" providerId="ADAL" clId="{B4C93C83-66AD-4274-A74A-7DA0E4BD54C3}" dt="2026-04-13T18:24:37.675" v="1100" actId="20577"/>
          <ac:spMkLst>
            <pc:docMk/>
            <pc:sldMk cId="4008622882" sldId="272"/>
            <ac:spMk id="2" creationId="{5C6F5F73-8FA2-5975-A378-65A95531652F}"/>
          </ac:spMkLst>
        </pc:spChg>
        <pc:spChg chg="mod">
          <ac:chgData name="NETO Joana (AMLA)" userId="e2e1a574-deb6-43cb-b069-6d2212a5aecf" providerId="ADAL" clId="{B4C93C83-66AD-4274-A74A-7DA0E4BD54C3}" dt="2026-04-13T16:54:34.335" v="65"/>
          <ac:spMkLst>
            <pc:docMk/>
            <pc:sldMk cId="4008622882" sldId="272"/>
            <ac:spMk id="7" creationId="{8B4ADCF0-DAD8-18BD-4E4A-C7E0630D4BBC}"/>
          </ac:spMkLst>
        </pc:spChg>
      </pc:sldChg>
      <pc:sldChg chg="delSp add mod">
        <pc:chgData name="NETO Joana (AMLA)" userId="e2e1a574-deb6-43cb-b069-6d2212a5aecf" providerId="ADAL" clId="{B4C93C83-66AD-4274-A74A-7DA0E4BD54C3}" dt="2026-04-13T18:26:14.159" v="1138" actId="478"/>
        <pc:sldMkLst>
          <pc:docMk/>
          <pc:sldMk cId="3682215238" sldId="273"/>
        </pc:sldMkLst>
        <pc:spChg chg="del">
          <ac:chgData name="NETO Joana (AMLA)" userId="e2e1a574-deb6-43cb-b069-6d2212a5aecf" providerId="ADAL" clId="{B4C93C83-66AD-4274-A74A-7DA0E4BD54C3}" dt="2026-04-13T18:26:14.159" v="1138" actId="478"/>
          <ac:spMkLst>
            <pc:docMk/>
            <pc:sldMk cId="3682215238" sldId="273"/>
            <ac:spMk id="13" creationId="{9050B313-FD9A-F5D9-26E8-028922646E31}"/>
          </ac:spMkLst>
        </pc:spChg>
      </pc:sldChg>
      <pc:sldChg chg="modSp del">
        <pc:chgData name="NETO Joana (AMLA)" userId="e2e1a574-deb6-43cb-b069-6d2212a5aecf" providerId="ADAL" clId="{B4C93C83-66AD-4274-A74A-7DA0E4BD54C3}" dt="2026-04-13T18:24:43.964" v="1101" actId="2696"/>
        <pc:sldMkLst>
          <pc:docMk/>
          <pc:sldMk cId="3719608550" sldId="273"/>
        </pc:sldMkLst>
        <pc:spChg chg="mod">
          <ac:chgData name="NETO Joana (AMLA)" userId="e2e1a574-deb6-43cb-b069-6d2212a5aecf" providerId="ADAL" clId="{B4C93C83-66AD-4274-A74A-7DA0E4BD54C3}" dt="2026-04-13T16:54:31.631" v="64"/>
          <ac:spMkLst>
            <pc:docMk/>
            <pc:sldMk cId="3719608550" sldId="273"/>
            <ac:spMk id="13" creationId="{9050B313-FD9A-F5D9-26E8-028922646E31}"/>
          </ac:spMkLst>
        </pc:spChg>
      </pc:sldChg>
      <pc:sldChg chg="modSp del">
        <pc:chgData name="NETO Joana (AMLA)" userId="e2e1a574-deb6-43cb-b069-6d2212a5aecf" providerId="ADAL" clId="{B4C93C83-66AD-4274-A74A-7DA0E4BD54C3}" dt="2026-04-13T18:24:43.964" v="1101" actId="2696"/>
        <pc:sldMkLst>
          <pc:docMk/>
          <pc:sldMk cId="1394390722" sldId="274"/>
        </pc:sldMkLst>
        <pc:spChg chg="mod">
          <ac:chgData name="NETO Joana (AMLA)" userId="e2e1a574-deb6-43cb-b069-6d2212a5aecf" providerId="ADAL" clId="{B4C93C83-66AD-4274-A74A-7DA0E4BD54C3}" dt="2026-04-13T16:54:29.605" v="63"/>
          <ac:spMkLst>
            <pc:docMk/>
            <pc:sldMk cId="1394390722" sldId="274"/>
            <ac:spMk id="13" creationId="{9050B313-FD9A-F5D9-26E8-028922646E31}"/>
          </ac:spMkLst>
        </pc:spChg>
      </pc:sldChg>
      <pc:sldChg chg="delSp add mod">
        <pc:chgData name="NETO Joana (AMLA)" userId="e2e1a574-deb6-43cb-b069-6d2212a5aecf" providerId="ADAL" clId="{B4C93C83-66AD-4274-A74A-7DA0E4BD54C3}" dt="2026-04-13T18:26:16.004" v="1139" actId="478"/>
        <pc:sldMkLst>
          <pc:docMk/>
          <pc:sldMk cId="2377112404" sldId="274"/>
        </pc:sldMkLst>
        <pc:spChg chg="del">
          <ac:chgData name="NETO Joana (AMLA)" userId="e2e1a574-deb6-43cb-b069-6d2212a5aecf" providerId="ADAL" clId="{B4C93C83-66AD-4274-A74A-7DA0E4BD54C3}" dt="2026-04-13T18:26:16.004" v="1139" actId="478"/>
          <ac:spMkLst>
            <pc:docMk/>
            <pc:sldMk cId="2377112404" sldId="274"/>
            <ac:spMk id="13" creationId="{9050B313-FD9A-F5D9-26E8-028922646E31}"/>
          </ac:spMkLst>
        </pc:spChg>
      </pc:sldChg>
      <pc:sldChg chg="modSp del">
        <pc:chgData name="NETO Joana (AMLA)" userId="e2e1a574-deb6-43cb-b069-6d2212a5aecf" providerId="ADAL" clId="{B4C93C83-66AD-4274-A74A-7DA0E4BD54C3}" dt="2026-04-13T18:24:04.798" v="1059" actId="47"/>
        <pc:sldMkLst>
          <pc:docMk/>
          <pc:sldMk cId="487645353" sldId="275"/>
        </pc:sldMkLst>
        <pc:spChg chg="mod">
          <ac:chgData name="NETO Joana (AMLA)" userId="e2e1a574-deb6-43cb-b069-6d2212a5aecf" providerId="ADAL" clId="{B4C93C83-66AD-4274-A74A-7DA0E4BD54C3}" dt="2026-04-13T16:54:27.511" v="62"/>
          <ac:spMkLst>
            <pc:docMk/>
            <pc:sldMk cId="487645353" sldId="275"/>
            <ac:spMk id="13" creationId="{9050B313-FD9A-F5D9-26E8-028922646E31}"/>
          </ac:spMkLst>
        </pc:spChg>
      </pc:sldChg>
      <pc:sldChg chg="modSp del">
        <pc:chgData name="NETO Joana (AMLA)" userId="e2e1a574-deb6-43cb-b069-6d2212a5aecf" providerId="ADAL" clId="{B4C93C83-66AD-4274-A74A-7DA0E4BD54C3}" dt="2026-04-13T18:20:26.142" v="968" actId="47"/>
        <pc:sldMkLst>
          <pc:docMk/>
          <pc:sldMk cId="141766422" sldId="276"/>
        </pc:sldMkLst>
        <pc:spChg chg="mod">
          <ac:chgData name="NETO Joana (AMLA)" userId="e2e1a574-deb6-43cb-b069-6d2212a5aecf" providerId="ADAL" clId="{B4C93C83-66AD-4274-A74A-7DA0E4BD54C3}" dt="2026-04-13T16:54:46.571" v="70"/>
          <ac:spMkLst>
            <pc:docMk/>
            <pc:sldMk cId="141766422" sldId="276"/>
            <ac:spMk id="13" creationId="{9050B313-FD9A-F5D9-26E8-028922646E31}"/>
          </ac:spMkLst>
        </pc:spChg>
      </pc:sldChg>
      <pc:sldChg chg="delSp modSp add mod">
        <pc:chgData name="NETO Joana (AMLA)" userId="e2e1a574-deb6-43cb-b069-6d2212a5aecf" providerId="ADAL" clId="{B4C93C83-66AD-4274-A74A-7DA0E4BD54C3}" dt="2026-04-13T18:25:59.145" v="1134" actId="478"/>
        <pc:sldMkLst>
          <pc:docMk/>
          <pc:sldMk cId="1793934878" sldId="277"/>
        </pc:sldMkLst>
        <pc:spChg chg="mod">
          <ac:chgData name="NETO Joana (AMLA)" userId="e2e1a574-deb6-43cb-b069-6d2212a5aecf" providerId="ADAL" clId="{B4C93C83-66AD-4274-A74A-7DA0E4BD54C3}" dt="2026-04-13T17:30:09.275" v="573" actId="20577"/>
          <ac:spMkLst>
            <pc:docMk/>
            <pc:sldMk cId="1793934878" sldId="277"/>
            <ac:spMk id="2" creationId="{39D562E6-3E47-BFF3-5B98-AF0FC0B85122}"/>
          </ac:spMkLst>
        </pc:spChg>
        <pc:spChg chg="del mod">
          <ac:chgData name="NETO Joana (AMLA)" userId="e2e1a574-deb6-43cb-b069-6d2212a5aecf" providerId="ADAL" clId="{B4C93C83-66AD-4274-A74A-7DA0E4BD54C3}" dt="2026-04-13T18:25:59.145" v="1134" actId="478"/>
          <ac:spMkLst>
            <pc:docMk/>
            <pc:sldMk cId="1793934878" sldId="277"/>
            <ac:spMk id="7" creationId="{0427ED00-1DAF-BB66-C547-15FD571C06DC}"/>
          </ac:spMkLst>
        </pc:spChg>
      </pc:sldChg>
      <pc:sldChg chg="addSp delSp modSp add mod ord">
        <pc:chgData name="NETO Joana (AMLA)" userId="e2e1a574-deb6-43cb-b069-6d2212a5aecf" providerId="ADAL" clId="{B4C93C83-66AD-4274-A74A-7DA0E4BD54C3}" dt="2026-04-13T18:36:29.398" v="1298" actId="404"/>
        <pc:sldMkLst>
          <pc:docMk/>
          <pc:sldMk cId="3095664759" sldId="278"/>
        </pc:sldMkLst>
        <pc:spChg chg="add mod">
          <ac:chgData name="NETO Joana (AMLA)" userId="e2e1a574-deb6-43cb-b069-6d2212a5aecf" providerId="ADAL" clId="{B4C93C83-66AD-4274-A74A-7DA0E4BD54C3}" dt="2026-04-13T18:36:09.173" v="1290" actId="207"/>
          <ac:spMkLst>
            <pc:docMk/>
            <pc:sldMk cId="3095664759" sldId="278"/>
            <ac:spMk id="2" creationId="{04B1EBE7-975C-EA18-6DD9-99C312A7579C}"/>
          </ac:spMkLst>
        </pc:spChg>
        <pc:spChg chg="add mod">
          <ac:chgData name="NETO Joana (AMLA)" userId="e2e1a574-deb6-43cb-b069-6d2212a5aecf" providerId="ADAL" clId="{B4C93C83-66AD-4274-A74A-7DA0E4BD54C3}" dt="2026-04-13T18:36:29.398" v="1298" actId="404"/>
          <ac:spMkLst>
            <pc:docMk/>
            <pc:sldMk cId="3095664759" sldId="278"/>
            <ac:spMk id="3" creationId="{A86AFE6E-7EF1-F029-81AD-6F0E329C27A3}"/>
          </ac:spMkLst>
        </pc:spChg>
        <pc:spChg chg="add del mod">
          <ac:chgData name="NETO Joana (AMLA)" userId="e2e1a574-deb6-43cb-b069-6d2212a5aecf" providerId="ADAL" clId="{B4C93C83-66AD-4274-A74A-7DA0E4BD54C3}" dt="2026-04-13T17:12:06.111" v="206" actId="478"/>
          <ac:spMkLst>
            <pc:docMk/>
            <pc:sldMk cId="3095664759" sldId="278"/>
            <ac:spMk id="5" creationId="{8CFB76F6-6028-3C13-69BE-8FEC4F4467B8}"/>
          </ac:spMkLst>
        </pc:spChg>
        <pc:spChg chg="del">
          <ac:chgData name="NETO Joana (AMLA)" userId="e2e1a574-deb6-43cb-b069-6d2212a5aecf" providerId="ADAL" clId="{B4C93C83-66AD-4274-A74A-7DA0E4BD54C3}" dt="2026-04-13T16:53:33.512" v="46" actId="478"/>
          <ac:spMkLst>
            <pc:docMk/>
            <pc:sldMk cId="3095664759" sldId="278"/>
            <ac:spMk id="12" creationId="{AC7F250C-528C-2C0D-E8D6-546B7FFEC68B}"/>
          </ac:spMkLst>
        </pc:spChg>
        <pc:spChg chg="del mod">
          <ac:chgData name="NETO Joana (AMLA)" userId="e2e1a574-deb6-43cb-b069-6d2212a5aecf" providerId="ADAL" clId="{B4C93C83-66AD-4274-A74A-7DA0E4BD54C3}" dt="2026-04-13T18:25:46.735" v="1129" actId="478"/>
          <ac:spMkLst>
            <pc:docMk/>
            <pc:sldMk cId="3095664759" sldId="278"/>
            <ac:spMk id="13" creationId="{9ED7677F-09A7-EC5B-5B15-8431D37BFBFD}"/>
          </ac:spMkLst>
        </pc:spChg>
        <pc:spChg chg="del mod">
          <ac:chgData name="NETO Joana (AMLA)" userId="e2e1a574-deb6-43cb-b069-6d2212a5aecf" providerId="ADAL" clId="{B4C93C83-66AD-4274-A74A-7DA0E4BD54C3}" dt="2026-04-13T16:53:32.426" v="45" actId="478"/>
          <ac:spMkLst>
            <pc:docMk/>
            <pc:sldMk cId="3095664759" sldId="278"/>
            <ac:spMk id="21" creationId="{846CF01E-505A-A081-53CD-BDE5EF872C69}"/>
          </ac:spMkLst>
        </pc:spChg>
        <pc:spChg chg="del mod">
          <ac:chgData name="NETO Joana (AMLA)" userId="e2e1a574-deb6-43cb-b069-6d2212a5aecf" providerId="ADAL" clId="{B4C93C83-66AD-4274-A74A-7DA0E4BD54C3}" dt="2026-04-13T17:12:04.608" v="205" actId="478"/>
          <ac:spMkLst>
            <pc:docMk/>
            <pc:sldMk cId="3095664759" sldId="278"/>
            <ac:spMk id="32" creationId="{FCB49E9C-9C75-FF3C-8789-076892C7C5AA}"/>
          </ac:spMkLst>
        </pc:spChg>
        <pc:graphicFrameChg chg="add del mod modGraphic">
          <ac:chgData name="NETO Joana (AMLA)" userId="e2e1a574-deb6-43cb-b069-6d2212a5aecf" providerId="ADAL" clId="{B4C93C83-66AD-4274-A74A-7DA0E4BD54C3}" dt="2026-04-13T18:34:39.042" v="1244" actId="478"/>
          <ac:graphicFrameMkLst>
            <pc:docMk/>
            <pc:sldMk cId="3095664759" sldId="278"/>
            <ac:graphicFrameMk id="6" creationId="{F64F1B69-E33C-E680-3D49-5DAC8D916DBB}"/>
          </ac:graphicFrameMkLst>
        </pc:graphicFrameChg>
        <pc:graphicFrameChg chg="add mod modGraphic">
          <ac:chgData name="NETO Joana (AMLA)" userId="e2e1a574-deb6-43cb-b069-6d2212a5aecf" providerId="ADAL" clId="{B4C93C83-66AD-4274-A74A-7DA0E4BD54C3}" dt="2026-04-13T18:35:45.683" v="1285" actId="207"/>
          <ac:graphicFrameMkLst>
            <pc:docMk/>
            <pc:sldMk cId="3095664759" sldId="278"/>
            <ac:graphicFrameMk id="7" creationId="{94628ACE-D796-8000-DD9D-0DE8A95CD4EB}"/>
          </ac:graphicFrameMkLst>
        </pc:graphicFrameChg>
        <pc:picChg chg="del">
          <ac:chgData name="NETO Joana (AMLA)" userId="e2e1a574-deb6-43cb-b069-6d2212a5aecf" providerId="ADAL" clId="{B4C93C83-66AD-4274-A74A-7DA0E4BD54C3}" dt="2026-04-13T16:53:34.166" v="47" actId="478"/>
          <ac:picMkLst>
            <pc:docMk/>
            <pc:sldMk cId="3095664759" sldId="278"/>
            <ac:picMk id="10" creationId="{60F1B6D9-B03F-BC17-A066-2882713E8A28}"/>
          </ac:picMkLst>
        </pc:picChg>
        <pc:picChg chg="del">
          <ac:chgData name="NETO Joana (AMLA)" userId="e2e1a574-deb6-43cb-b069-6d2212a5aecf" providerId="ADAL" clId="{B4C93C83-66AD-4274-A74A-7DA0E4BD54C3}" dt="2026-04-13T16:53:29.746" v="42" actId="478"/>
          <ac:picMkLst>
            <pc:docMk/>
            <pc:sldMk cId="3095664759" sldId="278"/>
            <ac:picMk id="17" creationId="{13B95EFC-210E-12BA-C473-DB4205D36496}"/>
          </ac:picMkLst>
        </pc:picChg>
        <pc:picChg chg="add mod">
          <ac:chgData name="NETO Joana (AMLA)" userId="e2e1a574-deb6-43cb-b069-6d2212a5aecf" providerId="ADAL" clId="{B4C93C83-66AD-4274-A74A-7DA0E4BD54C3}" dt="2026-04-13T18:36:13.393" v="1291" actId="1076"/>
          <ac:picMkLst>
            <pc:docMk/>
            <pc:sldMk cId="3095664759" sldId="278"/>
            <ac:picMk id="2050" creationId="{223A9C69-D62E-0956-CBA4-BD22A0F842F0}"/>
          </ac:picMkLst>
        </pc:picChg>
        <pc:cxnChg chg="del mod">
          <ac:chgData name="NETO Joana (AMLA)" userId="e2e1a574-deb6-43cb-b069-6d2212a5aecf" providerId="ADAL" clId="{B4C93C83-66AD-4274-A74A-7DA0E4BD54C3}" dt="2026-04-13T16:53:31.098" v="44" actId="478"/>
          <ac:cxnSpMkLst>
            <pc:docMk/>
            <pc:sldMk cId="3095664759" sldId="278"/>
            <ac:cxnSpMk id="20" creationId="{EDD9E965-60A7-29DD-1AEB-D85C2BFE1FA5}"/>
          </ac:cxnSpMkLst>
        </pc:cxnChg>
      </pc:sldChg>
      <pc:sldChg chg="new del">
        <pc:chgData name="NETO Joana (AMLA)" userId="e2e1a574-deb6-43cb-b069-6d2212a5aecf" providerId="ADAL" clId="{B4C93C83-66AD-4274-A74A-7DA0E4BD54C3}" dt="2026-04-13T17:05:02.859" v="138" actId="47"/>
        <pc:sldMkLst>
          <pc:docMk/>
          <pc:sldMk cId="505389643" sldId="279"/>
        </pc:sldMkLst>
      </pc:sldChg>
      <pc:sldChg chg="addSp delSp modSp add mod ord">
        <pc:chgData name="NETO Joana (AMLA)" userId="e2e1a574-deb6-43cb-b069-6d2212a5aecf" providerId="ADAL" clId="{B4C93C83-66AD-4274-A74A-7DA0E4BD54C3}" dt="2026-04-13T20:10:01.036" v="2126"/>
        <pc:sldMkLst>
          <pc:docMk/>
          <pc:sldMk cId="2475069116" sldId="279"/>
        </pc:sldMkLst>
        <pc:spChg chg="del">
          <ac:chgData name="NETO Joana (AMLA)" userId="e2e1a574-deb6-43cb-b069-6d2212a5aecf" providerId="ADAL" clId="{B4C93C83-66AD-4274-A74A-7DA0E4BD54C3}" dt="2026-04-13T17:07:46.542" v="160" actId="478"/>
          <ac:spMkLst>
            <pc:docMk/>
            <pc:sldMk cId="2475069116" sldId="279"/>
            <ac:spMk id="2" creationId="{DE745FD6-D50F-52E2-B54F-4A9BB71440C4}"/>
          </ac:spMkLst>
        </pc:spChg>
        <pc:spChg chg="del">
          <ac:chgData name="NETO Joana (AMLA)" userId="e2e1a574-deb6-43cb-b069-6d2212a5aecf" providerId="ADAL" clId="{B4C93C83-66AD-4274-A74A-7DA0E4BD54C3}" dt="2026-04-13T17:07:49.350" v="162" actId="478"/>
          <ac:spMkLst>
            <pc:docMk/>
            <pc:sldMk cId="2475069116" sldId="279"/>
            <ac:spMk id="3" creationId="{CEF61B82-95AA-4725-F5A5-6A8501785BAC}"/>
          </ac:spMkLst>
        </pc:spChg>
        <pc:spChg chg="add mod">
          <ac:chgData name="NETO Joana (AMLA)" userId="e2e1a574-deb6-43cb-b069-6d2212a5aecf" providerId="ADAL" clId="{B4C93C83-66AD-4274-A74A-7DA0E4BD54C3}" dt="2026-04-13T19:55:40.559" v="1865" actId="20577"/>
          <ac:spMkLst>
            <pc:docMk/>
            <pc:sldMk cId="2475069116" sldId="279"/>
            <ac:spMk id="5" creationId="{B6641FC3-00FC-2AD3-E2B1-6EE8A829D6B4}"/>
          </ac:spMkLst>
        </pc:spChg>
        <pc:spChg chg="add mod">
          <ac:chgData name="NETO Joana (AMLA)" userId="e2e1a574-deb6-43cb-b069-6d2212a5aecf" providerId="ADAL" clId="{B4C93C83-66AD-4274-A74A-7DA0E4BD54C3}" dt="2026-04-13T18:41:01.264" v="1330" actId="1076"/>
          <ac:spMkLst>
            <pc:docMk/>
            <pc:sldMk cId="2475069116" sldId="279"/>
            <ac:spMk id="6" creationId="{C34C630C-C1DF-279B-0559-401E85D4F033}"/>
          </ac:spMkLst>
        </pc:spChg>
        <pc:spChg chg="add del">
          <ac:chgData name="NETO Joana (AMLA)" userId="e2e1a574-deb6-43cb-b069-6d2212a5aecf" providerId="ADAL" clId="{B4C93C83-66AD-4274-A74A-7DA0E4BD54C3}" dt="2026-04-13T20:08:06.702" v="2124" actId="478"/>
          <ac:spMkLst>
            <pc:docMk/>
            <pc:sldMk cId="2475069116" sldId="279"/>
            <ac:spMk id="9" creationId="{CF1EEF6D-29A1-B33E-F339-888412241358}"/>
          </ac:spMkLst>
        </pc:spChg>
        <pc:spChg chg="del">
          <ac:chgData name="NETO Joana (AMLA)" userId="e2e1a574-deb6-43cb-b069-6d2212a5aecf" providerId="ADAL" clId="{B4C93C83-66AD-4274-A74A-7DA0E4BD54C3}" dt="2026-04-13T18:25:44.719" v="1128" actId="478"/>
          <ac:spMkLst>
            <pc:docMk/>
            <pc:sldMk cId="2475069116" sldId="279"/>
            <ac:spMk id="13" creationId="{94796DC7-4AFA-E214-8E42-5D592C56C417}"/>
          </ac:spMkLst>
        </pc:spChg>
        <pc:spChg chg="del mod">
          <ac:chgData name="NETO Joana (AMLA)" userId="e2e1a574-deb6-43cb-b069-6d2212a5aecf" providerId="ADAL" clId="{B4C93C83-66AD-4274-A74A-7DA0E4BD54C3}" dt="2026-04-13T17:07:48.023" v="161" actId="478"/>
          <ac:spMkLst>
            <pc:docMk/>
            <pc:sldMk cId="2475069116" sldId="279"/>
            <ac:spMk id="32" creationId="{5754A539-CBAA-7F04-DDA0-6525AF087F6E}"/>
          </ac:spMkLst>
        </pc:spChg>
        <pc:graphicFrameChg chg="add del">
          <ac:chgData name="NETO Joana (AMLA)" userId="e2e1a574-deb6-43cb-b069-6d2212a5aecf" providerId="ADAL" clId="{B4C93C83-66AD-4274-A74A-7DA0E4BD54C3}" dt="2026-04-13T20:10:01.036" v="2126"/>
          <ac:graphicFrameMkLst>
            <pc:docMk/>
            <pc:sldMk cId="2475069116" sldId="279"/>
            <ac:graphicFrameMk id="10" creationId="{BC41F438-1CFB-1A6F-887C-A9E575C8B3B0}"/>
          </ac:graphicFrameMkLst>
        </pc:graphicFrameChg>
        <pc:picChg chg="add mod">
          <ac:chgData name="NETO Joana (AMLA)" userId="e2e1a574-deb6-43cb-b069-6d2212a5aecf" providerId="ADAL" clId="{B4C93C83-66AD-4274-A74A-7DA0E4BD54C3}" dt="2026-04-13T18:41:02.185" v="1331"/>
          <ac:picMkLst>
            <pc:docMk/>
            <pc:sldMk cId="2475069116" sldId="279"/>
            <ac:picMk id="7" creationId="{F335C2ED-372F-6162-C37A-3EA2B9BA0CB2}"/>
          </ac:picMkLst>
        </pc:picChg>
        <pc:picChg chg="add del mod">
          <ac:chgData name="NETO Joana (AMLA)" userId="e2e1a574-deb6-43cb-b069-6d2212a5aecf" providerId="ADAL" clId="{B4C93C83-66AD-4274-A74A-7DA0E4BD54C3}" dt="2026-04-13T18:40:56.093" v="1329" actId="478"/>
          <ac:picMkLst>
            <pc:docMk/>
            <pc:sldMk cId="2475069116" sldId="279"/>
            <ac:picMk id="3074" creationId="{DEDD5436-862F-B8B8-02D4-6082F85BF073}"/>
          </ac:picMkLst>
        </pc:picChg>
      </pc:sldChg>
      <pc:sldChg chg="addSp delSp modSp add mod">
        <pc:chgData name="NETO Joana (AMLA)" userId="e2e1a574-deb6-43cb-b069-6d2212a5aecf" providerId="ADAL" clId="{B4C93C83-66AD-4274-A74A-7DA0E4BD54C3}" dt="2026-04-13T20:07:30.214" v="2122" actId="20577"/>
        <pc:sldMkLst>
          <pc:docMk/>
          <pc:sldMk cId="849154769" sldId="280"/>
        </pc:sldMkLst>
        <pc:spChg chg="add">
          <ac:chgData name="NETO Joana (AMLA)" userId="e2e1a574-deb6-43cb-b069-6d2212a5aecf" providerId="ADAL" clId="{B4C93C83-66AD-4274-A74A-7DA0E4BD54C3}" dt="2026-04-13T17:16:06.542" v="276"/>
          <ac:spMkLst>
            <pc:docMk/>
            <pc:sldMk cId="849154769" sldId="280"/>
            <ac:spMk id="2" creationId="{169B12B0-2CB5-9EA7-347C-AF44C0DC0243}"/>
          </ac:spMkLst>
        </pc:spChg>
        <pc:spChg chg="add mod">
          <ac:chgData name="NETO Joana (AMLA)" userId="e2e1a574-deb6-43cb-b069-6d2212a5aecf" providerId="ADAL" clId="{B4C93C83-66AD-4274-A74A-7DA0E4BD54C3}" dt="2026-04-13T18:41:39.822" v="1337" actId="14100"/>
          <ac:spMkLst>
            <pc:docMk/>
            <pc:sldMk cId="849154769" sldId="280"/>
            <ac:spMk id="4" creationId="{E6A9D988-65FB-6EC0-D31D-0A4CD59B7856}"/>
          </ac:spMkLst>
        </pc:spChg>
        <pc:spChg chg="mod">
          <ac:chgData name="NETO Joana (AMLA)" userId="e2e1a574-deb6-43cb-b069-6d2212a5aecf" providerId="ADAL" clId="{B4C93C83-66AD-4274-A74A-7DA0E4BD54C3}" dt="2026-04-13T20:07:30.214" v="2122" actId="20577"/>
          <ac:spMkLst>
            <pc:docMk/>
            <pc:sldMk cId="849154769" sldId="280"/>
            <ac:spMk id="5" creationId="{BAC9B4DD-1130-59A2-E480-F527BB18E491}"/>
          </ac:spMkLst>
        </pc:spChg>
        <pc:spChg chg="add mod">
          <ac:chgData name="NETO Joana (AMLA)" userId="e2e1a574-deb6-43cb-b069-6d2212a5aecf" providerId="ADAL" clId="{B4C93C83-66AD-4274-A74A-7DA0E4BD54C3}" dt="2026-04-13T17:41:58.627" v="659" actId="14100"/>
          <ac:spMkLst>
            <pc:docMk/>
            <pc:sldMk cId="849154769" sldId="280"/>
            <ac:spMk id="8" creationId="{EAA76092-47E3-10BA-22B0-7624526FF5E1}"/>
          </ac:spMkLst>
        </pc:spChg>
        <pc:spChg chg="add mod">
          <ac:chgData name="NETO Joana (AMLA)" userId="e2e1a574-deb6-43cb-b069-6d2212a5aecf" providerId="ADAL" clId="{B4C93C83-66AD-4274-A74A-7DA0E4BD54C3}" dt="2026-04-13T18:41:28.552" v="1335" actId="1076"/>
          <ac:spMkLst>
            <pc:docMk/>
            <pc:sldMk cId="849154769" sldId="280"/>
            <ac:spMk id="9" creationId="{3B426DE2-08F4-90C8-F71E-CD05970256B9}"/>
          </ac:spMkLst>
        </pc:spChg>
        <pc:spChg chg="add mod">
          <ac:chgData name="NETO Joana (AMLA)" userId="e2e1a574-deb6-43cb-b069-6d2212a5aecf" providerId="ADAL" clId="{B4C93C83-66AD-4274-A74A-7DA0E4BD54C3}" dt="2026-04-13T18:41:28.552" v="1335" actId="1076"/>
          <ac:spMkLst>
            <pc:docMk/>
            <pc:sldMk cId="849154769" sldId="280"/>
            <ac:spMk id="10" creationId="{0A84C582-7DB9-D6D8-C3EC-E76B256F4597}"/>
          </ac:spMkLst>
        </pc:spChg>
        <pc:spChg chg="del">
          <ac:chgData name="NETO Joana (AMLA)" userId="e2e1a574-deb6-43cb-b069-6d2212a5aecf" providerId="ADAL" clId="{B4C93C83-66AD-4274-A74A-7DA0E4BD54C3}" dt="2026-04-13T18:25:49.528" v="1130" actId="478"/>
          <ac:spMkLst>
            <pc:docMk/>
            <pc:sldMk cId="849154769" sldId="280"/>
            <ac:spMk id="13" creationId="{0D56B507-B5A9-8870-E7F4-D18B40047FC7}"/>
          </ac:spMkLst>
        </pc:spChg>
        <pc:picChg chg="add mod">
          <ac:chgData name="NETO Joana (AMLA)" userId="e2e1a574-deb6-43cb-b069-6d2212a5aecf" providerId="ADAL" clId="{B4C93C83-66AD-4274-A74A-7DA0E4BD54C3}" dt="2026-04-13T18:41:28.552" v="1335" actId="1076"/>
          <ac:picMkLst>
            <pc:docMk/>
            <pc:sldMk cId="849154769" sldId="280"/>
            <ac:picMk id="6" creationId="{28417B25-F186-1281-EAC5-560B3ED9BC44}"/>
          </ac:picMkLst>
        </pc:picChg>
        <pc:picChg chg="add mod">
          <ac:chgData name="NETO Joana (AMLA)" userId="e2e1a574-deb6-43cb-b069-6d2212a5aecf" providerId="ADAL" clId="{B4C93C83-66AD-4274-A74A-7DA0E4BD54C3}" dt="2026-04-13T18:41:28.552" v="1335" actId="1076"/>
          <ac:picMkLst>
            <pc:docMk/>
            <pc:sldMk cId="849154769" sldId="280"/>
            <ac:picMk id="7" creationId="{53B48DB4-84B8-2011-2DD9-2DDB2177ECED}"/>
          </ac:picMkLst>
        </pc:picChg>
        <pc:picChg chg="add mod">
          <ac:chgData name="NETO Joana (AMLA)" userId="e2e1a574-deb6-43cb-b069-6d2212a5aecf" providerId="ADAL" clId="{B4C93C83-66AD-4274-A74A-7DA0E4BD54C3}" dt="2026-04-13T18:40:48.431" v="1328" actId="1076"/>
          <ac:picMkLst>
            <pc:docMk/>
            <pc:sldMk cId="849154769" sldId="280"/>
            <ac:picMk id="11" creationId="{642DFD6A-851F-2922-0E61-EB6620CA299F}"/>
          </ac:picMkLst>
        </pc:picChg>
        <pc:cxnChg chg="add mod">
          <ac:chgData name="NETO Joana (AMLA)" userId="e2e1a574-deb6-43cb-b069-6d2212a5aecf" providerId="ADAL" clId="{B4C93C83-66AD-4274-A74A-7DA0E4BD54C3}" dt="2026-04-13T18:41:55.781" v="1340" actId="13822"/>
          <ac:cxnSpMkLst>
            <pc:docMk/>
            <pc:sldMk cId="849154769" sldId="280"/>
            <ac:cxnSpMk id="14" creationId="{E3442453-A0DF-53C2-BFB1-527638CC90E0}"/>
          </ac:cxnSpMkLst>
        </pc:cxnChg>
        <pc:cxnChg chg="add mod">
          <ac:chgData name="NETO Joana (AMLA)" userId="e2e1a574-deb6-43cb-b069-6d2212a5aecf" providerId="ADAL" clId="{B4C93C83-66AD-4274-A74A-7DA0E4BD54C3}" dt="2026-04-13T18:42:14.128" v="1342" actId="13822"/>
          <ac:cxnSpMkLst>
            <pc:docMk/>
            <pc:sldMk cId="849154769" sldId="280"/>
            <ac:cxnSpMk id="19" creationId="{29BC1D90-F155-A520-6659-F8A3697B7D5C}"/>
          </ac:cxnSpMkLst>
        </pc:cxnChg>
      </pc:sldChg>
      <pc:sldChg chg="addSp delSp modSp add mod ord">
        <pc:chgData name="NETO Joana (AMLA)" userId="e2e1a574-deb6-43cb-b069-6d2212a5aecf" providerId="ADAL" clId="{B4C93C83-66AD-4274-A74A-7DA0E4BD54C3}" dt="2026-04-13T18:47:32.227" v="1439" actId="1076"/>
        <pc:sldMkLst>
          <pc:docMk/>
          <pc:sldMk cId="3109444115" sldId="281"/>
        </pc:sldMkLst>
        <pc:spChg chg="add del mod">
          <ac:chgData name="NETO Joana (AMLA)" userId="e2e1a574-deb6-43cb-b069-6d2212a5aecf" providerId="ADAL" clId="{B4C93C83-66AD-4274-A74A-7DA0E4BD54C3}" dt="2026-04-13T18:46:52.058" v="1431" actId="478"/>
          <ac:spMkLst>
            <pc:docMk/>
            <pc:sldMk cId="3109444115" sldId="281"/>
            <ac:spMk id="2" creationId="{8D71AB2F-236C-AD42-CDB1-B250E186BBBC}"/>
          </ac:spMkLst>
        </pc:spChg>
        <pc:spChg chg="del">
          <ac:chgData name="NETO Joana (AMLA)" userId="e2e1a574-deb6-43cb-b069-6d2212a5aecf" providerId="ADAL" clId="{B4C93C83-66AD-4274-A74A-7DA0E4BD54C3}" dt="2026-04-13T17:18:41.919" v="304" actId="478"/>
          <ac:spMkLst>
            <pc:docMk/>
            <pc:sldMk cId="3109444115" sldId="281"/>
            <ac:spMk id="3" creationId="{F5BEB266-6EB8-91D1-E54B-742FD6C38FB4}"/>
          </ac:spMkLst>
        </pc:spChg>
        <pc:spChg chg="add mod">
          <ac:chgData name="NETO Joana (AMLA)" userId="e2e1a574-deb6-43cb-b069-6d2212a5aecf" providerId="ADAL" clId="{B4C93C83-66AD-4274-A74A-7DA0E4BD54C3}" dt="2026-04-13T18:47:17.205" v="1437" actId="1076"/>
          <ac:spMkLst>
            <pc:docMk/>
            <pc:sldMk cId="3109444115" sldId="281"/>
            <ac:spMk id="4" creationId="{CC6F3706-4198-813D-483F-B1CEEA803A86}"/>
          </ac:spMkLst>
        </pc:spChg>
        <pc:spChg chg="add mod">
          <ac:chgData name="NETO Joana (AMLA)" userId="e2e1a574-deb6-43cb-b069-6d2212a5aecf" providerId="ADAL" clId="{B4C93C83-66AD-4274-A74A-7DA0E4BD54C3}" dt="2026-04-13T18:47:14.173" v="1436" actId="14100"/>
          <ac:spMkLst>
            <pc:docMk/>
            <pc:sldMk cId="3109444115" sldId="281"/>
            <ac:spMk id="5" creationId="{798A2694-B5F1-115B-57F1-82C55D2ACBEE}"/>
          </ac:spMkLst>
        </pc:spChg>
        <pc:spChg chg="del">
          <ac:chgData name="NETO Joana (AMLA)" userId="e2e1a574-deb6-43cb-b069-6d2212a5aecf" providerId="ADAL" clId="{B4C93C83-66AD-4274-A74A-7DA0E4BD54C3}" dt="2026-04-13T18:25:51.445" v="1131" actId="478"/>
          <ac:spMkLst>
            <pc:docMk/>
            <pc:sldMk cId="3109444115" sldId="281"/>
            <ac:spMk id="13" creationId="{8D46BC5C-5017-2FC8-243F-50B3BD4E2E0E}"/>
          </ac:spMkLst>
        </pc:spChg>
        <pc:graphicFrameChg chg="add mod modGraphic">
          <ac:chgData name="NETO Joana (AMLA)" userId="e2e1a574-deb6-43cb-b069-6d2212a5aecf" providerId="ADAL" clId="{B4C93C83-66AD-4274-A74A-7DA0E4BD54C3}" dt="2026-04-13T18:45:16.912" v="1384" actId="1076"/>
          <ac:graphicFrameMkLst>
            <pc:docMk/>
            <pc:sldMk cId="3109444115" sldId="281"/>
            <ac:graphicFrameMk id="6" creationId="{2E36452D-52B5-B1F6-6BB8-AB12E07A835B}"/>
          </ac:graphicFrameMkLst>
        </pc:graphicFrameChg>
        <pc:picChg chg="add del">
          <ac:chgData name="NETO Joana (AMLA)" userId="e2e1a574-deb6-43cb-b069-6d2212a5aecf" providerId="ADAL" clId="{B4C93C83-66AD-4274-A74A-7DA0E4BD54C3}" dt="2026-04-13T18:46:52.058" v="1431" actId="478"/>
          <ac:picMkLst>
            <pc:docMk/>
            <pc:sldMk cId="3109444115" sldId="281"/>
            <ac:picMk id="4098" creationId="{267F87BE-6E0F-B639-637C-C0D94C1969BE}"/>
          </ac:picMkLst>
        </pc:picChg>
        <pc:picChg chg="add mod">
          <ac:chgData name="NETO Joana (AMLA)" userId="e2e1a574-deb6-43cb-b069-6d2212a5aecf" providerId="ADAL" clId="{B4C93C83-66AD-4274-A74A-7DA0E4BD54C3}" dt="2026-04-13T18:47:32.227" v="1439" actId="1076"/>
          <ac:picMkLst>
            <pc:docMk/>
            <pc:sldMk cId="3109444115" sldId="281"/>
            <ac:picMk id="4100" creationId="{E0A10A7B-F14F-8BD9-F89E-60BCF7776400}"/>
          </ac:picMkLst>
        </pc:picChg>
      </pc:sldChg>
      <pc:sldChg chg="addSp delSp modSp add mod">
        <pc:chgData name="NETO Joana (AMLA)" userId="e2e1a574-deb6-43cb-b069-6d2212a5aecf" providerId="ADAL" clId="{B4C93C83-66AD-4274-A74A-7DA0E4BD54C3}" dt="2026-04-14T17:22:24.893" v="2515" actId="14100"/>
        <pc:sldMkLst>
          <pc:docMk/>
          <pc:sldMk cId="746318923" sldId="282"/>
        </pc:sldMkLst>
        <pc:spChg chg="del">
          <ac:chgData name="NETO Joana (AMLA)" userId="e2e1a574-deb6-43cb-b069-6d2212a5aecf" providerId="ADAL" clId="{B4C93C83-66AD-4274-A74A-7DA0E4BD54C3}" dt="2026-04-13T17:24:10.561" v="382" actId="478"/>
          <ac:spMkLst>
            <pc:docMk/>
            <pc:sldMk cId="746318923" sldId="282"/>
            <ac:spMk id="2" creationId="{104FBE84-B3F5-4660-5702-9EC877B8A79A}"/>
          </ac:spMkLst>
        </pc:spChg>
        <pc:spChg chg="add mod">
          <ac:chgData name="NETO Joana (AMLA)" userId="e2e1a574-deb6-43cb-b069-6d2212a5aecf" providerId="ADAL" clId="{B4C93C83-66AD-4274-A74A-7DA0E4BD54C3}" dt="2026-04-14T17:22:24.893" v="2515" actId="14100"/>
          <ac:spMkLst>
            <pc:docMk/>
            <pc:sldMk cId="746318923" sldId="282"/>
            <ac:spMk id="2" creationId="{F897C1BC-E0BE-03D5-FF8E-686B3400C4ED}"/>
          </ac:spMkLst>
        </pc:spChg>
        <pc:spChg chg="del">
          <ac:chgData name="NETO Joana (AMLA)" userId="e2e1a574-deb6-43cb-b069-6d2212a5aecf" providerId="ADAL" clId="{B4C93C83-66AD-4274-A74A-7DA0E4BD54C3}" dt="2026-04-13T17:24:11.795" v="384" actId="478"/>
          <ac:spMkLst>
            <pc:docMk/>
            <pc:sldMk cId="746318923" sldId="282"/>
            <ac:spMk id="4" creationId="{B3772AC3-FB98-8ECA-374E-0F8828DFB96C}"/>
          </ac:spMkLst>
        </pc:spChg>
        <pc:spChg chg="del">
          <ac:chgData name="NETO Joana (AMLA)" userId="e2e1a574-deb6-43cb-b069-6d2212a5aecf" providerId="ADAL" clId="{B4C93C83-66AD-4274-A74A-7DA0E4BD54C3}" dt="2026-04-13T17:24:11.261" v="383" actId="478"/>
          <ac:spMkLst>
            <pc:docMk/>
            <pc:sldMk cId="746318923" sldId="282"/>
            <ac:spMk id="5" creationId="{D1BB4617-0D90-8B82-54A4-62E2287B9C48}"/>
          </ac:spMkLst>
        </pc:spChg>
        <pc:spChg chg="del">
          <ac:chgData name="NETO Joana (AMLA)" userId="e2e1a574-deb6-43cb-b069-6d2212a5aecf" providerId="ADAL" clId="{B4C93C83-66AD-4274-A74A-7DA0E4BD54C3}" dt="2026-04-13T18:25:56.683" v="1133" actId="478"/>
          <ac:spMkLst>
            <pc:docMk/>
            <pc:sldMk cId="746318923" sldId="282"/>
            <ac:spMk id="13" creationId="{DB46C9E4-D0A4-32B3-024E-1D7D7ABD3271}"/>
          </ac:spMkLst>
        </pc:spChg>
        <pc:graphicFrameChg chg="add mod modGraphic">
          <ac:chgData name="NETO Joana (AMLA)" userId="e2e1a574-deb6-43cb-b069-6d2212a5aecf" providerId="ADAL" clId="{B4C93C83-66AD-4274-A74A-7DA0E4BD54C3}" dt="2026-04-14T17:22:20.084" v="2511"/>
          <ac:graphicFrameMkLst>
            <pc:docMk/>
            <pc:sldMk cId="746318923" sldId="282"/>
            <ac:graphicFrameMk id="3" creationId="{75C7FB45-1DF5-9DF6-F2E5-B9AD5DB0B33E}"/>
          </ac:graphicFrameMkLst>
        </pc:graphicFrameChg>
      </pc:sldChg>
      <pc:sldChg chg="addSp delSp modSp add mod ord">
        <pc:chgData name="NETO Joana (AMLA)" userId="e2e1a574-deb6-43cb-b069-6d2212a5aecf" providerId="ADAL" clId="{B4C93C83-66AD-4274-A74A-7DA0E4BD54C3}" dt="2026-04-13T19:57:53.055" v="1905" actId="20577"/>
        <pc:sldMkLst>
          <pc:docMk/>
          <pc:sldMk cId="2705457830" sldId="283"/>
        </pc:sldMkLst>
        <pc:spChg chg="add mod">
          <ac:chgData name="NETO Joana (AMLA)" userId="e2e1a574-deb6-43cb-b069-6d2212a5aecf" providerId="ADAL" clId="{B4C93C83-66AD-4274-A74A-7DA0E4BD54C3}" dt="2026-04-13T18:50:00.622" v="1475" actId="1076"/>
          <ac:spMkLst>
            <pc:docMk/>
            <pc:sldMk cId="2705457830" sldId="283"/>
            <ac:spMk id="3" creationId="{1D4CF3D2-3C12-D489-9B05-C8A6269ADA9A}"/>
          </ac:spMkLst>
        </pc:spChg>
        <pc:spChg chg="del">
          <ac:chgData name="NETO Joana (AMLA)" userId="e2e1a574-deb6-43cb-b069-6d2212a5aecf" providerId="ADAL" clId="{B4C93C83-66AD-4274-A74A-7DA0E4BD54C3}" dt="2026-04-13T17:28:14.508" v="490" actId="478"/>
          <ac:spMkLst>
            <pc:docMk/>
            <pc:sldMk cId="2705457830" sldId="283"/>
            <ac:spMk id="4" creationId="{2611A8C8-C37D-5913-6E90-A40C2BDB6CB4}"/>
          </ac:spMkLst>
        </pc:spChg>
        <pc:spChg chg="mod">
          <ac:chgData name="NETO Joana (AMLA)" userId="e2e1a574-deb6-43cb-b069-6d2212a5aecf" providerId="ADAL" clId="{B4C93C83-66AD-4274-A74A-7DA0E4BD54C3}" dt="2026-04-13T19:57:53.055" v="1905" actId="20577"/>
          <ac:spMkLst>
            <pc:docMk/>
            <pc:sldMk cId="2705457830" sldId="283"/>
            <ac:spMk id="5" creationId="{82B7B8BF-F2F5-A91C-CF03-176669925C85}"/>
          </ac:spMkLst>
        </pc:spChg>
        <pc:spChg chg="del">
          <ac:chgData name="NETO Joana (AMLA)" userId="e2e1a574-deb6-43cb-b069-6d2212a5aecf" providerId="ADAL" clId="{B4C93C83-66AD-4274-A74A-7DA0E4BD54C3}" dt="2026-04-13T18:25:53.656" v="1132" actId="478"/>
          <ac:spMkLst>
            <pc:docMk/>
            <pc:sldMk cId="2705457830" sldId="283"/>
            <ac:spMk id="13" creationId="{C69B890A-EBCF-A3A9-4815-545066EF6FD7}"/>
          </ac:spMkLst>
        </pc:spChg>
        <pc:graphicFrameChg chg="add mod">
          <ac:chgData name="NETO Joana (AMLA)" userId="e2e1a574-deb6-43cb-b069-6d2212a5aecf" providerId="ADAL" clId="{B4C93C83-66AD-4274-A74A-7DA0E4BD54C3}" dt="2026-04-13T18:49:47.022" v="1471"/>
          <ac:graphicFrameMkLst>
            <pc:docMk/>
            <pc:sldMk cId="2705457830" sldId="283"/>
            <ac:graphicFrameMk id="6" creationId="{280A463E-92B6-8548-9DB4-B28D039E3227}"/>
          </ac:graphicFrameMkLst>
        </pc:graphicFrameChg>
        <pc:picChg chg="add mod">
          <ac:chgData name="NETO Joana (AMLA)" userId="e2e1a574-deb6-43cb-b069-6d2212a5aecf" providerId="ADAL" clId="{B4C93C83-66AD-4274-A74A-7DA0E4BD54C3}" dt="2026-04-13T18:48:06.497" v="1440"/>
          <ac:picMkLst>
            <pc:docMk/>
            <pc:sldMk cId="2705457830" sldId="283"/>
            <ac:picMk id="2" creationId="{3191DDC5-B4E1-CF9D-F599-371D1B94CB4A}"/>
          </ac:picMkLst>
        </pc:picChg>
      </pc:sldChg>
      <pc:sldChg chg="addSp delSp modSp add del mod">
        <pc:chgData name="NETO Joana (AMLA)" userId="e2e1a574-deb6-43cb-b069-6d2212a5aecf" providerId="ADAL" clId="{B4C93C83-66AD-4274-A74A-7DA0E4BD54C3}" dt="2026-04-13T17:37:12.038" v="585" actId="47"/>
        <pc:sldMkLst>
          <pc:docMk/>
          <pc:sldMk cId="3659246598" sldId="284"/>
        </pc:sldMkLst>
        <pc:spChg chg="add mod">
          <ac:chgData name="NETO Joana (AMLA)" userId="e2e1a574-deb6-43cb-b069-6d2212a5aecf" providerId="ADAL" clId="{B4C93C83-66AD-4274-A74A-7DA0E4BD54C3}" dt="2026-04-13T17:34:50.809" v="578" actId="14100"/>
          <ac:spMkLst>
            <pc:docMk/>
            <pc:sldMk cId="3659246598" sldId="284"/>
            <ac:spMk id="2" creationId="{4196CE08-C775-E0F5-B9BE-10F80C2D40CF}"/>
          </ac:spMkLst>
        </pc:spChg>
        <pc:spChg chg="del">
          <ac:chgData name="NETO Joana (AMLA)" userId="e2e1a574-deb6-43cb-b069-6d2212a5aecf" providerId="ADAL" clId="{B4C93C83-66AD-4274-A74A-7DA0E4BD54C3}" dt="2026-04-13T17:34:37.495" v="575" actId="478"/>
          <ac:spMkLst>
            <pc:docMk/>
            <pc:sldMk cId="3659246598" sldId="284"/>
            <ac:spMk id="5" creationId="{51433241-DE4B-2F06-F65D-193E20A63BAC}"/>
          </ac:spMkLst>
        </pc:spChg>
        <pc:graphicFrameChg chg="add del mod">
          <ac:chgData name="NETO Joana (AMLA)" userId="e2e1a574-deb6-43cb-b069-6d2212a5aecf" providerId="ADAL" clId="{B4C93C83-66AD-4274-A74A-7DA0E4BD54C3}" dt="2026-04-13T17:34:57.439" v="579" actId="478"/>
          <ac:graphicFrameMkLst>
            <pc:docMk/>
            <pc:sldMk cId="3659246598" sldId="284"/>
            <ac:graphicFrameMk id="4" creationId="{4AE0F3DB-FF19-F143-E922-A414E910D90E}"/>
          </ac:graphicFrameMkLst>
        </pc:graphicFrameChg>
        <pc:picChg chg="add mod">
          <ac:chgData name="NETO Joana (AMLA)" userId="e2e1a574-deb6-43cb-b069-6d2212a5aecf" providerId="ADAL" clId="{B4C93C83-66AD-4274-A74A-7DA0E4BD54C3}" dt="2026-04-13T17:34:37.948" v="577" actId="27636"/>
          <ac:picMkLst>
            <pc:docMk/>
            <pc:sldMk cId="3659246598" sldId="284"/>
            <ac:picMk id="3" creationId="{9F25D16F-04AD-64FC-097A-95DC2B3A920C}"/>
          </ac:picMkLst>
        </pc:picChg>
        <pc:picChg chg="add mod">
          <ac:chgData name="NETO Joana (AMLA)" userId="e2e1a574-deb6-43cb-b069-6d2212a5aecf" providerId="ADAL" clId="{B4C93C83-66AD-4274-A74A-7DA0E4BD54C3}" dt="2026-04-13T17:35:46.464" v="584" actId="14100"/>
          <ac:picMkLst>
            <pc:docMk/>
            <pc:sldMk cId="3659246598" sldId="284"/>
            <ac:picMk id="6" creationId="{3D19B794-6513-01E4-D741-32D7D912D80C}"/>
          </ac:picMkLst>
        </pc:picChg>
      </pc:sldChg>
      <pc:sldChg chg="addSp delSp modSp add del mod">
        <pc:chgData name="NETO Joana (AMLA)" userId="e2e1a574-deb6-43cb-b069-6d2212a5aecf" providerId="ADAL" clId="{B4C93C83-66AD-4274-A74A-7DA0E4BD54C3}" dt="2026-04-13T17:37:13.361" v="586" actId="47"/>
        <pc:sldMkLst>
          <pc:docMk/>
          <pc:sldMk cId="2935210172" sldId="285"/>
        </pc:sldMkLst>
        <pc:picChg chg="add mod">
          <ac:chgData name="NETO Joana (AMLA)" userId="e2e1a574-deb6-43cb-b069-6d2212a5aecf" providerId="ADAL" clId="{B4C93C83-66AD-4274-A74A-7DA0E4BD54C3}" dt="2026-04-13T17:35:37.527" v="583" actId="14100"/>
          <ac:picMkLst>
            <pc:docMk/>
            <pc:sldMk cId="2935210172" sldId="285"/>
            <ac:picMk id="4" creationId="{5F140F8B-89CC-FADD-81F2-6A36DDEBA490}"/>
          </ac:picMkLst>
        </pc:picChg>
        <pc:picChg chg="del">
          <ac:chgData name="NETO Joana (AMLA)" userId="e2e1a574-deb6-43cb-b069-6d2212a5aecf" providerId="ADAL" clId="{B4C93C83-66AD-4274-A74A-7DA0E4BD54C3}" dt="2026-04-13T17:35:17.769" v="581" actId="478"/>
          <ac:picMkLst>
            <pc:docMk/>
            <pc:sldMk cId="2935210172" sldId="285"/>
            <ac:picMk id="6" creationId="{3CBE5E73-A59B-95FE-C20C-CD3F31E40AA7}"/>
          </ac:picMkLst>
        </pc:picChg>
      </pc:sldChg>
      <pc:sldChg chg="addSp delSp modSp add del mod">
        <pc:chgData name="NETO Joana (AMLA)" userId="e2e1a574-deb6-43cb-b069-6d2212a5aecf" providerId="ADAL" clId="{B4C93C83-66AD-4274-A74A-7DA0E4BD54C3}" dt="2026-04-13T19:16:06.627" v="1748" actId="47"/>
        <pc:sldMkLst>
          <pc:docMk/>
          <pc:sldMk cId="2438482105" sldId="297"/>
        </pc:sldMkLst>
        <pc:spChg chg="del mod">
          <ac:chgData name="NETO Joana (AMLA)" userId="e2e1a574-deb6-43cb-b069-6d2212a5aecf" providerId="ADAL" clId="{B4C93C83-66AD-4274-A74A-7DA0E4BD54C3}" dt="2026-04-13T18:57:14.940" v="1534" actId="478"/>
          <ac:spMkLst>
            <pc:docMk/>
            <pc:sldMk cId="2438482105" sldId="297"/>
            <ac:spMk id="2" creationId="{A220B7CC-D51F-C5C5-9D95-19F0FA30BE34}"/>
          </ac:spMkLst>
        </pc:spChg>
        <pc:spChg chg="add del mod">
          <ac:chgData name="NETO Joana (AMLA)" userId="e2e1a574-deb6-43cb-b069-6d2212a5aecf" providerId="ADAL" clId="{B4C93C83-66AD-4274-A74A-7DA0E4BD54C3}" dt="2026-04-13T18:57:17.823" v="1537" actId="478"/>
          <ac:spMkLst>
            <pc:docMk/>
            <pc:sldMk cId="2438482105" sldId="297"/>
            <ac:spMk id="4" creationId="{63B4CCA3-146B-FABB-2F4C-18EB394B7A07}"/>
          </ac:spMkLst>
        </pc:spChg>
        <pc:spChg chg="add del mod">
          <ac:chgData name="NETO Joana (AMLA)" userId="e2e1a574-deb6-43cb-b069-6d2212a5aecf" providerId="ADAL" clId="{B4C93C83-66AD-4274-A74A-7DA0E4BD54C3}" dt="2026-04-13T19:15:59.879" v="1745" actId="21"/>
          <ac:spMkLst>
            <pc:docMk/>
            <pc:sldMk cId="2438482105" sldId="297"/>
            <ac:spMk id="6" creationId="{36C13DB0-04C1-9FB4-C590-7F90FC989FF5}"/>
          </ac:spMkLst>
        </pc:spChg>
        <pc:spChg chg="add del mod">
          <ac:chgData name="NETO Joana (AMLA)" userId="e2e1a574-deb6-43cb-b069-6d2212a5aecf" providerId="ADAL" clId="{B4C93C83-66AD-4274-A74A-7DA0E4BD54C3}" dt="2026-04-13T19:05:30.626" v="1715" actId="478"/>
          <ac:spMkLst>
            <pc:docMk/>
            <pc:sldMk cId="2438482105" sldId="297"/>
            <ac:spMk id="8" creationId="{9C3A5FD4-22B2-53DA-67EE-B2B8A1BF5D85}"/>
          </ac:spMkLst>
        </pc:spChg>
        <pc:spChg chg="add del mod">
          <ac:chgData name="NETO Joana (AMLA)" userId="e2e1a574-deb6-43cb-b069-6d2212a5aecf" providerId="ADAL" clId="{B4C93C83-66AD-4274-A74A-7DA0E4BD54C3}" dt="2026-04-13T19:05:37.237" v="1718" actId="478"/>
          <ac:spMkLst>
            <pc:docMk/>
            <pc:sldMk cId="2438482105" sldId="297"/>
            <ac:spMk id="11" creationId="{1A7C6B76-740A-1495-6B08-D7215EEC8A61}"/>
          </ac:spMkLst>
        </pc:spChg>
        <pc:graphicFrameChg chg="del mod modGraphic">
          <ac:chgData name="NETO Joana (AMLA)" userId="e2e1a574-deb6-43cb-b069-6d2212a5aecf" providerId="ADAL" clId="{B4C93C83-66AD-4274-A74A-7DA0E4BD54C3}" dt="2026-04-13T19:05:31.838" v="1716" actId="478"/>
          <ac:graphicFrameMkLst>
            <pc:docMk/>
            <pc:sldMk cId="2438482105" sldId="297"/>
            <ac:graphicFrameMk id="7" creationId="{6482A605-81F7-9BAF-D738-FD613362177C}"/>
          </ac:graphicFrameMkLst>
        </pc:graphicFrameChg>
      </pc:sldChg>
      <pc:sldChg chg="modSp add del mod">
        <pc:chgData name="NETO Joana (AMLA)" userId="e2e1a574-deb6-43cb-b069-6d2212a5aecf" providerId="ADAL" clId="{B4C93C83-66AD-4274-A74A-7DA0E4BD54C3}" dt="2026-04-14T17:04:23.546" v="2221" actId="47"/>
        <pc:sldMkLst>
          <pc:docMk/>
          <pc:sldMk cId="4126564867" sldId="313"/>
        </pc:sldMkLst>
        <pc:spChg chg="mod">
          <ac:chgData name="NETO Joana (AMLA)" userId="e2e1a574-deb6-43cb-b069-6d2212a5aecf" providerId="ADAL" clId="{B4C93C83-66AD-4274-A74A-7DA0E4BD54C3}" dt="2026-04-14T16:48:20.507" v="2172" actId="27636"/>
          <ac:spMkLst>
            <pc:docMk/>
            <pc:sldMk cId="4126564867" sldId="313"/>
            <ac:spMk id="3" creationId="{1D479D19-CF7D-0120-8591-1FDBF2019DFB}"/>
          </ac:spMkLst>
        </pc:spChg>
      </pc:sldChg>
      <pc:sldChg chg="modSp add del mod">
        <pc:chgData name="NETO Joana (AMLA)" userId="e2e1a574-deb6-43cb-b069-6d2212a5aecf" providerId="ADAL" clId="{B4C93C83-66AD-4274-A74A-7DA0E4BD54C3}" dt="2026-04-14T17:04:24.206" v="2222" actId="47"/>
        <pc:sldMkLst>
          <pc:docMk/>
          <pc:sldMk cId="880082663" sldId="316"/>
        </pc:sldMkLst>
        <pc:spChg chg="mod">
          <ac:chgData name="NETO Joana (AMLA)" userId="e2e1a574-deb6-43cb-b069-6d2212a5aecf" providerId="ADAL" clId="{B4C93C83-66AD-4274-A74A-7DA0E4BD54C3}" dt="2026-04-14T16:48:20.533" v="2173" actId="27636"/>
          <ac:spMkLst>
            <pc:docMk/>
            <pc:sldMk cId="880082663" sldId="316"/>
            <ac:spMk id="3" creationId="{8CE4933B-AF17-9B0D-F534-89FA353B3333}"/>
          </ac:spMkLst>
        </pc:spChg>
      </pc:sldChg>
      <pc:sldChg chg="modSp add del mod">
        <pc:chgData name="NETO Joana (AMLA)" userId="e2e1a574-deb6-43cb-b069-6d2212a5aecf" providerId="ADAL" clId="{B4C93C83-66AD-4274-A74A-7DA0E4BD54C3}" dt="2026-04-14T17:19:28.424" v="2469" actId="47"/>
        <pc:sldMkLst>
          <pc:docMk/>
          <pc:sldMk cId="3658678561" sldId="317"/>
        </pc:sldMkLst>
        <pc:spChg chg="mod">
          <ac:chgData name="NETO Joana (AMLA)" userId="e2e1a574-deb6-43cb-b069-6d2212a5aecf" providerId="ADAL" clId="{B4C93C83-66AD-4274-A74A-7DA0E4BD54C3}" dt="2026-04-14T17:17:32.830" v="2441" actId="21"/>
          <ac:spMkLst>
            <pc:docMk/>
            <pc:sldMk cId="3658678561" sldId="317"/>
            <ac:spMk id="2" creationId="{91F1B34A-4515-1951-8B9F-D52CFC370D48}"/>
          </ac:spMkLst>
        </pc:spChg>
        <pc:spChg chg="mod">
          <ac:chgData name="NETO Joana (AMLA)" userId="e2e1a574-deb6-43cb-b069-6d2212a5aecf" providerId="ADAL" clId="{B4C93C83-66AD-4274-A74A-7DA0E4BD54C3}" dt="2026-04-14T17:17:57.286" v="2451"/>
          <ac:spMkLst>
            <pc:docMk/>
            <pc:sldMk cId="3658678561" sldId="317"/>
            <ac:spMk id="3" creationId="{EEAFF8A7-2E82-1F61-4CFE-26C024E27642}"/>
          </ac:spMkLst>
        </pc:spChg>
      </pc:sldChg>
      <pc:sldChg chg="addSp modSp add">
        <pc:chgData name="NETO Joana (AMLA)" userId="e2e1a574-deb6-43cb-b069-6d2212a5aecf" providerId="ADAL" clId="{B4C93C83-66AD-4274-A74A-7DA0E4BD54C3}" dt="2026-04-14T17:19:56.194" v="2476"/>
        <pc:sldMkLst>
          <pc:docMk/>
          <pc:sldMk cId="237272397" sldId="356"/>
        </pc:sldMkLst>
        <pc:picChg chg="add mod">
          <ac:chgData name="NETO Joana (AMLA)" userId="e2e1a574-deb6-43cb-b069-6d2212a5aecf" providerId="ADAL" clId="{B4C93C83-66AD-4274-A74A-7DA0E4BD54C3}" dt="2026-04-14T17:19:56.194" v="2476"/>
          <ac:picMkLst>
            <pc:docMk/>
            <pc:sldMk cId="237272397" sldId="356"/>
            <ac:picMk id="2" creationId="{0831E85A-FCFC-41C4-68DA-937CF72F6D45}"/>
          </ac:picMkLst>
        </pc:picChg>
        <pc:picChg chg="add mod">
          <ac:chgData name="NETO Joana (AMLA)" userId="e2e1a574-deb6-43cb-b069-6d2212a5aecf" providerId="ADAL" clId="{B4C93C83-66AD-4274-A74A-7DA0E4BD54C3}" dt="2026-04-14T17:01:26.734" v="2186" actId="1076"/>
          <ac:picMkLst>
            <pc:docMk/>
            <pc:sldMk cId="237272397" sldId="356"/>
            <ac:picMk id="1026" creationId="{8AA9DC06-FB86-A700-32B1-2FB447DD70DF}"/>
          </ac:picMkLst>
        </pc:picChg>
      </pc:sldChg>
      <pc:sldChg chg="addSp delSp modSp add del mod ord">
        <pc:chgData name="NETO Joana (AMLA)" userId="e2e1a574-deb6-43cb-b069-6d2212a5aecf" providerId="ADAL" clId="{B4C93C83-66AD-4274-A74A-7DA0E4BD54C3}" dt="2026-04-14T16:48:37.077" v="2180" actId="2696"/>
        <pc:sldMkLst>
          <pc:docMk/>
          <pc:sldMk cId="2000202686" sldId="356"/>
        </pc:sldMkLst>
        <pc:spChg chg="del mod">
          <ac:chgData name="NETO Joana (AMLA)" userId="e2e1a574-deb6-43cb-b069-6d2212a5aecf" providerId="ADAL" clId="{B4C93C83-66AD-4274-A74A-7DA0E4BD54C3}" dt="2026-04-13T19:22:55.308" v="1860" actId="478"/>
          <ac:spMkLst>
            <pc:docMk/>
            <pc:sldMk cId="2000202686" sldId="356"/>
            <ac:spMk id="2" creationId="{FF86A573-E9B5-6A94-0C5E-1D0C61B6C144}"/>
          </ac:spMkLst>
        </pc:spChg>
        <pc:spChg chg="add del mod">
          <ac:chgData name="NETO Joana (AMLA)" userId="e2e1a574-deb6-43cb-b069-6d2212a5aecf" providerId="ADAL" clId="{B4C93C83-66AD-4274-A74A-7DA0E4BD54C3}" dt="2026-04-13T19:22:57.630" v="1861" actId="478"/>
          <ac:spMkLst>
            <pc:docMk/>
            <pc:sldMk cId="2000202686" sldId="356"/>
            <ac:spMk id="4" creationId="{26B47DAE-CA0C-3394-4121-FF2B184557F1}"/>
          </ac:spMkLst>
        </pc:spChg>
        <pc:spChg chg="mod">
          <ac:chgData name="NETO Joana (AMLA)" userId="e2e1a574-deb6-43cb-b069-6d2212a5aecf" providerId="ADAL" clId="{B4C93C83-66AD-4274-A74A-7DA0E4BD54C3}" dt="2026-04-13T19:58:50.010" v="1921" actId="20577"/>
          <ac:spMkLst>
            <pc:docMk/>
            <pc:sldMk cId="2000202686" sldId="356"/>
            <ac:spMk id="14" creationId="{F05D439B-670F-03BB-6523-0493CE95FD70}"/>
          </ac:spMkLst>
        </pc:spChg>
        <pc:graphicFrameChg chg="mod">
          <ac:chgData name="NETO Joana (AMLA)" userId="e2e1a574-deb6-43cb-b069-6d2212a5aecf" providerId="ADAL" clId="{B4C93C83-66AD-4274-A74A-7DA0E4BD54C3}" dt="2026-04-13T19:23:00.133" v="1862" actId="1076"/>
          <ac:graphicFrameMkLst>
            <pc:docMk/>
            <pc:sldMk cId="2000202686" sldId="356"/>
            <ac:graphicFrameMk id="12" creationId="{C2CE945B-24AC-96EA-BED1-A2B58209C8A6}"/>
          </ac:graphicFrameMkLst>
        </pc:graphicFrameChg>
      </pc:sldChg>
      <pc:sldChg chg="addSp delSp modSp add mod">
        <pc:chgData name="NETO Joana (AMLA)" userId="e2e1a574-deb6-43cb-b069-6d2212a5aecf" providerId="ADAL" clId="{B4C93C83-66AD-4274-A74A-7DA0E4BD54C3}" dt="2026-04-13T18:52:06.387" v="1493" actId="14100"/>
        <pc:sldMkLst>
          <pc:docMk/>
          <pc:sldMk cId="1449491080" sldId="357"/>
        </pc:sldMkLst>
        <pc:spChg chg="del mod">
          <ac:chgData name="NETO Joana (AMLA)" userId="e2e1a574-deb6-43cb-b069-6d2212a5aecf" providerId="ADAL" clId="{B4C93C83-66AD-4274-A74A-7DA0E4BD54C3}" dt="2026-04-13T18:09:03.778" v="848" actId="478"/>
          <ac:spMkLst>
            <pc:docMk/>
            <pc:sldMk cId="1449491080" sldId="357"/>
            <ac:spMk id="2" creationId="{141FB7A8-19ED-9CEE-888D-A24DC4D4F1FA}"/>
          </ac:spMkLst>
        </pc:spChg>
        <pc:spChg chg="add mod">
          <ac:chgData name="NETO Joana (AMLA)" userId="e2e1a574-deb6-43cb-b069-6d2212a5aecf" providerId="ADAL" clId="{B4C93C83-66AD-4274-A74A-7DA0E4BD54C3}" dt="2026-04-13T18:52:06.387" v="1493" actId="14100"/>
          <ac:spMkLst>
            <pc:docMk/>
            <pc:sldMk cId="1449491080" sldId="357"/>
            <ac:spMk id="3" creationId="{5453651A-2A75-2854-FDA1-4903ECE1169B}"/>
          </ac:spMkLst>
        </pc:spChg>
        <pc:spChg chg="add del mod">
          <ac:chgData name="NETO Joana (AMLA)" userId="e2e1a574-deb6-43cb-b069-6d2212a5aecf" providerId="ADAL" clId="{B4C93C83-66AD-4274-A74A-7DA0E4BD54C3}" dt="2026-04-13T18:09:05.944" v="849" actId="478"/>
          <ac:spMkLst>
            <pc:docMk/>
            <pc:sldMk cId="1449491080" sldId="357"/>
            <ac:spMk id="6" creationId="{37A4E9F9-1CBF-AB64-2A22-5F75FBF2E453}"/>
          </ac:spMkLst>
        </pc:spChg>
        <pc:spChg chg="mod">
          <ac:chgData name="NETO Joana (AMLA)" userId="e2e1a574-deb6-43cb-b069-6d2212a5aecf" providerId="ADAL" clId="{B4C93C83-66AD-4274-A74A-7DA0E4BD54C3}" dt="2026-04-13T18:51:50.772" v="1491" actId="1076"/>
          <ac:spMkLst>
            <pc:docMk/>
            <pc:sldMk cId="1449491080" sldId="357"/>
            <ac:spMk id="9" creationId="{7A0EE6BD-BA75-1E3A-71B7-09260CCEA1E9}"/>
          </ac:spMkLst>
        </pc:spChg>
        <pc:spChg chg="mod">
          <ac:chgData name="NETO Joana (AMLA)" userId="e2e1a574-deb6-43cb-b069-6d2212a5aecf" providerId="ADAL" clId="{B4C93C83-66AD-4274-A74A-7DA0E4BD54C3}" dt="2026-04-13T18:51:50.772" v="1491" actId="1076"/>
          <ac:spMkLst>
            <pc:docMk/>
            <pc:sldMk cId="1449491080" sldId="357"/>
            <ac:spMk id="14" creationId="{A26F6585-5D44-94DA-ECD2-0F8438861FD5}"/>
          </ac:spMkLst>
        </pc:spChg>
        <pc:picChg chg="mod">
          <ac:chgData name="NETO Joana (AMLA)" userId="e2e1a574-deb6-43cb-b069-6d2212a5aecf" providerId="ADAL" clId="{B4C93C83-66AD-4274-A74A-7DA0E4BD54C3}" dt="2026-04-13T18:51:50.772" v="1491" actId="1076"/>
          <ac:picMkLst>
            <pc:docMk/>
            <pc:sldMk cId="1449491080" sldId="357"/>
            <ac:picMk id="7" creationId="{27119786-9212-891B-ACAB-B4DC61E398DE}"/>
          </ac:picMkLst>
        </pc:picChg>
        <pc:picChg chg="mod">
          <ac:chgData name="NETO Joana (AMLA)" userId="e2e1a574-deb6-43cb-b069-6d2212a5aecf" providerId="ADAL" clId="{B4C93C83-66AD-4274-A74A-7DA0E4BD54C3}" dt="2026-04-13T18:51:50.772" v="1491" actId="1076"/>
          <ac:picMkLst>
            <pc:docMk/>
            <pc:sldMk cId="1449491080" sldId="357"/>
            <ac:picMk id="11" creationId="{EE138D84-2013-4252-767A-5E1413D72F1A}"/>
          </ac:picMkLst>
        </pc:picChg>
      </pc:sldChg>
      <pc:sldChg chg="modSp add del mod">
        <pc:chgData name="NETO Joana (AMLA)" userId="e2e1a574-deb6-43cb-b069-6d2212a5aecf" providerId="ADAL" clId="{B4C93C83-66AD-4274-A74A-7DA0E4BD54C3}" dt="2026-04-13T20:01:49.301" v="1993" actId="47"/>
        <pc:sldMkLst>
          <pc:docMk/>
          <pc:sldMk cId="177503157" sldId="361"/>
        </pc:sldMkLst>
        <pc:spChg chg="mod">
          <ac:chgData name="NETO Joana (AMLA)" userId="e2e1a574-deb6-43cb-b069-6d2212a5aecf" providerId="ADAL" clId="{B4C93C83-66AD-4274-A74A-7DA0E4BD54C3}" dt="2026-04-13T18:12:41.173" v="965" actId="27636"/>
          <ac:spMkLst>
            <pc:docMk/>
            <pc:sldMk cId="177503157" sldId="361"/>
            <ac:spMk id="2" creationId="{7CD7F019-CA6A-2F1D-BD41-B6B8D9FA80FB}"/>
          </ac:spMkLst>
        </pc:spChg>
      </pc:sldChg>
      <pc:sldChg chg="modSp add del">
        <pc:chgData name="NETO Joana (AMLA)" userId="e2e1a574-deb6-43cb-b069-6d2212a5aecf" providerId="ADAL" clId="{B4C93C83-66AD-4274-A74A-7DA0E4BD54C3}" dt="2026-04-13T19:15:52.469" v="1743" actId="47"/>
        <pc:sldMkLst>
          <pc:docMk/>
          <pc:sldMk cId="3271828585" sldId="364"/>
        </pc:sldMkLst>
        <pc:spChg chg="mod">
          <ac:chgData name="NETO Joana (AMLA)" userId="e2e1a574-deb6-43cb-b069-6d2212a5aecf" providerId="ADAL" clId="{B4C93C83-66AD-4274-A74A-7DA0E4BD54C3}" dt="2026-04-13T19:05:40.986" v="1720"/>
          <ac:spMkLst>
            <pc:docMk/>
            <pc:sldMk cId="3271828585" sldId="364"/>
            <ac:spMk id="6" creationId="{E3A2E640-3C24-9D94-FA46-6EC02EA71EF8}"/>
          </ac:spMkLst>
        </pc:spChg>
      </pc:sldChg>
      <pc:sldChg chg="addSp modSp add mod">
        <pc:chgData name="NETO Joana (AMLA)" userId="e2e1a574-deb6-43cb-b069-6d2212a5aecf" providerId="ADAL" clId="{B4C93C83-66AD-4274-A74A-7DA0E4BD54C3}" dt="2026-04-14T17:19:53.588" v="2475"/>
        <pc:sldMkLst>
          <pc:docMk/>
          <pc:sldMk cId="2016763421" sldId="365"/>
        </pc:sldMkLst>
        <pc:spChg chg="mod">
          <ac:chgData name="NETO Joana (AMLA)" userId="e2e1a574-deb6-43cb-b069-6d2212a5aecf" providerId="ADAL" clId="{B4C93C83-66AD-4274-A74A-7DA0E4BD54C3}" dt="2026-04-13T19:05:40.986" v="1720"/>
          <ac:spMkLst>
            <pc:docMk/>
            <pc:sldMk cId="2016763421" sldId="365"/>
            <ac:spMk id="6" creationId="{E3A2E640-3C24-9D94-FA46-6EC02EA71EF8}"/>
          </ac:spMkLst>
        </pc:spChg>
        <pc:graphicFrameChg chg="mod modGraphic">
          <ac:chgData name="NETO Joana (AMLA)" userId="e2e1a574-deb6-43cb-b069-6d2212a5aecf" providerId="ADAL" clId="{B4C93C83-66AD-4274-A74A-7DA0E4BD54C3}" dt="2026-04-13T19:15:46.745" v="1742" actId="14734"/>
          <ac:graphicFrameMkLst>
            <pc:docMk/>
            <pc:sldMk cId="2016763421" sldId="365"/>
            <ac:graphicFrameMk id="3" creationId="{E2E72E9C-2644-F62B-11E0-A12EBE47D926}"/>
          </ac:graphicFrameMkLst>
        </pc:graphicFrameChg>
        <pc:picChg chg="add mod">
          <ac:chgData name="NETO Joana (AMLA)" userId="e2e1a574-deb6-43cb-b069-6d2212a5aecf" providerId="ADAL" clId="{B4C93C83-66AD-4274-A74A-7DA0E4BD54C3}" dt="2026-04-14T17:19:53.588" v="2475"/>
          <ac:picMkLst>
            <pc:docMk/>
            <pc:sldMk cId="2016763421" sldId="365"/>
            <ac:picMk id="2" creationId="{C9C00AD9-C10D-D9D7-E1B0-1E4575940A9B}"/>
          </ac:picMkLst>
        </pc:picChg>
      </pc:sldChg>
      <pc:sldChg chg="modSp add del mod">
        <pc:chgData name="NETO Joana (AMLA)" userId="e2e1a574-deb6-43cb-b069-6d2212a5aecf" providerId="ADAL" clId="{B4C93C83-66AD-4274-A74A-7DA0E4BD54C3}" dt="2026-04-13T19:02:08.712" v="1661" actId="47"/>
        <pc:sldMkLst>
          <pc:docMk/>
          <pc:sldMk cId="4243414737" sldId="369"/>
        </pc:sldMkLst>
        <pc:spChg chg="mod">
          <ac:chgData name="NETO Joana (AMLA)" userId="e2e1a574-deb6-43cb-b069-6d2212a5aecf" providerId="ADAL" clId="{B4C93C83-66AD-4274-A74A-7DA0E4BD54C3}" dt="2026-04-13T18:57:28.990" v="1545" actId="20577"/>
          <ac:spMkLst>
            <pc:docMk/>
            <pc:sldMk cId="4243414737" sldId="369"/>
            <ac:spMk id="2" creationId="{A220B7CC-D51F-C5C5-9D95-19F0FA30BE34}"/>
          </ac:spMkLst>
        </pc:spChg>
      </pc:sldChg>
      <pc:sldChg chg="delSp modSp add mod">
        <pc:chgData name="NETO Joana (AMLA)" userId="e2e1a574-deb6-43cb-b069-6d2212a5aecf" providerId="ADAL" clId="{B4C93C83-66AD-4274-A74A-7DA0E4BD54C3}" dt="2026-04-13T19:20:25.804" v="1832" actId="20577"/>
        <pc:sldMkLst>
          <pc:docMk/>
          <pc:sldMk cId="4292438636" sldId="370"/>
        </pc:sldMkLst>
        <pc:spChg chg="mod">
          <ac:chgData name="NETO Joana (AMLA)" userId="e2e1a574-deb6-43cb-b069-6d2212a5aecf" providerId="ADAL" clId="{B4C93C83-66AD-4274-A74A-7DA0E4BD54C3}" dt="2026-04-13T19:20:25.804" v="1832" actId="20577"/>
          <ac:spMkLst>
            <pc:docMk/>
            <pc:sldMk cId="4292438636" sldId="370"/>
            <ac:spMk id="2" creationId="{DF23A578-0AF7-02A4-CDDC-1AF2121C5B15}"/>
          </ac:spMkLst>
        </pc:spChg>
        <pc:spChg chg="del">
          <ac:chgData name="NETO Joana (AMLA)" userId="e2e1a574-deb6-43cb-b069-6d2212a5aecf" providerId="ADAL" clId="{B4C93C83-66AD-4274-A74A-7DA0E4BD54C3}" dt="2026-04-13T18:26:03.516" v="1135" actId="478"/>
          <ac:spMkLst>
            <pc:docMk/>
            <pc:sldMk cId="4292438636" sldId="370"/>
            <ac:spMk id="7" creationId="{EF14D7E7-AF15-FEF4-8DE7-8C9361D296E5}"/>
          </ac:spMkLst>
        </pc:spChg>
      </pc:sldChg>
      <pc:sldChg chg="addSp delSp modSp add mod">
        <pc:chgData name="NETO Joana (AMLA)" userId="e2e1a574-deb6-43cb-b069-6d2212a5aecf" providerId="ADAL" clId="{B4C93C83-66AD-4274-A74A-7DA0E4BD54C3}" dt="2026-04-13T19:59:01.634" v="1923" actId="20577"/>
        <pc:sldMkLst>
          <pc:docMk/>
          <pc:sldMk cId="3568787693" sldId="371"/>
        </pc:sldMkLst>
        <pc:spChg chg="add mod">
          <ac:chgData name="NETO Joana (AMLA)" userId="e2e1a574-deb6-43cb-b069-6d2212a5aecf" providerId="ADAL" clId="{B4C93C83-66AD-4274-A74A-7DA0E4BD54C3}" dt="2026-04-13T18:51:11.258" v="1483" actId="14100"/>
          <ac:spMkLst>
            <pc:docMk/>
            <pc:sldMk cId="3568787693" sldId="371"/>
            <ac:spMk id="3" creationId="{6F97F33D-3F4B-0F09-D3FA-8D5D93D6BE19}"/>
          </ac:spMkLst>
        </pc:spChg>
        <pc:spChg chg="mod">
          <ac:chgData name="NETO Joana (AMLA)" userId="e2e1a574-deb6-43cb-b069-6d2212a5aecf" providerId="ADAL" clId="{B4C93C83-66AD-4274-A74A-7DA0E4BD54C3}" dt="2026-04-13T19:59:01.634" v="1923" actId="20577"/>
          <ac:spMkLst>
            <pc:docMk/>
            <pc:sldMk cId="3568787693" sldId="371"/>
            <ac:spMk id="5" creationId="{CC5E14EB-9C16-5331-6CB3-98642B507E60}"/>
          </ac:spMkLst>
        </pc:spChg>
        <pc:spChg chg="del">
          <ac:chgData name="NETO Joana (AMLA)" userId="e2e1a574-deb6-43cb-b069-6d2212a5aecf" providerId="ADAL" clId="{B4C93C83-66AD-4274-A74A-7DA0E4BD54C3}" dt="2026-04-13T18:26:05.737" v="1136" actId="478"/>
          <ac:spMkLst>
            <pc:docMk/>
            <pc:sldMk cId="3568787693" sldId="371"/>
            <ac:spMk id="13" creationId="{C67E726F-B8EA-7CFE-6880-F2CA747820F0}"/>
          </ac:spMkLst>
        </pc:spChg>
        <pc:picChg chg="add mod">
          <ac:chgData name="NETO Joana (AMLA)" userId="e2e1a574-deb6-43cb-b069-6d2212a5aecf" providerId="ADAL" clId="{B4C93C83-66AD-4274-A74A-7DA0E4BD54C3}" dt="2026-04-13T18:50:43.404" v="1478"/>
          <ac:picMkLst>
            <pc:docMk/>
            <pc:sldMk cId="3568787693" sldId="371"/>
            <ac:picMk id="2" creationId="{CDB749AD-5A8F-199D-0D5D-6C937F1EFD8A}"/>
          </ac:picMkLst>
        </pc:picChg>
      </pc:sldChg>
      <pc:sldChg chg="addSp delSp modSp add mod">
        <pc:chgData name="NETO Joana (AMLA)" userId="e2e1a574-deb6-43cb-b069-6d2212a5aecf" providerId="ADAL" clId="{B4C93C83-66AD-4274-A74A-7DA0E4BD54C3}" dt="2026-04-14T17:03:03.349" v="2211" actId="1076"/>
        <pc:sldMkLst>
          <pc:docMk/>
          <pc:sldMk cId="920164760" sldId="372"/>
        </pc:sldMkLst>
        <pc:spChg chg="del">
          <ac:chgData name="NETO Joana (AMLA)" userId="e2e1a574-deb6-43cb-b069-6d2212a5aecf" providerId="ADAL" clId="{B4C93C83-66AD-4274-A74A-7DA0E4BD54C3}" dt="2026-04-13T18:09:22.609" v="855" actId="478"/>
          <ac:spMkLst>
            <pc:docMk/>
            <pc:sldMk cId="920164760" sldId="372"/>
            <ac:spMk id="3" creationId="{DBA6F4CB-F99F-9EC9-164A-1BF4921C65CC}"/>
          </ac:spMkLst>
        </pc:spChg>
        <pc:spChg chg="add del mod">
          <ac:chgData name="NETO Joana (AMLA)" userId="e2e1a574-deb6-43cb-b069-6d2212a5aecf" providerId="ADAL" clId="{B4C93C83-66AD-4274-A74A-7DA0E4BD54C3}" dt="2026-04-13T18:09:25.388" v="856" actId="478"/>
          <ac:spMkLst>
            <pc:docMk/>
            <pc:sldMk cId="920164760" sldId="372"/>
            <ac:spMk id="4" creationId="{12718D37-3B09-8624-5A3F-37058F571AA4}"/>
          </ac:spMkLst>
        </pc:spChg>
        <pc:spChg chg="add mod">
          <ac:chgData name="NETO Joana (AMLA)" userId="e2e1a574-deb6-43cb-b069-6d2212a5aecf" providerId="ADAL" clId="{B4C93C83-66AD-4274-A74A-7DA0E4BD54C3}" dt="2026-04-14T17:03:00.788" v="2210" actId="1076"/>
          <ac:spMkLst>
            <pc:docMk/>
            <pc:sldMk cId="920164760" sldId="372"/>
            <ac:spMk id="8" creationId="{3DA3A16C-D897-E7B7-4F41-DCBDE87324D7}"/>
          </ac:spMkLst>
        </pc:spChg>
        <pc:spChg chg="del">
          <ac:chgData name="NETO Joana (AMLA)" userId="e2e1a574-deb6-43cb-b069-6d2212a5aecf" providerId="ADAL" clId="{B4C93C83-66AD-4274-A74A-7DA0E4BD54C3}" dt="2026-04-13T18:09:19.119" v="853" actId="478"/>
          <ac:spMkLst>
            <pc:docMk/>
            <pc:sldMk cId="920164760" sldId="372"/>
            <ac:spMk id="9" creationId="{FDA100EC-585F-D41B-3DAD-90DFEC973A57}"/>
          </ac:spMkLst>
        </pc:spChg>
        <pc:spChg chg="add mod">
          <ac:chgData name="NETO Joana (AMLA)" userId="e2e1a574-deb6-43cb-b069-6d2212a5aecf" providerId="ADAL" clId="{B4C93C83-66AD-4274-A74A-7DA0E4BD54C3}" dt="2026-04-14T17:03:03.349" v="2211" actId="1076"/>
          <ac:spMkLst>
            <pc:docMk/>
            <pc:sldMk cId="920164760" sldId="372"/>
            <ac:spMk id="12" creationId="{3361FEDD-8971-C395-32BB-6E3DB30FFF78}"/>
          </ac:spMkLst>
        </pc:spChg>
        <pc:spChg chg="del">
          <ac:chgData name="NETO Joana (AMLA)" userId="e2e1a574-deb6-43cb-b069-6d2212a5aecf" providerId="ADAL" clId="{B4C93C83-66AD-4274-A74A-7DA0E4BD54C3}" dt="2026-04-13T18:09:16.248" v="852" actId="478"/>
          <ac:spMkLst>
            <pc:docMk/>
            <pc:sldMk cId="920164760" sldId="372"/>
            <ac:spMk id="14" creationId="{92642434-6F37-931B-3A5C-C9C198D1B202}"/>
          </ac:spMkLst>
        </pc:spChg>
        <pc:picChg chg="del">
          <ac:chgData name="NETO Joana (AMLA)" userId="e2e1a574-deb6-43cb-b069-6d2212a5aecf" providerId="ADAL" clId="{B4C93C83-66AD-4274-A74A-7DA0E4BD54C3}" dt="2026-04-13T18:09:20.585" v="854" actId="478"/>
          <ac:picMkLst>
            <pc:docMk/>
            <pc:sldMk cId="920164760" sldId="372"/>
            <ac:picMk id="7" creationId="{9F980549-0D7A-6EDC-2831-57A1018367F1}"/>
          </ac:picMkLst>
        </pc:picChg>
        <pc:picChg chg="del">
          <ac:chgData name="NETO Joana (AMLA)" userId="e2e1a574-deb6-43cb-b069-6d2212a5aecf" providerId="ADAL" clId="{B4C93C83-66AD-4274-A74A-7DA0E4BD54C3}" dt="2026-04-13T18:09:16.248" v="852" actId="478"/>
          <ac:picMkLst>
            <pc:docMk/>
            <pc:sldMk cId="920164760" sldId="372"/>
            <ac:picMk id="11" creationId="{DCBF584A-9AB6-1882-A394-C0073A6D0BDD}"/>
          </ac:picMkLst>
        </pc:picChg>
      </pc:sldChg>
      <pc:sldChg chg="add del">
        <pc:chgData name="NETO Joana (AMLA)" userId="e2e1a574-deb6-43cb-b069-6d2212a5aecf" providerId="ADAL" clId="{B4C93C83-66AD-4274-A74A-7DA0E4BD54C3}" dt="2026-04-13T18:05:05.160" v="830"/>
        <pc:sldMkLst>
          <pc:docMk/>
          <pc:sldMk cId="1673657144" sldId="372"/>
        </pc:sldMkLst>
      </pc:sldChg>
      <pc:sldChg chg="delSp modSp add mod">
        <pc:chgData name="NETO Joana (AMLA)" userId="e2e1a574-deb6-43cb-b069-6d2212a5aecf" providerId="ADAL" clId="{B4C93C83-66AD-4274-A74A-7DA0E4BD54C3}" dt="2026-04-13T18:26:21.533" v="1141" actId="478"/>
        <pc:sldMkLst>
          <pc:docMk/>
          <pc:sldMk cId="3043400593" sldId="373"/>
        </pc:sldMkLst>
        <pc:spChg chg="mod">
          <ac:chgData name="NETO Joana (AMLA)" userId="e2e1a574-deb6-43cb-b069-6d2212a5aecf" providerId="ADAL" clId="{B4C93C83-66AD-4274-A74A-7DA0E4BD54C3}" dt="2026-04-13T18:20:55.836" v="1003" actId="20577"/>
          <ac:spMkLst>
            <pc:docMk/>
            <pc:sldMk cId="3043400593" sldId="373"/>
            <ac:spMk id="2" creationId="{1AFC7E40-CEEB-C4C0-4F3D-826A2041F75A}"/>
          </ac:spMkLst>
        </pc:spChg>
        <pc:spChg chg="del">
          <ac:chgData name="NETO Joana (AMLA)" userId="e2e1a574-deb6-43cb-b069-6d2212a5aecf" providerId="ADAL" clId="{B4C93C83-66AD-4274-A74A-7DA0E4BD54C3}" dt="2026-04-13T18:26:21.533" v="1141" actId="478"/>
          <ac:spMkLst>
            <pc:docMk/>
            <pc:sldMk cId="3043400593" sldId="373"/>
            <ac:spMk id="7" creationId="{43142CE8-EE02-990B-EC6F-B663AC38330B}"/>
          </ac:spMkLst>
        </pc:spChg>
      </pc:sldChg>
      <pc:sldChg chg="addSp delSp modSp add mod">
        <pc:chgData name="NETO Joana (AMLA)" userId="e2e1a574-deb6-43cb-b069-6d2212a5aecf" providerId="ADAL" clId="{B4C93C83-66AD-4274-A74A-7DA0E4BD54C3}" dt="2026-04-13T18:26:23.469" v="1142" actId="478"/>
        <pc:sldMkLst>
          <pc:docMk/>
          <pc:sldMk cId="2541692253" sldId="374"/>
        </pc:sldMkLst>
        <pc:spChg chg="add mod">
          <ac:chgData name="NETO Joana (AMLA)" userId="e2e1a574-deb6-43cb-b069-6d2212a5aecf" providerId="ADAL" clId="{B4C93C83-66AD-4274-A74A-7DA0E4BD54C3}" dt="2026-04-13T18:21:00.402" v="1004" actId="478"/>
          <ac:spMkLst>
            <pc:docMk/>
            <pc:sldMk cId="2541692253" sldId="374"/>
            <ac:spMk id="3" creationId="{F229FD69-9086-ADF5-1192-8583D838BED2}"/>
          </ac:spMkLst>
        </pc:spChg>
        <pc:spChg chg="del">
          <ac:chgData name="NETO Joana (AMLA)" userId="e2e1a574-deb6-43cb-b069-6d2212a5aecf" providerId="ADAL" clId="{B4C93C83-66AD-4274-A74A-7DA0E4BD54C3}" dt="2026-04-13T18:26:23.469" v="1142" actId="478"/>
          <ac:spMkLst>
            <pc:docMk/>
            <pc:sldMk cId="2541692253" sldId="374"/>
            <ac:spMk id="13" creationId="{55E2164C-8A59-B7C9-A044-3CF88AF85956}"/>
          </ac:spMkLst>
        </pc:spChg>
        <pc:spChg chg="del">
          <ac:chgData name="NETO Joana (AMLA)" userId="e2e1a574-deb6-43cb-b069-6d2212a5aecf" providerId="ADAL" clId="{B4C93C83-66AD-4274-A74A-7DA0E4BD54C3}" dt="2026-04-13T18:21:00.402" v="1004" actId="478"/>
          <ac:spMkLst>
            <pc:docMk/>
            <pc:sldMk cId="2541692253" sldId="374"/>
            <ac:spMk id="32" creationId="{4A03AF9B-E5FE-50A1-7BDF-096D0A653832}"/>
          </ac:spMkLst>
        </pc:spChg>
      </pc:sldChg>
      <pc:sldChg chg="modSp add del mod ord">
        <pc:chgData name="NETO Joana (AMLA)" userId="e2e1a574-deb6-43cb-b069-6d2212a5aecf" providerId="ADAL" clId="{B4C93C83-66AD-4274-A74A-7DA0E4BD54C3}" dt="2026-04-14T16:48:28.900" v="2178" actId="2696"/>
        <pc:sldMkLst>
          <pc:docMk/>
          <pc:sldMk cId="1589160567" sldId="375"/>
        </pc:sldMkLst>
        <pc:spChg chg="mod">
          <ac:chgData name="NETO Joana (AMLA)" userId="e2e1a574-deb6-43cb-b069-6d2212a5aecf" providerId="ADAL" clId="{B4C93C83-66AD-4274-A74A-7DA0E4BD54C3}" dt="2026-04-13T19:17:58.148" v="1781" actId="20577"/>
          <ac:spMkLst>
            <pc:docMk/>
            <pc:sldMk cId="1589160567" sldId="375"/>
            <ac:spMk id="6" creationId="{A050B72D-882C-FDD1-6CD7-246A3631FDE7}"/>
          </ac:spMkLst>
        </pc:spChg>
      </pc:sldChg>
      <pc:sldChg chg="addSp modSp add">
        <pc:chgData name="NETO Joana (AMLA)" userId="e2e1a574-deb6-43cb-b069-6d2212a5aecf" providerId="ADAL" clId="{B4C93C83-66AD-4274-A74A-7DA0E4BD54C3}" dt="2026-04-14T17:19:47.036" v="2473" actId="14100"/>
        <pc:sldMkLst>
          <pc:docMk/>
          <pc:sldMk cId="3666197747" sldId="375"/>
        </pc:sldMkLst>
        <pc:picChg chg="add mod">
          <ac:chgData name="NETO Joana (AMLA)" userId="e2e1a574-deb6-43cb-b069-6d2212a5aecf" providerId="ADAL" clId="{B4C93C83-66AD-4274-A74A-7DA0E4BD54C3}" dt="2026-04-14T17:19:47.036" v="2473" actId="14100"/>
          <ac:picMkLst>
            <pc:docMk/>
            <pc:sldMk cId="3666197747" sldId="375"/>
            <ac:picMk id="2" creationId="{3C3109EB-D848-9A18-36A7-F42720640BEA}"/>
          </ac:picMkLst>
        </pc:picChg>
      </pc:sldChg>
      <pc:sldChg chg="modSp add del mod">
        <pc:chgData name="NETO Joana (AMLA)" userId="e2e1a574-deb6-43cb-b069-6d2212a5aecf" providerId="ADAL" clId="{B4C93C83-66AD-4274-A74A-7DA0E4BD54C3}" dt="2026-04-14T17:19:29.254" v="2470" actId="47"/>
        <pc:sldMkLst>
          <pc:docMk/>
          <pc:sldMk cId="362119418" sldId="1087"/>
        </pc:sldMkLst>
        <pc:spChg chg="mod">
          <ac:chgData name="NETO Joana (AMLA)" userId="e2e1a574-deb6-43cb-b069-6d2212a5aecf" providerId="ADAL" clId="{B4C93C83-66AD-4274-A74A-7DA0E4BD54C3}" dt="2026-04-14T17:18:02.063" v="2454" actId="27636"/>
          <ac:spMkLst>
            <pc:docMk/>
            <pc:sldMk cId="362119418" sldId="1087"/>
            <ac:spMk id="2" creationId="{67990332-5DB1-E6D4-96C3-431E5929F692}"/>
          </ac:spMkLst>
        </pc:spChg>
        <pc:spChg chg="mod">
          <ac:chgData name="NETO Joana (AMLA)" userId="e2e1a574-deb6-43cb-b069-6d2212a5aecf" providerId="ADAL" clId="{B4C93C83-66AD-4274-A74A-7DA0E4BD54C3}" dt="2026-04-14T17:17:57.286" v="2451"/>
          <ac:spMkLst>
            <pc:docMk/>
            <pc:sldMk cId="362119418" sldId="1087"/>
            <ac:spMk id="3" creationId="{33113B19-19EC-D4ED-DAE7-54FCC629675B}"/>
          </ac:spMkLst>
        </pc:spChg>
      </pc:sldChg>
      <pc:sldChg chg="addSp modSp add mod">
        <pc:chgData name="NETO Joana (AMLA)" userId="e2e1a574-deb6-43cb-b069-6d2212a5aecf" providerId="ADAL" clId="{B4C93C83-66AD-4274-A74A-7DA0E4BD54C3}" dt="2026-04-14T17:19:50.035" v="2474"/>
        <pc:sldMkLst>
          <pc:docMk/>
          <pc:sldMk cId="3500231745" sldId="4626"/>
        </pc:sldMkLst>
        <pc:spChg chg="add mod">
          <ac:chgData name="NETO Joana (AMLA)" userId="e2e1a574-deb6-43cb-b069-6d2212a5aecf" providerId="ADAL" clId="{B4C93C83-66AD-4274-A74A-7DA0E4BD54C3}" dt="2026-04-13T20:14:22.907" v="2154" actId="1076"/>
          <ac:spMkLst>
            <pc:docMk/>
            <pc:sldMk cId="3500231745" sldId="4626"/>
            <ac:spMk id="2" creationId="{36C13DB0-04C1-9FB4-C590-7F90FC989FF5}"/>
          </ac:spMkLst>
        </pc:spChg>
        <pc:spChg chg="mod">
          <ac:chgData name="NETO Joana (AMLA)" userId="e2e1a574-deb6-43cb-b069-6d2212a5aecf" providerId="ADAL" clId="{B4C93C83-66AD-4274-A74A-7DA0E4BD54C3}" dt="2026-04-13T19:05:40.986" v="1720"/>
          <ac:spMkLst>
            <pc:docMk/>
            <pc:sldMk cId="3500231745" sldId="4626"/>
            <ac:spMk id="6" creationId="{E3A2E640-3C24-9D94-FA46-6EC02EA71EF8}"/>
          </ac:spMkLst>
        </pc:spChg>
        <pc:graphicFrameChg chg="mod modGraphic">
          <ac:chgData name="NETO Joana (AMLA)" userId="e2e1a574-deb6-43cb-b069-6d2212a5aecf" providerId="ADAL" clId="{B4C93C83-66AD-4274-A74A-7DA0E4BD54C3}" dt="2026-04-13T20:14:18.816" v="2153" actId="20577"/>
          <ac:graphicFrameMkLst>
            <pc:docMk/>
            <pc:sldMk cId="3500231745" sldId="4626"/>
            <ac:graphicFrameMk id="3" creationId="{E2E72E9C-2644-F62B-11E0-A12EBE47D926}"/>
          </ac:graphicFrameMkLst>
        </pc:graphicFrameChg>
        <pc:picChg chg="add mod">
          <ac:chgData name="NETO Joana (AMLA)" userId="e2e1a574-deb6-43cb-b069-6d2212a5aecf" providerId="ADAL" clId="{B4C93C83-66AD-4274-A74A-7DA0E4BD54C3}" dt="2026-04-14T17:19:50.035" v="2474"/>
          <ac:picMkLst>
            <pc:docMk/>
            <pc:sldMk cId="3500231745" sldId="4626"/>
            <ac:picMk id="4" creationId="{9A1940FF-E3BC-2752-82B5-AFD04E460EB7}"/>
          </ac:picMkLst>
        </pc:picChg>
      </pc:sldChg>
      <pc:sldChg chg="addSp delSp modSp add mod">
        <pc:chgData name="NETO Joana (AMLA)" userId="e2e1a574-deb6-43cb-b069-6d2212a5aecf" providerId="ADAL" clId="{B4C93C83-66AD-4274-A74A-7DA0E4BD54C3}" dt="2026-04-14T17:20:06.338" v="2480" actId="1076"/>
        <pc:sldMkLst>
          <pc:docMk/>
          <pc:sldMk cId="1388112366" sldId="4627"/>
        </pc:sldMkLst>
        <pc:spChg chg="add del mod">
          <ac:chgData name="NETO Joana (AMLA)" userId="e2e1a574-deb6-43cb-b069-6d2212a5aecf" providerId="ADAL" clId="{B4C93C83-66AD-4274-A74A-7DA0E4BD54C3}" dt="2026-04-14T17:09:32.938" v="2304" actId="12084"/>
          <ac:spMkLst>
            <pc:docMk/>
            <pc:sldMk cId="1388112366" sldId="4627"/>
            <ac:spMk id="2" creationId="{48347362-5E63-C657-3BE1-7D9FE8A6A08A}"/>
          </ac:spMkLst>
        </pc:spChg>
        <pc:spChg chg="add mod">
          <ac:chgData name="NETO Joana (AMLA)" userId="e2e1a574-deb6-43cb-b069-6d2212a5aecf" providerId="ADAL" clId="{B4C93C83-66AD-4274-A74A-7DA0E4BD54C3}" dt="2026-04-14T17:20:06.338" v="2480" actId="1076"/>
          <ac:spMkLst>
            <pc:docMk/>
            <pc:sldMk cId="1388112366" sldId="4627"/>
            <ac:spMk id="3" creationId="{EFC43E80-6E23-748A-E797-56F59B6422B1}"/>
          </ac:spMkLst>
        </pc:spChg>
        <pc:spChg chg="add del mod">
          <ac:chgData name="NETO Joana (AMLA)" userId="e2e1a574-deb6-43cb-b069-6d2212a5aecf" providerId="ADAL" clId="{B4C93C83-66AD-4274-A74A-7DA0E4BD54C3}" dt="2026-04-14T17:15:25.891" v="2398" actId="20577"/>
          <ac:spMkLst>
            <pc:docMk/>
            <pc:sldMk cId="1388112366" sldId="4627"/>
            <ac:spMk id="6" creationId="{D85954B3-4DA6-BA6D-5022-8AAF8B1FA403}"/>
          </ac:spMkLst>
        </pc:spChg>
        <pc:spChg chg="add mod">
          <ac:chgData name="NETO Joana (AMLA)" userId="e2e1a574-deb6-43cb-b069-6d2212a5aecf" providerId="ADAL" clId="{B4C93C83-66AD-4274-A74A-7DA0E4BD54C3}" dt="2026-04-14T17:14:15.112" v="2378" actId="1076"/>
          <ac:spMkLst>
            <pc:docMk/>
            <pc:sldMk cId="1388112366" sldId="4627"/>
            <ac:spMk id="7" creationId="{C5D47C69-A80F-F530-C565-F4C914EFBCCE}"/>
          </ac:spMkLst>
        </pc:spChg>
        <pc:spChg chg="del">
          <ac:chgData name="NETO Joana (AMLA)" userId="e2e1a574-deb6-43cb-b069-6d2212a5aecf" providerId="ADAL" clId="{B4C93C83-66AD-4274-A74A-7DA0E4BD54C3}" dt="2026-04-13T19:18:31.640" v="1788" actId="478"/>
          <ac:spMkLst>
            <pc:docMk/>
            <pc:sldMk cId="1388112366" sldId="4627"/>
            <ac:spMk id="8" creationId="{27315D2A-F142-E707-E58F-3F8653B392EF}"/>
          </ac:spMkLst>
        </pc:spChg>
        <pc:spChg chg="del mod">
          <ac:chgData name="NETO Joana (AMLA)" userId="e2e1a574-deb6-43cb-b069-6d2212a5aecf" providerId="ADAL" clId="{B4C93C83-66AD-4274-A74A-7DA0E4BD54C3}" dt="2026-04-14T17:03:20.010" v="2214" actId="478"/>
          <ac:spMkLst>
            <pc:docMk/>
            <pc:sldMk cId="1388112366" sldId="4627"/>
            <ac:spMk id="11" creationId="{A515A73E-092C-9305-DF25-2D43B4ADD7E7}"/>
          </ac:spMkLst>
        </pc:spChg>
        <pc:graphicFrameChg chg="del">
          <ac:chgData name="NETO Joana (AMLA)" userId="e2e1a574-deb6-43cb-b069-6d2212a5aecf" providerId="ADAL" clId="{B4C93C83-66AD-4274-A74A-7DA0E4BD54C3}" dt="2026-04-13T19:18:22.282" v="1785" actId="478"/>
          <ac:graphicFrameMkLst>
            <pc:docMk/>
            <pc:sldMk cId="1388112366" sldId="4627"/>
            <ac:graphicFrameMk id="7" creationId="{EB6AF9FA-B546-4902-E717-4CCC5294C4CB}"/>
          </ac:graphicFrameMkLst>
        </pc:graphicFrameChg>
        <pc:graphicFrameChg chg="add mod">
          <ac:chgData name="NETO Joana (AMLA)" userId="e2e1a574-deb6-43cb-b069-6d2212a5aecf" providerId="ADAL" clId="{B4C93C83-66AD-4274-A74A-7DA0E4BD54C3}" dt="2026-04-14T17:14:17.979" v="2379" actId="14100"/>
          <ac:graphicFrameMkLst>
            <pc:docMk/>
            <pc:sldMk cId="1388112366" sldId="4627"/>
            <ac:graphicFrameMk id="8" creationId="{1E93EF3C-B35B-D15A-E40F-43AD9A34D861}"/>
          </ac:graphicFrameMkLst>
        </pc:graphicFrameChg>
        <pc:picChg chg="add mod">
          <ac:chgData name="NETO Joana (AMLA)" userId="e2e1a574-deb6-43cb-b069-6d2212a5aecf" providerId="ADAL" clId="{B4C93C83-66AD-4274-A74A-7DA0E4BD54C3}" dt="2026-04-14T17:20:01.631" v="2478"/>
          <ac:picMkLst>
            <pc:docMk/>
            <pc:sldMk cId="1388112366" sldId="4627"/>
            <ac:picMk id="9" creationId="{1A51C196-0621-75C4-2F6F-6A3EC1640598}"/>
          </ac:picMkLst>
        </pc:picChg>
        <pc:picChg chg="add del mod">
          <ac:chgData name="NETO Joana (AMLA)" userId="e2e1a574-deb6-43cb-b069-6d2212a5aecf" providerId="ADAL" clId="{B4C93C83-66AD-4274-A74A-7DA0E4BD54C3}" dt="2026-04-14T17:20:03.179" v="2479" actId="478"/>
          <ac:picMkLst>
            <pc:docMk/>
            <pc:sldMk cId="1388112366" sldId="4627"/>
            <ac:picMk id="2050" creationId="{62335458-500D-E558-D1A4-951E7B503BEC}"/>
          </ac:picMkLst>
        </pc:picChg>
      </pc:sldChg>
      <pc:sldChg chg="add del">
        <pc:chgData name="NETO Joana (AMLA)" userId="e2e1a574-deb6-43cb-b069-6d2212a5aecf" providerId="ADAL" clId="{B4C93C83-66AD-4274-A74A-7DA0E4BD54C3}" dt="2026-04-13T19:18:16.201" v="1783" actId="2890"/>
        <pc:sldMkLst>
          <pc:docMk/>
          <pc:sldMk cId="2940853700" sldId="4627"/>
        </pc:sldMkLst>
      </pc:sldChg>
      <pc:sldChg chg="add">
        <pc:chgData name="NETO Joana (AMLA)" userId="e2e1a574-deb6-43cb-b069-6d2212a5aecf" providerId="ADAL" clId="{B4C93C83-66AD-4274-A74A-7DA0E4BD54C3}" dt="2026-04-13T20:03:13.073" v="1994" actId="2890"/>
        <pc:sldMkLst>
          <pc:docMk/>
          <pc:sldMk cId="706205715" sldId="4628"/>
        </pc:sldMkLst>
      </pc:sldChg>
      <pc:sldChg chg="addSp delSp modSp add mod">
        <pc:chgData name="NETO Joana (AMLA)" userId="e2e1a574-deb6-43cb-b069-6d2212a5aecf" providerId="ADAL" clId="{B4C93C83-66AD-4274-A74A-7DA0E4BD54C3}" dt="2026-04-14T17:20:13.374" v="2483" actId="1076"/>
        <pc:sldMkLst>
          <pc:docMk/>
          <pc:sldMk cId="3907835970" sldId="4629"/>
        </pc:sldMkLst>
        <pc:spChg chg="add del mod">
          <ac:chgData name="NETO Joana (AMLA)" userId="e2e1a574-deb6-43cb-b069-6d2212a5aecf" providerId="ADAL" clId="{B4C93C83-66AD-4274-A74A-7DA0E4BD54C3}" dt="2026-04-14T17:20:13.374" v="2483" actId="1076"/>
          <ac:spMkLst>
            <pc:docMk/>
            <pc:sldMk cId="3907835970" sldId="4629"/>
            <ac:spMk id="3" creationId="{CA2475DC-48CB-C5F2-7F00-9E321C286B65}"/>
          </ac:spMkLst>
        </pc:spChg>
        <pc:spChg chg="mod">
          <ac:chgData name="NETO Joana (AMLA)" userId="e2e1a574-deb6-43cb-b069-6d2212a5aecf" providerId="ADAL" clId="{B4C93C83-66AD-4274-A74A-7DA0E4BD54C3}" dt="2026-04-14T17:15:22.567" v="2394" actId="20577"/>
          <ac:spMkLst>
            <pc:docMk/>
            <pc:sldMk cId="3907835970" sldId="4629"/>
            <ac:spMk id="6" creationId="{DDCDCF57-2F88-CE61-FF12-118D1B5D8F42}"/>
          </ac:spMkLst>
        </pc:spChg>
        <pc:spChg chg="del">
          <ac:chgData name="NETO Joana (AMLA)" userId="e2e1a574-deb6-43cb-b069-6d2212a5aecf" providerId="ADAL" clId="{B4C93C83-66AD-4274-A74A-7DA0E4BD54C3}" dt="2026-04-14T17:18:05.388" v="2455" actId="478"/>
          <ac:spMkLst>
            <pc:docMk/>
            <pc:sldMk cId="3907835970" sldId="4629"/>
            <ac:spMk id="7" creationId="{5C7C3A79-83BB-A63B-CA12-8E21C336E224}"/>
          </ac:spMkLst>
        </pc:spChg>
        <pc:graphicFrameChg chg="mod">
          <ac:chgData name="NETO Joana (AMLA)" userId="e2e1a574-deb6-43cb-b069-6d2212a5aecf" providerId="ADAL" clId="{B4C93C83-66AD-4274-A74A-7DA0E4BD54C3}" dt="2026-04-14T17:19:22.968" v="2468" actId="113"/>
          <ac:graphicFrameMkLst>
            <pc:docMk/>
            <pc:sldMk cId="3907835970" sldId="4629"/>
            <ac:graphicFrameMk id="8" creationId="{38A1813F-9C04-2563-42A8-C97798E44D46}"/>
          </ac:graphicFrameMkLst>
        </pc:graphicFrameChg>
        <pc:picChg chg="add mod">
          <ac:chgData name="NETO Joana (AMLA)" userId="e2e1a574-deb6-43cb-b069-6d2212a5aecf" providerId="ADAL" clId="{B4C93C83-66AD-4274-A74A-7DA0E4BD54C3}" dt="2026-04-14T17:20:08.641" v="2481"/>
          <ac:picMkLst>
            <pc:docMk/>
            <pc:sldMk cId="3907835970" sldId="4629"/>
            <ac:picMk id="2" creationId="{CA0E8160-251F-61C9-DA22-42CF2D746C44}"/>
          </ac:picMkLst>
        </pc:picChg>
        <pc:picChg chg="del">
          <ac:chgData name="NETO Joana (AMLA)" userId="e2e1a574-deb6-43cb-b069-6d2212a5aecf" providerId="ADAL" clId="{B4C93C83-66AD-4274-A74A-7DA0E4BD54C3}" dt="2026-04-14T17:20:10.737" v="2482" actId="478"/>
          <ac:picMkLst>
            <pc:docMk/>
            <pc:sldMk cId="3907835970" sldId="4629"/>
            <ac:picMk id="2050" creationId="{D7BEE5FB-6319-FFF0-C862-B95E6DAEE4F6}"/>
          </ac:picMkLst>
        </pc:picChg>
      </pc:sldChg>
    </pc:docChg>
  </pc:docChgLst>
  <pc:docChgLst>
    <pc:chgData name="MARQUES NETO Joana (AMLA)" userId="e2e1a574-deb6-43cb-b069-6d2212a5aecf" providerId="ADAL" clId="{B8827FF2-850A-4326-920B-3C106E9B0B89}"/>
    <pc:docChg chg="undo custSel modSld">
      <pc:chgData name="MARQUES NETO Joana (AMLA)" userId="e2e1a574-deb6-43cb-b069-6d2212a5aecf" providerId="ADAL" clId="{B8827FF2-850A-4326-920B-3C106E9B0B89}" dt="2025-11-05T14:13:58.839" v="126" actId="20577"/>
      <pc:docMkLst>
        <pc:docMk/>
      </pc:docMkLst>
      <pc:sldChg chg="modSp mod">
        <pc:chgData name="MARQUES NETO Joana (AMLA)" userId="e2e1a574-deb6-43cb-b069-6d2212a5aecf" providerId="ADAL" clId="{B8827FF2-850A-4326-920B-3C106E9B0B89}" dt="2025-11-05T14:13:22.220" v="62" actId="114"/>
        <pc:sldMkLst>
          <pc:docMk/>
          <pc:sldMk cId="2487455350" sldId="256"/>
        </pc:sldMkLst>
      </pc:sldChg>
      <pc:sldChg chg="modSp mod">
        <pc:chgData name="MARQUES NETO Joana (AMLA)" userId="e2e1a574-deb6-43cb-b069-6d2212a5aecf" providerId="ADAL" clId="{B8827FF2-850A-4326-920B-3C106E9B0B89}" dt="2025-11-05T14:13:41.750" v="107" actId="20577"/>
        <pc:sldMkLst>
          <pc:docMk/>
          <pc:sldMk cId="1290796054" sldId="266"/>
        </pc:sldMkLst>
      </pc:sldChg>
      <pc:sldChg chg="modSp mod">
        <pc:chgData name="MARQUES NETO Joana (AMLA)" userId="e2e1a574-deb6-43cb-b069-6d2212a5aecf" providerId="ADAL" clId="{B8827FF2-850A-4326-920B-3C106E9B0B89}" dt="2025-11-05T14:13:58.839" v="126" actId="20577"/>
        <pc:sldMkLst>
          <pc:docMk/>
          <pc:sldMk cId="4008622882" sldId="272"/>
        </pc:sldMkLst>
      </pc:sldChg>
    </pc:docChg>
  </pc:docChgLst>
</pc:chgInfo>
</file>

<file path=ppt/comments/modernComment_11A_2C7BEC4B.xml><?xml version="1.0" encoding="utf-8"?>
<p188:cmLst xmlns:a="http://schemas.openxmlformats.org/drawingml/2006/main" xmlns:r="http://schemas.openxmlformats.org/officeDocument/2006/relationships" xmlns:p188="http://schemas.microsoft.com/office/powerpoint/2018/8/main">
  <p188:cm id="{EB672A5D-727C-4EF7-A938-7F0458A0772A}" authorId="{134694B2-B981-E596-7101-517CB2FE0201}" created="2026-04-13T17:55:50.984">
    <ac:txMkLst xmlns:ac="http://schemas.microsoft.com/office/drawing/2013/main/command">
      <pc:docMk xmlns:pc="http://schemas.microsoft.com/office/powerpoint/2013/main/command"/>
      <pc:sldMk xmlns:pc="http://schemas.microsoft.com/office/powerpoint/2013/main/command" cId="746318923" sldId="282"/>
      <ac:graphicFrameMk id="3" creationId="{75C7FB45-1DF5-9DF6-F2E5-B9AD5DB0B33E}"/>
      <dc:dgmMk xmlns:dc="http://schemas.microsoft.com/office/drawing/2013/diagram/command"/>
      <dc:nodeMk xmlns:dc="http://schemas.microsoft.com/office/drawing/2013/diagram/command" id="{4B0097BB-B288-4432-83DB-E7BEAF9592A3}"/>
      <ac:txMk cp="0" len="114">
        <ac:context len="117" hash="2180080110"/>
      </ac:txMk>
    </ac:txMkLst>
    <p188:pos x="7673285" y="1266410"/>
    <p188:txBody>
      <a:bodyPr/>
      <a:lstStyle/>
      <a:p>
        <a:r>
          <a:rPr lang="en-GB"/>
          <a:t>Add more detail on prohibition of anonyumity as well</a:t>
        </a:r>
      </a:p>
    </p188:txBody>
  </p188:cm>
</p188:cmLst>
</file>

<file path=ppt/diagrams/_rels/data10.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image" Target="../media/image17.png"/></Relationships>
</file>

<file path=ppt/diagrams/_rels/data1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png"/></Relationships>
</file>

<file path=ppt/diagrams/_rels/data12.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image" Target="../media/image21.png"/></Relationships>
</file>

<file path=ppt/diagrams/_rels/data13.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image" Target="../media/image23.png"/></Relationships>
</file>

<file path=ppt/diagrams/_rels/data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10.xml.rels><?xml version="1.0" encoding="UTF-8" standalone="yes"?>
<Relationships xmlns="http://schemas.openxmlformats.org/package/2006/relationships"><Relationship Id="rId2" Type="http://schemas.openxmlformats.org/officeDocument/2006/relationships/image" Target="../media/image18.svg"/><Relationship Id="rId1" Type="http://schemas.openxmlformats.org/officeDocument/2006/relationships/image" Target="../media/image17.png"/></Relationships>
</file>

<file path=ppt/diagrams/_rels/drawing1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png"/></Relationships>
</file>

<file path=ppt/diagrams/_rels/drawing12.xml.rels><?xml version="1.0" encoding="UTF-8" standalone="yes"?>
<Relationships xmlns="http://schemas.openxmlformats.org/package/2006/relationships"><Relationship Id="rId2" Type="http://schemas.openxmlformats.org/officeDocument/2006/relationships/image" Target="../media/image22.svg"/><Relationship Id="rId1" Type="http://schemas.openxmlformats.org/officeDocument/2006/relationships/image" Target="../media/image21.png"/></Relationships>
</file>

<file path=ppt/diagrams/_rels/drawing13.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image" Target="../media/image23.png"/></Relationships>
</file>

<file path=ppt/diagrams/_rels/drawing9.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9D933B-780B-4EEC-B03D-373FE9F04AFA}" type="doc">
      <dgm:prSet loTypeId="urn:microsoft.com/office/officeart/2005/8/layout/funnel1" loCatId="process" qsTypeId="urn:microsoft.com/office/officeart/2005/8/quickstyle/simple1" qsCatId="simple" csTypeId="urn:microsoft.com/office/officeart/2005/8/colors/colorful1" csCatId="colorful" phldr="1"/>
      <dgm:spPr/>
      <dgm:t>
        <a:bodyPr/>
        <a:lstStyle/>
        <a:p>
          <a:endParaRPr lang="en-GB"/>
        </a:p>
      </dgm:t>
    </dgm:pt>
    <dgm:pt modelId="{14C674F9-C520-42C0-8BF3-D06C56A89FF5}">
      <dgm:prSet phldrT="[Text]"/>
      <dgm:spPr/>
      <dgm:t>
        <a:bodyPr/>
        <a:lstStyle/>
        <a:p>
          <a:r>
            <a:rPr lang="en-US" dirty="0"/>
            <a:t>Cross-border</a:t>
          </a:r>
          <a:endParaRPr lang="en-GB" dirty="0"/>
        </a:p>
      </dgm:t>
    </dgm:pt>
    <dgm:pt modelId="{FD3F535B-E593-4FF6-A5FE-9C0913ABB36A}" type="parTrans" cxnId="{922A67F3-B432-4A11-BDAD-E7DA20B02AAA}">
      <dgm:prSet/>
      <dgm:spPr/>
      <dgm:t>
        <a:bodyPr/>
        <a:lstStyle/>
        <a:p>
          <a:endParaRPr lang="en-GB"/>
        </a:p>
      </dgm:t>
    </dgm:pt>
    <dgm:pt modelId="{5610607F-0B3F-4264-A6FB-3EF615A7CBA0}" type="sibTrans" cxnId="{922A67F3-B432-4A11-BDAD-E7DA20B02AAA}">
      <dgm:prSet/>
      <dgm:spPr/>
      <dgm:t>
        <a:bodyPr/>
        <a:lstStyle/>
        <a:p>
          <a:endParaRPr lang="en-GB"/>
        </a:p>
      </dgm:t>
    </dgm:pt>
    <dgm:pt modelId="{8EB6B0A7-37C7-4E4D-BC89-A4A00980E5FA}">
      <dgm:prSet phldrT="[Text]"/>
      <dgm:spPr/>
      <dgm:t>
        <a:bodyPr/>
        <a:lstStyle/>
        <a:p>
          <a:r>
            <a:rPr lang="en-IE" b="1" dirty="0">
              <a:solidFill>
                <a:schemeClr val="accent2"/>
              </a:solidFill>
            </a:rPr>
            <a:t>Enhanced Risk Exposure</a:t>
          </a:r>
          <a:endParaRPr lang="en-GB" b="1" dirty="0">
            <a:solidFill>
              <a:schemeClr val="accent2"/>
            </a:solidFill>
          </a:endParaRPr>
        </a:p>
      </dgm:t>
    </dgm:pt>
    <dgm:pt modelId="{6B2ED5C1-39A2-4B21-BA18-19A13F1047F3}" type="parTrans" cxnId="{6060467B-3ACC-4E41-BD61-6AE073576110}">
      <dgm:prSet/>
      <dgm:spPr/>
      <dgm:t>
        <a:bodyPr/>
        <a:lstStyle/>
        <a:p>
          <a:endParaRPr lang="en-GB"/>
        </a:p>
      </dgm:t>
    </dgm:pt>
    <dgm:pt modelId="{A765511E-3E67-4258-A455-CFD7F2C68A48}" type="sibTrans" cxnId="{6060467B-3ACC-4E41-BD61-6AE073576110}">
      <dgm:prSet/>
      <dgm:spPr/>
      <dgm:t>
        <a:bodyPr/>
        <a:lstStyle/>
        <a:p>
          <a:endParaRPr lang="en-GB"/>
        </a:p>
      </dgm:t>
    </dgm:pt>
    <dgm:pt modelId="{F08ACE19-89F9-4567-95B7-C2AAE9F80362}">
      <dgm:prSet phldrT="[Text]"/>
      <dgm:spPr/>
      <dgm:t>
        <a:bodyPr/>
        <a:lstStyle/>
        <a:p>
          <a:r>
            <a:rPr lang="en-US" dirty="0"/>
            <a:t>Anonymous vs Pseudonymous</a:t>
          </a:r>
          <a:endParaRPr lang="en-GB" dirty="0"/>
        </a:p>
      </dgm:t>
    </dgm:pt>
    <dgm:pt modelId="{BB75678C-DDBE-4545-9428-6591C6FB946A}" type="parTrans" cxnId="{BDECCC63-E203-49A1-9F15-2DFFDA7937DF}">
      <dgm:prSet/>
      <dgm:spPr/>
      <dgm:t>
        <a:bodyPr/>
        <a:lstStyle/>
        <a:p>
          <a:endParaRPr lang="en-GB"/>
        </a:p>
      </dgm:t>
    </dgm:pt>
    <dgm:pt modelId="{A0394C2F-16E9-4EE2-9C89-8B61FE0140FF}" type="sibTrans" cxnId="{BDECCC63-E203-49A1-9F15-2DFFDA7937DF}">
      <dgm:prSet/>
      <dgm:spPr/>
      <dgm:t>
        <a:bodyPr/>
        <a:lstStyle/>
        <a:p>
          <a:endParaRPr lang="en-GB"/>
        </a:p>
      </dgm:t>
    </dgm:pt>
    <dgm:pt modelId="{7E04A58C-AD1A-43DB-9FA6-EFBAAF6A7F69}">
      <dgm:prSet phldrT="[Text]"/>
      <dgm:spPr/>
      <dgm:t>
        <a:bodyPr/>
        <a:lstStyle/>
        <a:p>
          <a:r>
            <a:rPr lang="en-US" dirty="0"/>
            <a:t>Rapidly evolving nature</a:t>
          </a:r>
          <a:endParaRPr lang="en-GB" dirty="0"/>
        </a:p>
      </dgm:t>
    </dgm:pt>
    <dgm:pt modelId="{D2A11DAA-C41B-4BC7-BCB3-35503B5CF4C3}" type="parTrans" cxnId="{1D843074-BEA5-45ED-9271-6EA39BC8B3DB}">
      <dgm:prSet/>
      <dgm:spPr/>
      <dgm:t>
        <a:bodyPr/>
        <a:lstStyle/>
        <a:p>
          <a:endParaRPr lang="en-GB"/>
        </a:p>
      </dgm:t>
    </dgm:pt>
    <dgm:pt modelId="{ADA9B698-C9DE-4028-BD5A-3192490D9F5B}" type="sibTrans" cxnId="{1D843074-BEA5-45ED-9271-6EA39BC8B3DB}">
      <dgm:prSet/>
      <dgm:spPr/>
      <dgm:t>
        <a:bodyPr/>
        <a:lstStyle/>
        <a:p>
          <a:endParaRPr lang="en-GB"/>
        </a:p>
      </dgm:t>
    </dgm:pt>
    <dgm:pt modelId="{A8E15ACA-EAF5-4086-BB55-1A7026C0A231}" type="pres">
      <dgm:prSet presAssocID="{ED9D933B-780B-4EEC-B03D-373FE9F04AFA}" presName="Name0" presStyleCnt="0">
        <dgm:presLayoutVars>
          <dgm:chMax val="4"/>
          <dgm:resizeHandles val="exact"/>
        </dgm:presLayoutVars>
      </dgm:prSet>
      <dgm:spPr/>
    </dgm:pt>
    <dgm:pt modelId="{6E6223B1-1F65-46D9-8E19-F1DED5A33079}" type="pres">
      <dgm:prSet presAssocID="{ED9D933B-780B-4EEC-B03D-373FE9F04AFA}" presName="ellipse" presStyleLbl="trBgShp" presStyleIdx="0" presStyleCnt="1"/>
      <dgm:spPr/>
    </dgm:pt>
    <dgm:pt modelId="{04D666DD-013A-4BB2-B047-C10B834DA3A9}" type="pres">
      <dgm:prSet presAssocID="{ED9D933B-780B-4EEC-B03D-373FE9F04AFA}" presName="arrow1" presStyleLbl="fgShp" presStyleIdx="0" presStyleCnt="1"/>
      <dgm:spPr/>
    </dgm:pt>
    <dgm:pt modelId="{FB2EED17-B1C6-4BE9-8715-39872E8DDC32}" type="pres">
      <dgm:prSet presAssocID="{ED9D933B-780B-4EEC-B03D-373FE9F04AFA}" presName="rectangle" presStyleLbl="revTx" presStyleIdx="0" presStyleCnt="1">
        <dgm:presLayoutVars>
          <dgm:bulletEnabled val="1"/>
        </dgm:presLayoutVars>
      </dgm:prSet>
      <dgm:spPr/>
    </dgm:pt>
    <dgm:pt modelId="{B3607489-6D6B-4514-8D02-1129D3271A94}" type="pres">
      <dgm:prSet presAssocID="{F08ACE19-89F9-4567-95B7-C2AAE9F80362}" presName="item1" presStyleLbl="node1" presStyleIdx="0" presStyleCnt="3">
        <dgm:presLayoutVars>
          <dgm:bulletEnabled val="1"/>
        </dgm:presLayoutVars>
      </dgm:prSet>
      <dgm:spPr/>
    </dgm:pt>
    <dgm:pt modelId="{3C15D256-C84F-4C31-97C9-B0CC6A67648A}" type="pres">
      <dgm:prSet presAssocID="{7E04A58C-AD1A-43DB-9FA6-EFBAAF6A7F69}" presName="item2" presStyleLbl="node1" presStyleIdx="1" presStyleCnt="3">
        <dgm:presLayoutVars>
          <dgm:bulletEnabled val="1"/>
        </dgm:presLayoutVars>
      </dgm:prSet>
      <dgm:spPr/>
    </dgm:pt>
    <dgm:pt modelId="{CF2DF9B7-8382-4420-A65C-845C438A2BE0}" type="pres">
      <dgm:prSet presAssocID="{8EB6B0A7-37C7-4E4D-BC89-A4A00980E5FA}" presName="item3" presStyleLbl="node1" presStyleIdx="2" presStyleCnt="3">
        <dgm:presLayoutVars>
          <dgm:bulletEnabled val="1"/>
        </dgm:presLayoutVars>
      </dgm:prSet>
      <dgm:spPr/>
    </dgm:pt>
    <dgm:pt modelId="{399FD945-CBB2-4B74-89BD-4AA68EE5D23C}" type="pres">
      <dgm:prSet presAssocID="{ED9D933B-780B-4EEC-B03D-373FE9F04AFA}" presName="funnel" presStyleLbl="trAlignAcc1" presStyleIdx="0" presStyleCnt="1"/>
      <dgm:spPr/>
    </dgm:pt>
  </dgm:ptLst>
  <dgm:cxnLst>
    <dgm:cxn modelId="{BDECCC63-E203-49A1-9F15-2DFFDA7937DF}" srcId="{ED9D933B-780B-4EEC-B03D-373FE9F04AFA}" destId="{F08ACE19-89F9-4567-95B7-C2AAE9F80362}" srcOrd="1" destOrd="0" parTransId="{BB75678C-DDBE-4545-9428-6591C6FB946A}" sibTransId="{A0394C2F-16E9-4EE2-9C89-8B61FE0140FF}"/>
    <dgm:cxn modelId="{1D843074-BEA5-45ED-9271-6EA39BC8B3DB}" srcId="{ED9D933B-780B-4EEC-B03D-373FE9F04AFA}" destId="{7E04A58C-AD1A-43DB-9FA6-EFBAAF6A7F69}" srcOrd="2" destOrd="0" parTransId="{D2A11DAA-C41B-4BC7-BCB3-35503B5CF4C3}" sibTransId="{ADA9B698-C9DE-4028-BD5A-3192490D9F5B}"/>
    <dgm:cxn modelId="{6060467B-3ACC-4E41-BD61-6AE073576110}" srcId="{ED9D933B-780B-4EEC-B03D-373FE9F04AFA}" destId="{8EB6B0A7-37C7-4E4D-BC89-A4A00980E5FA}" srcOrd="3" destOrd="0" parTransId="{6B2ED5C1-39A2-4B21-BA18-19A13F1047F3}" sibTransId="{A765511E-3E67-4258-A455-CFD7F2C68A48}"/>
    <dgm:cxn modelId="{ECAB087D-A0D0-41BA-9E1A-C9B8F470C932}" type="presOf" srcId="{ED9D933B-780B-4EEC-B03D-373FE9F04AFA}" destId="{A8E15ACA-EAF5-4086-BB55-1A7026C0A231}" srcOrd="0" destOrd="0" presId="urn:microsoft.com/office/officeart/2005/8/layout/funnel1"/>
    <dgm:cxn modelId="{45DAEA7F-2483-48F2-B1D7-75867AB6B056}" type="presOf" srcId="{7E04A58C-AD1A-43DB-9FA6-EFBAAF6A7F69}" destId="{B3607489-6D6B-4514-8D02-1129D3271A94}" srcOrd="0" destOrd="0" presId="urn:microsoft.com/office/officeart/2005/8/layout/funnel1"/>
    <dgm:cxn modelId="{4778B887-7FAA-4953-B1D6-37E066DA7873}" type="presOf" srcId="{8EB6B0A7-37C7-4E4D-BC89-A4A00980E5FA}" destId="{FB2EED17-B1C6-4BE9-8715-39872E8DDC32}" srcOrd="0" destOrd="0" presId="urn:microsoft.com/office/officeart/2005/8/layout/funnel1"/>
    <dgm:cxn modelId="{31DA5299-6D29-4118-9461-E7F67F2D79AA}" type="presOf" srcId="{F08ACE19-89F9-4567-95B7-C2AAE9F80362}" destId="{3C15D256-C84F-4C31-97C9-B0CC6A67648A}" srcOrd="0" destOrd="0" presId="urn:microsoft.com/office/officeart/2005/8/layout/funnel1"/>
    <dgm:cxn modelId="{EC1843E0-3E3F-4521-AEFB-D82633A82FB3}" type="presOf" srcId="{14C674F9-C520-42C0-8BF3-D06C56A89FF5}" destId="{CF2DF9B7-8382-4420-A65C-845C438A2BE0}" srcOrd="0" destOrd="0" presId="urn:microsoft.com/office/officeart/2005/8/layout/funnel1"/>
    <dgm:cxn modelId="{922A67F3-B432-4A11-BDAD-E7DA20B02AAA}" srcId="{ED9D933B-780B-4EEC-B03D-373FE9F04AFA}" destId="{14C674F9-C520-42C0-8BF3-D06C56A89FF5}" srcOrd="0" destOrd="0" parTransId="{FD3F535B-E593-4FF6-A5FE-9C0913ABB36A}" sibTransId="{5610607F-0B3F-4264-A6FB-3EF615A7CBA0}"/>
    <dgm:cxn modelId="{C7EF35A1-127E-4674-B15F-A0F7C73A38DB}" type="presParOf" srcId="{A8E15ACA-EAF5-4086-BB55-1A7026C0A231}" destId="{6E6223B1-1F65-46D9-8E19-F1DED5A33079}" srcOrd="0" destOrd="0" presId="urn:microsoft.com/office/officeart/2005/8/layout/funnel1"/>
    <dgm:cxn modelId="{9D1F99B2-61BC-4095-B702-D7789899A839}" type="presParOf" srcId="{A8E15ACA-EAF5-4086-BB55-1A7026C0A231}" destId="{04D666DD-013A-4BB2-B047-C10B834DA3A9}" srcOrd="1" destOrd="0" presId="urn:microsoft.com/office/officeart/2005/8/layout/funnel1"/>
    <dgm:cxn modelId="{2F383FE2-E7E3-4971-9496-56786EB28721}" type="presParOf" srcId="{A8E15ACA-EAF5-4086-BB55-1A7026C0A231}" destId="{FB2EED17-B1C6-4BE9-8715-39872E8DDC32}" srcOrd="2" destOrd="0" presId="urn:microsoft.com/office/officeart/2005/8/layout/funnel1"/>
    <dgm:cxn modelId="{663C1A7D-8422-4DAA-8099-6A2718829CA8}" type="presParOf" srcId="{A8E15ACA-EAF5-4086-BB55-1A7026C0A231}" destId="{B3607489-6D6B-4514-8D02-1129D3271A94}" srcOrd="3" destOrd="0" presId="urn:microsoft.com/office/officeart/2005/8/layout/funnel1"/>
    <dgm:cxn modelId="{5F7DC721-A4E4-40FE-8E8C-C6B4D10326E9}" type="presParOf" srcId="{A8E15ACA-EAF5-4086-BB55-1A7026C0A231}" destId="{3C15D256-C84F-4C31-97C9-B0CC6A67648A}" srcOrd="4" destOrd="0" presId="urn:microsoft.com/office/officeart/2005/8/layout/funnel1"/>
    <dgm:cxn modelId="{BA0DE861-D346-4107-B18F-AB864CF8A8EC}" type="presParOf" srcId="{A8E15ACA-EAF5-4086-BB55-1A7026C0A231}" destId="{CF2DF9B7-8382-4420-A65C-845C438A2BE0}" srcOrd="5" destOrd="0" presId="urn:microsoft.com/office/officeart/2005/8/layout/funnel1"/>
    <dgm:cxn modelId="{EC02E3B2-DEA3-485E-A59A-00603C37C1F1}" type="presParOf" srcId="{A8E15ACA-EAF5-4086-BB55-1A7026C0A231}" destId="{399FD945-CBB2-4B74-89BD-4AA68EE5D23C}" srcOrd="6"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D03DA46-30DD-459F-95CA-4DFC806141EB}"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C13BA659-4152-4F37-994D-04DC2D91FD53}">
      <dgm:prSet phldrT="[Text]" custT="1"/>
      <dgm:spPr/>
      <dgm:t>
        <a:bodyPr/>
        <a:lstStyle/>
        <a:p>
          <a:r>
            <a:rPr lang="en-US" sz="1400" b="1" dirty="0">
              <a:solidFill>
                <a:srgbClr val="039D89"/>
              </a:solidFill>
              <a:latin typeface="Aptos" panose="02110004020202020204"/>
              <a:ea typeface="+mn-ea"/>
              <a:cs typeface="+mn-cs"/>
            </a:rPr>
            <a:t>Risks emerging from vulnerabilities in weak AML/CFT controls</a:t>
          </a:r>
          <a:endParaRPr lang="en-GB" sz="1400" b="0" dirty="0"/>
        </a:p>
      </dgm:t>
    </dgm:pt>
    <dgm:pt modelId="{AE6D5534-1B7F-4E83-9FBC-545E7B93A8B7}" type="sibTrans" cxnId="{07E6666D-A749-4732-88D2-2D584CBC987D}">
      <dgm:prSet/>
      <dgm:spPr/>
      <dgm:t>
        <a:bodyPr/>
        <a:lstStyle/>
        <a:p>
          <a:endParaRPr lang="en-GB" sz="2400"/>
        </a:p>
      </dgm:t>
    </dgm:pt>
    <dgm:pt modelId="{51023F7D-894E-4DC2-9CED-FF54B2737554}" type="parTrans" cxnId="{07E6666D-A749-4732-88D2-2D584CBC987D}">
      <dgm:prSet/>
      <dgm:spPr/>
      <dgm:t>
        <a:bodyPr/>
        <a:lstStyle/>
        <a:p>
          <a:endParaRPr lang="en-GB" sz="2400"/>
        </a:p>
      </dgm:t>
    </dgm:pt>
    <dgm:pt modelId="{BBF42AEA-AC1D-480E-B946-1FEEECC1966C}" type="pres">
      <dgm:prSet presAssocID="{7D03DA46-30DD-459F-95CA-4DFC806141EB}" presName="Name0" presStyleCnt="0">
        <dgm:presLayoutVars>
          <dgm:dir/>
          <dgm:resizeHandles val="exact"/>
        </dgm:presLayoutVars>
      </dgm:prSet>
      <dgm:spPr/>
    </dgm:pt>
    <dgm:pt modelId="{1268A44B-F3D8-4B96-901C-8DAE8CA9A182}" type="pres">
      <dgm:prSet presAssocID="{C13BA659-4152-4F37-994D-04DC2D91FD53}" presName="compNode" presStyleCnt="0"/>
      <dgm:spPr/>
    </dgm:pt>
    <dgm:pt modelId="{8BAD7F3D-AE8C-468F-A810-9A6232880CEF}" type="pres">
      <dgm:prSet presAssocID="{C13BA659-4152-4F37-994D-04DC2D91FD53}" presName="pict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Immunity outline"/>
        </a:ext>
      </dgm:extLst>
    </dgm:pt>
    <dgm:pt modelId="{03D1A4BC-848C-445F-9D2F-C2F77AD523A9}" type="pres">
      <dgm:prSet presAssocID="{C13BA659-4152-4F37-994D-04DC2D91FD53}" presName="textRect" presStyleLbl="revTx" presStyleIdx="0" presStyleCnt="1">
        <dgm:presLayoutVars>
          <dgm:bulletEnabled val="1"/>
        </dgm:presLayoutVars>
      </dgm:prSet>
      <dgm:spPr/>
    </dgm:pt>
  </dgm:ptLst>
  <dgm:cxnLst>
    <dgm:cxn modelId="{25D57614-373D-4F76-BF2D-0D98680B928B}" type="presOf" srcId="{7D03DA46-30DD-459F-95CA-4DFC806141EB}" destId="{BBF42AEA-AC1D-480E-B946-1FEEECC1966C}" srcOrd="0" destOrd="0" presId="urn:microsoft.com/office/officeart/2005/8/layout/pList1"/>
    <dgm:cxn modelId="{07E6666D-A749-4732-88D2-2D584CBC987D}" srcId="{7D03DA46-30DD-459F-95CA-4DFC806141EB}" destId="{C13BA659-4152-4F37-994D-04DC2D91FD53}" srcOrd="0" destOrd="0" parTransId="{51023F7D-894E-4DC2-9CED-FF54B2737554}" sibTransId="{AE6D5534-1B7F-4E83-9FBC-545E7B93A8B7}"/>
    <dgm:cxn modelId="{CAF9A5E3-15F4-4431-8D75-32C4A65579DD}" type="presOf" srcId="{C13BA659-4152-4F37-994D-04DC2D91FD53}" destId="{03D1A4BC-848C-445F-9D2F-C2F77AD523A9}" srcOrd="0" destOrd="0" presId="urn:microsoft.com/office/officeart/2005/8/layout/pList1"/>
    <dgm:cxn modelId="{F40CFFB3-9846-4AEC-9C22-9FACBF903B59}" type="presParOf" srcId="{BBF42AEA-AC1D-480E-B946-1FEEECC1966C}" destId="{1268A44B-F3D8-4B96-901C-8DAE8CA9A182}" srcOrd="0" destOrd="0" presId="urn:microsoft.com/office/officeart/2005/8/layout/pList1"/>
    <dgm:cxn modelId="{0D77E519-C3EE-4DFD-89BF-59C4C46473CE}" type="presParOf" srcId="{1268A44B-F3D8-4B96-901C-8DAE8CA9A182}" destId="{8BAD7F3D-AE8C-468F-A810-9A6232880CEF}" srcOrd="0" destOrd="0" presId="urn:microsoft.com/office/officeart/2005/8/layout/pList1"/>
    <dgm:cxn modelId="{2C9E97ED-E90D-4D60-B19F-6CCB22110A15}" type="presParOf" srcId="{1268A44B-F3D8-4B96-901C-8DAE8CA9A182}" destId="{03D1A4BC-848C-445F-9D2F-C2F77AD523A9}"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D03DA46-30DD-459F-95CA-4DFC806141EB}"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A547F2E4-E934-4AD8-878B-D648CE3C06C2}">
      <dgm:prSet phldrT="[Text]" custT="1"/>
      <dgm:spPr/>
      <dgm:t>
        <a:bodyPr/>
        <a:lstStyle/>
        <a:p>
          <a:endParaRPr lang="en-US" sz="900" b="0" kern="1200" dirty="0"/>
        </a:p>
        <a:p>
          <a:r>
            <a:rPr lang="en-US" sz="1600" b="1" kern="1200" dirty="0">
              <a:solidFill>
                <a:srgbClr val="039D89"/>
              </a:solidFill>
              <a:latin typeface="Aptos" panose="02110004020202020204"/>
              <a:ea typeface="+mn-ea"/>
              <a:cs typeface="+mn-cs"/>
            </a:rPr>
            <a:t>Risks emerging from the end of the </a:t>
          </a:r>
          <a:r>
            <a:rPr lang="en-US" sz="1600" b="1" kern="1200" dirty="0" err="1">
              <a:solidFill>
                <a:srgbClr val="039D89"/>
              </a:solidFill>
              <a:latin typeface="Aptos" panose="02110004020202020204"/>
              <a:ea typeface="+mn-ea"/>
              <a:cs typeface="+mn-cs"/>
            </a:rPr>
            <a:t>MiCA</a:t>
          </a:r>
          <a:r>
            <a:rPr lang="en-US" sz="1600" b="1" kern="1200" dirty="0">
              <a:solidFill>
                <a:srgbClr val="039D89"/>
              </a:solidFill>
              <a:latin typeface="Aptos" panose="02110004020202020204"/>
              <a:ea typeface="+mn-ea"/>
              <a:cs typeface="+mn-cs"/>
            </a:rPr>
            <a:t> transitional period</a:t>
          </a:r>
          <a:endParaRPr lang="en-GB" sz="1600" b="1" u="none" kern="1200" dirty="0"/>
        </a:p>
      </dgm:t>
    </dgm:pt>
    <dgm:pt modelId="{CBA6ACD3-663B-4320-98A7-C6601C3AAFB3}" type="parTrans" cxnId="{4CEE9108-B095-4FB1-8191-CF7F3A06468B}">
      <dgm:prSet/>
      <dgm:spPr/>
      <dgm:t>
        <a:bodyPr/>
        <a:lstStyle/>
        <a:p>
          <a:endParaRPr lang="en-GB" sz="2400"/>
        </a:p>
      </dgm:t>
    </dgm:pt>
    <dgm:pt modelId="{403830CB-F8F1-4D66-B769-00ED9C562D20}" type="sibTrans" cxnId="{4CEE9108-B095-4FB1-8191-CF7F3A06468B}">
      <dgm:prSet/>
      <dgm:spPr/>
      <dgm:t>
        <a:bodyPr/>
        <a:lstStyle/>
        <a:p>
          <a:endParaRPr lang="en-GB" sz="2400"/>
        </a:p>
      </dgm:t>
    </dgm:pt>
    <dgm:pt modelId="{BBF42AEA-AC1D-480E-B946-1FEEECC1966C}" type="pres">
      <dgm:prSet presAssocID="{7D03DA46-30DD-459F-95CA-4DFC806141EB}" presName="Name0" presStyleCnt="0">
        <dgm:presLayoutVars>
          <dgm:dir/>
          <dgm:resizeHandles val="exact"/>
        </dgm:presLayoutVars>
      </dgm:prSet>
      <dgm:spPr/>
    </dgm:pt>
    <dgm:pt modelId="{24D45D89-DE21-43AA-8186-54D83CE56030}" type="pres">
      <dgm:prSet presAssocID="{A547F2E4-E934-4AD8-878B-D648CE3C06C2}" presName="compNode" presStyleCnt="0"/>
      <dgm:spPr/>
    </dgm:pt>
    <dgm:pt modelId="{22A94B8E-6B45-48F8-B76E-5D053B9FB8A6}" type="pres">
      <dgm:prSet presAssocID="{A547F2E4-E934-4AD8-878B-D648CE3C06C2}" presName="pictRect" presStyleLbl="node1" presStyleIdx="0" presStyleCnt="1"/>
      <dgm:spPr>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Radioactive outline"/>
        </a:ext>
      </dgm:extLst>
    </dgm:pt>
    <dgm:pt modelId="{641B60BB-EAB3-46E1-BCB5-DFC97899D118}" type="pres">
      <dgm:prSet presAssocID="{A547F2E4-E934-4AD8-878B-D648CE3C06C2}" presName="textRect" presStyleLbl="revTx" presStyleIdx="0" presStyleCnt="1">
        <dgm:presLayoutVars>
          <dgm:bulletEnabled val="1"/>
        </dgm:presLayoutVars>
      </dgm:prSet>
      <dgm:spPr/>
    </dgm:pt>
  </dgm:ptLst>
  <dgm:cxnLst>
    <dgm:cxn modelId="{4CEE9108-B095-4FB1-8191-CF7F3A06468B}" srcId="{7D03DA46-30DD-459F-95CA-4DFC806141EB}" destId="{A547F2E4-E934-4AD8-878B-D648CE3C06C2}" srcOrd="0" destOrd="0" parTransId="{CBA6ACD3-663B-4320-98A7-C6601C3AAFB3}" sibTransId="{403830CB-F8F1-4D66-B769-00ED9C562D20}"/>
    <dgm:cxn modelId="{25D57614-373D-4F76-BF2D-0D98680B928B}" type="presOf" srcId="{7D03DA46-30DD-459F-95CA-4DFC806141EB}" destId="{BBF42AEA-AC1D-480E-B946-1FEEECC1966C}" srcOrd="0" destOrd="0" presId="urn:microsoft.com/office/officeart/2005/8/layout/pList1"/>
    <dgm:cxn modelId="{D253C618-5A9E-410D-8B54-53A01EECE96B}" type="presOf" srcId="{A547F2E4-E934-4AD8-878B-D648CE3C06C2}" destId="{641B60BB-EAB3-46E1-BCB5-DFC97899D118}" srcOrd="0" destOrd="0" presId="urn:microsoft.com/office/officeart/2005/8/layout/pList1"/>
    <dgm:cxn modelId="{1E94BE7E-75FB-4691-9442-258F7AE6E388}" type="presParOf" srcId="{BBF42AEA-AC1D-480E-B946-1FEEECC1966C}" destId="{24D45D89-DE21-43AA-8186-54D83CE56030}" srcOrd="0" destOrd="0" presId="urn:microsoft.com/office/officeart/2005/8/layout/pList1"/>
    <dgm:cxn modelId="{30D55296-BC07-4BE6-AA66-7FF0DE0A0A81}" type="presParOf" srcId="{24D45D89-DE21-43AA-8186-54D83CE56030}" destId="{22A94B8E-6B45-48F8-B76E-5D053B9FB8A6}" srcOrd="0" destOrd="0" presId="urn:microsoft.com/office/officeart/2005/8/layout/pList1"/>
    <dgm:cxn modelId="{3E3AB67F-7D0F-47A2-9F8E-F96A9D59FEF3}" type="presParOf" srcId="{24D45D89-DE21-43AA-8186-54D83CE56030}" destId="{641B60BB-EAB3-46E1-BCB5-DFC97899D118}"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D03DA46-30DD-459F-95CA-4DFC806141EB}"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92BD3823-4B2C-4032-9769-41D89757EAED}">
      <dgm:prSet phldrT="[Text]" custT="1"/>
      <dgm:spPr/>
      <dgm:t>
        <a:bodyPr/>
        <a:lstStyle/>
        <a:p>
          <a:pPr marL="0" lvl="0" algn="ctr" defTabSz="400050">
            <a:lnSpc>
              <a:spcPct val="90000"/>
            </a:lnSpc>
            <a:spcBef>
              <a:spcPct val="0"/>
            </a:spcBef>
            <a:spcAft>
              <a:spcPct val="35000"/>
            </a:spcAft>
            <a:buNone/>
          </a:pPr>
          <a:endParaRPr lang="en-US" sz="900" b="0" kern="1200" dirty="0"/>
        </a:p>
        <a:p>
          <a:pPr marL="0" lvl="0" algn="ctr" defTabSz="400050">
            <a:lnSpc>
              <a:spcPct val="90000"/>
            </a:lnSpc>
            <a:spcBef>
              <a:spcPct val="0"/>
            </a:spcBef>
            <a:spcAft>
              <a:spcPct val="35000"/>
            </a:spcAft>
            <a:buNone/>
          </a:pPr>
          <a:r>
            <a:rPr lang="en-US" sz="1800" b="1" kern="1200" dirty="0">
              <a:solidFill>
                <a:srgbClr val="039D89"/>
              </a:solidFill>
              <a:latin typeface="Aptos" panose="02110004020202020204"/>
              <a:ea typeface="+mn-ea"/>
              <a:cs typeface="+mn-cs"/>
            </a:rPr>
            <a:t>Risks emerging from inconsistent interpretation or application of legal requirements</a:t>
          </a:r>
          <a:endParaRPr lang="en-GB" sz="1800" b="0" kern="1200" dirty="0"/>
        </a:p>
      </dgm:t>
    </dgm:pt>
    <dgm:pt modelId="{C564C830-D724-4BBA-9E5B-B1855AB88D59}" type="parTrans" cxnId="{F5137BB6-01CC-47FE-BEED-B5CF0EA6CC9A}">
      <dgm:prSet/>
      <dgm:spPr/>
      <dgm:t>
        <a:bodyPr/>
        <a:lstStyle/>
        <a:p>
          <a:endParaRPr lang="en-GB" sz="2400"/>
        </a:p>
      </dgm:t>
    </dgm:pt>
    <dgm:pt modelId="{79E480CA-611F-4330-AD83-B7646A200A91}" type="sibTrans" cxnId="{F5137BB6-01CC-47FE-BEED-B5CF0EA6CC9A}">
      <dgm:prSet/>
      <dgm:spPr/>
      <dgm:t>
        <a:bodyPr/>
        <a:lstStyle/>
        <a:p>
          <a:endParaRPr lang="en-GB" sz="2400"/>
        </a:p>
      </dgm:t>
    </dgm:pt>
    <dgm:pt modelId="{BBF42AEA-AC1D-480E-B946-1FEEECC1966C}" type="pres">
      <dgm:prSet presAssocID="{7D03DA46-30DD-459F-95CA-4DFC806141EB}" presName="Name0" presStyleCnt="0">
        <dgm:presLayoutVars>
          <dgm:dir/>
          <dgm:resizeHandles val="exact"/>
        </dgm:presLayoutVars>
      </dgm:prSet>
      <dgm:spPr/>
    </dgm:pt>
    <dgm:pt modelId="{FD1EDA5E-B09F-4486-9420-37BE8AA1AFCD}" type="pres">
      <dgm:prSet presAssocID="{92BD3823-4B2C-4032-9769-41D89757EAED}" presName="compNode" presStyleCnt="0"/>
      <dgm:spPr/>
    </dgm:pt>
    <dgm:pt modelId="{71283D4F-F388-4735-8BB1-BBE8199B3EF7}" type="pres">
      <dgm:prSet presAssocID="{92BD3823-4B2C-4032-9769-41D89757EAED}" presName="pictRect" presStyleLbl="node1" presStyleIdx="0" presStyleCnt="1"/>
      <dgm:spPr>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Shield Tick outline"/>
        </a:ext>
      </dgm:extLst>
    </dgm:pt>
    <dgm:pt modelId="{7C4C9AE3-98A0-4AE3-9470-80260E9C56CF}" type="pres">
      <dgm:prSet presAssocID="{92BD3823-4B2C-4032-9769-41D89757EAED}" presName="textRect" presStyleLbl="revTx" presStyleIdx="0" presStyleCnt="1">
        <dgm:presLayoutVars>
          <dgm:bulletEnabled val="1"/>
        </dgm:presLayoutVars>
      </dgm:prSet>
      <dgm:spPr/>
    </dgm:pt>
  </dgm:ptLst>
  <dgm:cxnLst>
    <dgm:cxn modelId="{25D57614-373D-4F76-BF2D-0D98680B928B}" type="presOf" srcId="{7D03DA46-30DD-459F-95CA-4DFC806141EB}" destId="{BBF42AEA-AC1D-480E-B946-1FEEECC1966C}" srcOrd="0" destOrd="0" presId="urn:microsoft.com/office/officeart/2005/8/layout/pList1"/>
    <dgm:cxn modelId="{0B100029-489F-4EA6-B3FB-9E9E3065519F}" type="presOf" srcId="{92BD3823-4B2C-4032-9769-41D89757EAED}" destId="{7C4C9AE3-98A0-4AE3-9470-80260E9C56CF}" srcOrd="0" destOrd="0" presId="urn:microsoft.com/office/officeart/2005/8/layout/pList1"/>
    <dgm:cxn modelId="{F5137BB6-01CC-47FE-BEED-B5CF0EA6CC9A}" srcId="{7D03DA46-30DD-459F-95CA-4DFC806141EB}" destId="{92BD3823-4B2C-4032-9769-41D89757EAED}" srcOrd="0" destOrd="0" parTransId="{C564C830-D724-4BBA-9E5B-B1855AB88D59}" sibTransId="{79E480CA-611F-4330-AD83-B7646A200A91}"/>
    <dgm:cxn modelId="{4BD8AE9E-2E6A-4165-BB12-A59813269CCA}" type="presParOf" srcId="{BBF42AEA-AC1D-480E-B946-1FEEECC1966C}" destId="{FD1EDA5E-B09F-4486-9420-37BE8AA1AFCD}" srcOrd="0" destOrd="0" presId="urn:microsoft.com/office/officeart/2005/8/layout/pList1"/>
    <dgm:cxn modelId="{029A709B-3546-4235-A824-21DEC7C09D7A}" type="presParOf" srcId="{FD1EDA5E-B09F-4486-9420-37BE8AA1AFCD}" destId="{71283D4F-F388-4735-8BB1-BBE8199B3EF7}" srcOrd="0" destOrd="0" presId="urn:microsoft.com/office/officeart/2005/8/layout/pList1"/>
    <dgm:cxn modelId="{959ED2AD-A83C-46AD-A47E-976346A59591}" type="presParOf" srcId="{FD1EDA5E-B09F-4486-9420-37BE8AA1AFCD}" destId="{7C4C9AE3-98A0-4AE3-9470-80260E9C56CF}"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D03DA46-30DD-459F-95CA-4DFC806141EB}"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4C9508F8-7D27-4EE0-9E2B-8DC887B6D809}">
      <dgm:prSet phldrT="[Text]" custT="1"/>
      <dgm:spPr/>
      <dgm:t>
        <a:bodyPr/>
        <a:lstStyle/>
        <a:p>
          <a:pPr marL="0" lvl="0" algn="ctr" defTabSz="400050">
            <a:lnSpc>
              <a:spcPct val="90000"/>
            </a:lnSpc>
            <a:spcBef>
              <a:spcPct val="0"/>
            </a:spcBef>
            <a:spcAft>
              <a:spcPct val="35000"/>
            </a:spcAft>
            <a:buNone/>
          </a:pPr>
          <a:endParaRPr lang="en-US" sz="900" b="0" kern="1200" dirty="0"/>
        </a:p>
        <a:p>
          <a:pPr marL="0" lvl="0" algn="ctr" defTabSz="400050">
            <a:lnSpc>
              <a:spcPct val="90000"/>
            </a:lnSpc>
            <a:spcBef>
              <a:spcPct val="0"/>
            </a:spcBef>
            <a:spcAft>
              <a:spcPct val="35000"/>
            </a:spcAft>
            <a:buNone/>
          </a:pPr>
          <a:r>
            <a:rPr lang="en-US" sz="1600" b="1" kern="1200" dirty="0">
              <a:solidFill>
                <a:srgbClr val="039D89"/>
              </a:solidFill>
              <a:latin typeface="Aptos" panose="02110004020202020204"/>
              <a:ea typeface="+mn-ea"/>
              <a:cs typeface="+mn-cs"/>
            </a:rPr>
            <a:t>Risks emerging from vulnerabilities in blockchain analytical tools</a:t>
          </a:r>
          <a:endParaRPr lang="en-GB" sz="1600" b="1" kern="1200" dirty="0"/>
        </a:p>
      </dgm:t>
    </dgm:pt>
    <dgm:pt modelId="{DDE05670-748F-412D-9F78-52A07DBD37BC}" type="parTrans" cxnId="{41250AE0-791A-4E1A-9C76-9428ADF87147}">
      <dgm:prSet/>
      <dgm:spPr/>
      <dgm:t>
        <a:bodyPr/>
        <a:lstStyle/>
        <a:p>
          <a:endParaRPr lang="en-GB" sz="2400"/>
        </a:p>
      </dgm:t>
    </dgm:pt>
    <dgm:pt modelId="{DC262E0D-CE8A-4E11-B757-74D564723E74}" type="sibTrans" cxnId="{41250AE0-791A-4E1A-9C76-9428ADF87147}">
      <dgm:prSet/>
      <dgm:spPr/>
      <dgm:t>
        <a:bodyPr/>
        <a:lstStyle/>
        <a:p>
          <a:endParaRPr lang="en-GB" sz="2400"/>
        </a:p>
      </dgm:t>
    </dgm:pt>
    <dgm:pt modelId="{BBF42AEA-AC1D-480E-B946-1FEEECC1966C}" type="pres">
      <dgm:prSet presAssocID="{7D03DA46-30DD-459F-95CA-4DFC806141EB}" presName="Name0" presStyleCnt="0">
        <dgm:presLayoutVars>
          <dgm:dir/>
          <dgm:resizeHandles val="exact"/>
        </dgm:presLayoutVars>
      </dgm:prSet>
      <dgm:spPr/>
    </dgm:pt>
    <dgm:pt modelId="{A513E769-1408-47A5-9F38-2CDE5D9A6E8B}" type="pres">
      <dgm:prSet presAssocID="{4C9508F8-7D27-4EE0-9E2B-8DC887B6D809}" presName="compNode" presStyleCnt="0"/>
      <dgm:spPr/>
    </dgm:pt>
    <dgm:pt modelId="{D6B0703C-5980-4764-98D3-CD2750C25107}" type="pres">
      <dgm:prSet presAssocID="{4C9508F8-7D27-4EE0-9E2B-8DC887B6D809}" presName="pictRect" presStyleLbl="node1" presStyleIdx="0" presStyleCnt="1"/>
      <dgm:spPr>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Good Idea outline"/>
        </a:ext>
      </dgm:extLst>
    </dgm:pt>
    <dgm:pt modelId="{44A1F97A-0EA0-400F-8121-9D97EEEA8538}" type="pres">
      <dgm:prSet presAssocID="{4C9508F8-7D27-4EE0-9E2B-8DC887B6D809}" presName="textRect" presStyleLbl="revTx" presStyleIdx="0" presStyleCnt="1">
        <dgm:presLayoutVars>
          <dgm:bulletEnabled val="1"/>
        </dgm:presLayoutVars>
      </dgm:prSet>
      <dgm:spPr/>
    </dgm:pt>
  </dgm:ptLst>
  <dgm:cxnLst>
    <dgm:cxn modelId="{25D57614-373D-4F76-BF2D-0D98680B928B}" type="presOf" srcId="{7D03DA46-30DD-459F-95CA-4DFC806141EB}" destId="{BBF42AEA-AC1D-480E-B946-1FEEECC1966C}" srcOrd="0" destOrd="0" presId="urn:microsoft.com/office/officeart/2005/8/layout/pList1"/>
    <dgm:cxn modelId="{065A7F84-84C4-4F98-B656-EC7D979F93C0}" type="presOf" srcId="{4C9508F8-7D27-4EE0-9E2B-8DC887B6D809}" destId="{44A1F97A-0EA0-400F-8121-9D97EEEA8538}" srcOrd="0" destOrd="0" presId="urn:microsoft.com/office/officeart/2005/8/layout/pList1"/>
    <dgm:cxn modelId="{41250AE0-791A-4E1A-9C76-9428ADF87147}" srcId="{7D03DA46-30DD-459F-95CA-4DFC806141EB}" destId="{4C9508F8-7D27-4EE0-9E2B-8DC887B6D809}" srcOrd="0" destOrd="0" parTransId="{DDE05670-748F-412D-9F78-52A07DBD37BC}" sibTransId="{DC262E0D-CE8A-4E11-B757-74D564723E74}"/>
    <dgm:cxn modelId="{59B78566-9A9B-47FA-A072-E3A644499DED}" type="presParOf" srcId="{BBF42AEA-AC1D-480E-B946-1FEEECC1966C}" destId="{A513E769-1408-47A5-9F38-2CDE5D9A6E8B}" srcOrd="0" destOrd="0" presId="urn:microsoft.com/office/officeart/2005/8/layout/pList1"/>
    <dgm:cxn modelId="{6BCD5133-EBB3-4A65-B4D7-2C01AEBE31FC}" type="presParOf" srcId="{A513E769-1408-47A5-9F38-2CDE5D9A6E8B}" destId="{D6B0703C-5980-4764-98D3-CD2750C25107}" srcOrd="0" destOrd="0" presId="urn:microsoft.com/office/officeart/2005/8/layout/pList1"/>
    <dgm:cxn modelId="{F2DE9192-CCD1-413B-A8A8-3CDB07722425}" type="presParOf" srcId="{A513E769-1408-47A5-9F38-2CDE5D9A6E8B}" destId="{44A1F97A-0EA0-400F-8121-9D97EEEA8538}"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B9B362-D377-45BE-A4CC-ACFBDDD49289}"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GB"/>
        </a:p>
      </dgm:t>
    </dgm:pt>
    <dgm:pt modelId="{1037AD08-F89E-450B-B3C0-C00B587B9AD7}">
      <dgm:prSet phldrT="[Text]" custT="1"/>
      <dgm:spPr/>
      <dgm:t>
        <a:bodyPr/>
        <a:lstStyle/>
        <a:p>
          <a:pPr>
            <a:buFontTx/>
            <a:buChar char="-"/>
          </a:pPr>
          <a:r>
            <a:rPr lang="en-GB" sz="1000" dirty="0"/>
            <a:t>Obfuscation and rapid movement of illicit financial flows</a:t>
          </a:r>
        </a:p>
      </dgm:t>
    </dgm:pt>
    <dgm:pt modelId="{0A72B29F-64F9-46A3-B727-DC73A58AEF53}" type="parTrans" cxnId="{BFE6E5C6-6A1B-4354-A5A5-D3A69B0DF5DF}">
      <dgm:prSet/>
      <dgm:spPr/>
      <dgm:t>
        <a:bodyPr/>
        <a:lstStyle/>
        <a:p>
          <a:endParaRPr lang="en-GB" sz="2400">
            <a:solidFill>
              <a:schemeClr val="bg1"/>
            </a:solidFill>
          </a:endParaRPr>
        </a:p>
      </dgm:t>
    </dgm:pt>
    <dgm:pt modelId="{908F04ED-CCA5-45A4-A6E4-918D001EDBC3}" type="sibTrans" cxnId="{BFE6E5C6-6A1B-4354-A5A5-D3A69B0DF5DF}">
      <dgm:prSet/>
      <dgm:spPr/>
      <dgm:t>
        <a:bodyPr/>
        <a:lstStyle/>
        <a:p>
          <a:endParaRPr lang="en-GB" sz="2400">
            <a:solidFill>
              <a:schemeClr val="bg1"/>
            </a:solidFill>
          </a:endParaRPr>
        </a:p>
      </dgm:t>
    </dgm:pt>
    <dgm:pt modelId="{5D53A4CB-E071-4A38-9A93-729C6F9014DB}">
      <dgm:prSet custT="1"/>
      <dgm:spPr/>
      <dgm:t>
        <a:bodyPr/>
        <a:lstStyle/>
        <a:p>
          <a:r>
            <a:rPr lang="en-GB" sz="1000"/>
            <a:t>Cross-border laundering and jurisdictional arbitrage</a:t>
          </a:r>
          <a:endParaRPr lang="en-GB" sz="1000" dirty="0"/>
        </a:p>
      </dgm:t>
    </dgm:pt>
    <dgm:pt modelId="{6461D00E-FDA5-4953-856A-5678D5316668}" type="parTrans" cxnId="{66DA81AF-B4F9-42AB-80C2-5DF9D384E902}">
      <dgm:prSet/>
      <dgm:spPr/>
      <dgm:t>
        <a:bodyPr/>
        <a:lstStyle/>
        <a:p>
          <a:endParaRPr lang="en-GB" sz="2400">
            <a:solidFill>
              <a:schemeClr val="bg1"/>
            </a:solidFill>
          </a:endParaRPr>
        </a:p>
      </dgm:t>
    </dgm:pt>
    <dgm:pt modelId="{B9CB6824-A12E-406F-9DB7-467B054CC273}" type="sibTrans" cxnId="{66DA81AF-B4F9-42AB-80C2-5DF9D384E902}">
      <dgm:prSet/>
      <dgm:spPr/>
      <dgm:t>
        <a:bodyPr/>
        <a:lstStyle/>
        <a:p>
          <a:endParaRPr lang="en-GB" sz="2400">
            <a:solidFill>
              <a:schemeClr val="bg1"/>
            </a:solidFill>
          </a:endParaRPr>
        </a:p>
      </dgm:t>
    </dgm:pt>
    <dgm:pt modelId="{96BEE1D1-E0B3-40CA-9269-D42710DDBDA7}">
      <dgm:prSet custT="1"/>
      <dgm:spPr/>
      <dgm:t>
        <a:bodyPr/>
        <a:lstStyle/>
        <a:p>
          <a:r>
            <a:rPr lang="en-GB" sz="1000"/>
            <a:t>Weak governance, custody, and segregation of client assets</a:t>
          </a:r>
          <a:endParaRPr lang="en-GB" sz="1000" dirty="0"/>
        </a:p>
      </dgm:t>
    </dgm:pt>
    <dgm:pt modelId="{63ACD85C-D0EE-4161-ABD1-12A7A222865E}" type="parTrans" cxnId="{5032ACBB-2D1D-4949-8BE9-6C6B8900A819}">
      <dgm:prSet/>
      <dgm:spPr/>
      <dgm:t>
        <a:bodyPr/>
        <a:lstStyle/>
        <a:p>
          <a:endParaRPr lang="en-GB" sz="2400">
            <a:solidFill>
              <a:schemeClr val="bg1"/>
            </a:solidFill>
          </a:endParaRPr>
        </a:p>
      </dgm:t>
    </dgm:pt>
    <dgm:pt modelId="{2610DE90-0726-4D0B-ADEF-9831B75898C4}" type="sibTrans" cxnId="{5032ACBB-2D1D-4949-8BE9-6C6B8900A819}">
      <dgm:prSet/>
      <dgm:spPr/>
      <dgm:t>
        <a:bodyPr/>
        <a:lstStyle/>
        <a:p>
          <a:endParaRPr lang="en-GB" sz="2400">
            <a:solidFill>
              <a:schemeClr val="bg1"/>
            </a:solidFill>
          </a:endParaRPr>
        </a:p>
      </dgm:t>
    </dgm:pt>
    <dgm:pt modelId="{29594A20-4F99-440D-8C86-F949E4381330}">
      <dgm:prSet custT="1"/>
      <dgm:spPr/>
      <dgm:t>
        <a:bodyPr/>
        <a:lstStyle/>
        <a:p>
          <a:r>
            <a:rPr lang="en-GB" sz="1000"/>
            <a:t>Exploitation of anonymity-enhancing technologies</a:t>
          </a:r>
          <a:endParaRPr lang="en-GB" sz="1000" dirty="0"/>
        </a:p>
      </dgm:t>
    </dgm:pt>
    <dgm:pt modelId="{B51C226C-5ED9-412C-BB1D-8C944AAA5D62}" type="parTrans" cxnId="{9EC48F81-9824-49B9-8F0B-DC203E0C72A9}">
      <dgm:prSet/>
      <dgm:spPr/>
      <dgm:t>
        <a:bodyPr/>
        <a:lstStyle/>
        <a:p>
          <a:endParaRPr lang="en-GB" sz="2400">
            <a:solidFill>
              <a:schemeClr val="bg1"/>
            </a:solidFill>
          </a:endParaRPr>
        </a:p>
      </dgm:t>
    </dgm:pt>
    <dgm:pt modelId="{BA11BA84-4851-4920-A036-9DADF463398D}" type="sibTrans" cxnId="{9EC48F81-9824-49B9-8F0B-DC203E0C72A9}">
      <dgm:prSet/>
      <dgm:spPr/>
      <dgm:t>
        <a:bodyPr/>
        <a:lstStyle/>
        <a:p>
          <a:endParaRPr lang="en-GB" sz="2400">
            <a:solidFill>
              <a:schemeClr val="bg1"/>
            </a:solidFill>
          </a:endParaRPr>
        </a:p>
      </dgm:t>
    </dgm:pt>
    <dgm:pt modelId="{449FB4C1-1073-477C-A952-CD1152D64474}">
      <dgm:prSet custT="1"/>
      <dgm:spPr/>
      <dgm:t>
        <a:bodyPr/>
        <a:lstStyle/>
        <a:p>
          <a:r>
            <a:rPr lang="en-GB" sz="1000" dirty="0"/>
            <a:t>Use of crypto assets in sanctions evasion and cyber-enabled crime</a:t>
          </a:r>
        </a:p>
      </dgm:t>
    </dgm:pt>
    <dgm:pt modelId="{F7567FC4-5435-4C65-90AC-219DD0097C0C}" type="parTrans" cxnId="{6EF4D602-AD68-4160-8C08-C096800B2BB0}">
      <dgm:prSet/>
      <dgm:spPr/>
      <dgm:t>
        <a:bodyPr/>
        <a:lstStyle/>
        <a:p>
          <a:endParaRPr lang="en-GB" sz="2400">
            <a:solidFill>
              <a:schemeClr val="bg1"/>
            </a:solidFill>
          </a:endParaRPr>
        </a:p>
      </dgm:t>
    </dgm:pt>
    <dgm:pt modelId="{47A113F3-360D-456F-9B4A-D6577239B56D}" type="sibTrans" cxnId="{6EF4D602-AD68-4160-8C08-C096800B2BB0}">
      <dgm:prSet/>
      <dgm:spPr/>
      <dgm:t>
        <a:bodyPr/>
        <a:lstStyle/>
        <a:p>
          <a:endParaRPr lang="en-GB" sz="2400">
            <a:solidFill>
              <a:schemeClr val="bg1"/>
            </a:solidFill>
          </a:endParaRPr>
        </a:p>
      </dgm:t>
    </dgm:pt>
    <dgm:pt modelId="{D28AE547-C9B3-4F3C-8D2B-8B1CE346AC99}" type="pres">
      <dgm:prSet presAssocID="{63B9B362-D377-45BE-A4CC-ACFBDDD49289}" presName="linear" presStyleCnt="0">
        <dgm:presLayoutVars>
          <dgm:dir/>
          <dgm:animLvl val="lvl"/>
          <dgm:resizeHandles val="exact"/>
        </dgm:presLayoutVars>
      </dgm:prSet>
      <dgm:spPr/>
    </dgm:pt>
    <dgm:pt modelId="{9AF8FB5E-F64C-4BDA-81EA-8BCB6FB9EA2A}" type="pres">
      <dgm:prSet presAssocID="{1037AD08-F89E-450B-B3C0-C00B587B9AD7}" presName="parentLin" presStyleCnt="0"/>
      <dgm:spPr/>
    </dgm:pt>
    <dgm:pt modelId="{C4AABD67-36BD-4855-AAD8-EE0F145EE9B4}" type="pres">
      <dgm:prSet presAssocID="{1037AD08-F89E-450B-B3C0-C00B587B9AD7}" presName="parentLeftMargin" presStyleLbl="node1" presStyleIdx="0" presStyleCnt="5"/>
      <dgm:spPr/>
    </dgm:pt>
    <dgm:pt modelId="{E2153233-8619-499A-BCD3-74FD48B691C2}" type="pres">
      <dgm:prSet presAssocID="{1037AD08-F89E-450B-B3C0-C00B587B9AD7}" presName="parentText" presStyleLbl="node1" presStyleIdx="0" presStyleCnt="5">
        <dgm:presLayoutVars>
          <dgm:chMax val="0"/>
          <dgm:bulletEnabled val="1"/>
        </dgm:presLayoutVars>
      </dgm:prSet>
      <dgm:spPr/>
    </dgm:pt>
    <dgm:pt modelId="{728496BB-3B84-4F4B-985F-A391A08EC59F}" type="pres">
      <dgm:prSet presAssocID="{1037AD08-F89E-450B-B3C0-C00B587B9AD7}" presName="negativeSpace" presStyleCnt="0"/>
      <dgm:spPr/>
    </dgm:pt>
    <dgm:pt modelId="{5D65F807-7C43-403A-B796-EA604DE31410}" type="pres">
      <dgm:prSet presAssocID="{1037AD08-F89E-450B-B3C0-C00B587B9AD7}" presName="childText" presStyleLbl="conFgAcc1" presStyleIdx="0" presStyleCnt="5">
        <dgm:presLayoutVars>
          <dgm:bulletEnabled val="1"/>
        </dgm:presLayoutVars>
      </dgm:prSet>
      <dgm:spPr/>
    </dgm:pt>
    <dgm:pt modelId="{C62CE4F8-9EBF-43B7-A1D0-CFFEA07EF590}" type="pres">
      <dgm:prSet presAssocID="{908F04ED-CCA5-45A4-A6E4-918D001EDBC3}" presName="spaceBetweenRectangles" presStyleCnt="0"/>
      <dgm:spPr/>
    </dgm:pt>
    <dgm:pt modelId="{06EB2EB3-7D11-4561-BF88-25A22642119C}" type="pres">
      <dgm:prSet presAssocID="{5D53A4CB-E071-4A38-9A93-729C6F9014DB}" presName="parentLin" presStyleCnt="0"/>
      <dgm:spPr/>
    </dgm:pt>
    <dgm:pt modelId="{F59F6955-A442-4618-AD88-6B508BFA9FB7}" type="pres">
      <dgm:prSet presAssocID="{5D53A4CB-E071-4A38-9A93-729C6F9014DB}" presName="parentLeftMargin" presStyleLbl="node1" presStyleIdx="0" presStyleCnt="5"/>
      <dgm:spPr/>
    </dgm:pt>
    <dgm:pt modelId="{383E7AF6-100E-4C2C-9208-77159A009824}" type="pres">
      <dgm:prSet presAssocID="{5D53A4CB-E071-4A38-9A93-729C6F9014DB}" presName="parentText" presStyleLbl="node1" presStyleIdx="1" presStyleCnt="5">
        <dgm:presLayoutVars>
          <dgm:chMax val="0"/>
          <dgm:bulletEnabled val="1"/>
        </dgm:presLayoutVars>
      </dgm:prSet>
      <dgm:spPr/>
    </dgm:pt>
    <dgm:pt modelId="{B9EE9877-F712-42C7-8F08-C53F6DB86DC1}" type="pres">
      <dgm:prSet presAssocID="{5D53A4CB-E071-4A38-9A93-729C6F9014DB}" presName="negativeSpace" presStyleCnt="0"/>
      <dgm:spPr/>
    </dgm:pt>
    <dgm:pt modelId="{454EB826-F49A-4E29-A2A4-FD3653D2BFF1}" type="pres">
      <dgm:prSet presAssocID="{5D53A4CB-E071-4A38-9A93-729C6F9014DB}" presName="childText" presStyleLbl="conFgAcc1" presStyleIdx="1" presStyleCnt="5">
        <dgm:presLayoutVars>
          <dgm:bulletEnabled val="1"/>
        </dgm:presLayoutVars>
      </dgm:prSet>
      <dgm:spPr/>
    </dgm:pt>
    <dgm:pt modelId="{6D3E35E8-B7C4-4966-ACB1-9C0E8D857834}" type="pres">
      <dgm:prSet presAssocID="{B9CB6824-A12E-406F-9DB7-467B054CC273}" presName="spaceBetweenRectangles" presStyleCnt="0"/>
      <dgm:spPr/>
    </dgm:pt>
    <dgm:pt modelId="{EC59A075-EC58-4E3D-A821-DC5AC7C5A0A2}" type="pres">
      <dgm:prSet presAssocID="{96BEE1D1-E0B3-40CA-9269-D42710DDBDA7}" presName="parentLin" presStyleCnt="0"/>
      <dgm:spPr/>
    </dgm:pt>
    <dgm:pt modelId="{1E50DE6E-F690-477D-AED0-380E274D0BD5}" type="pres">
      <dgm:prSet presAssocID="{96BEE1D1-E0B3-40CA-9269-D42710DDBDA7}" presName="parentLeftMargin" presStyleLbl="node1" presStyleIdx="1" presStyleCnt="5"/>
      <dgm:spPr/>
    </dgm:pt>
    <dgm:pt modelId="{1DD27C2A-E1AD-4D69-B8DA-1717CB41C770}" type="pres">
      <dgm:prSet presAssocID="{96BEE1D1-E0B3-40CA-9269-D42710DDBDA7}" presName="parentText" presStyleLbl="node1" presStyleIdx="2" presStyleCnt="5">
        <dgm:presLayoutVars>
          <dgm:chMax val="0"/>
          <dgm:bulletEnabled val="1"/>
        </dgm:presLayoutVars>
      </dgm:prSet>
      <dgm:spPr/>
    </dgm:pt>
    <dgm:pt modelId="{BE2D7481-73F3-466B-8C20-C7D493838858}" type="pres">
      <dgm:prSet presAssocID="{96BEE1D1-E0B3-40CA-9269-D42710DDBDA7}" presName="negativeSpace" presStyleCnt="0"/>
      <dgm:spPr/>
    </dgm:pt>
    <dgm:pt modelId="{5A1FA002-8A5F-4565-8544-C0A3A66B1004}" type="pres">
      <dgm:prSet presAssocID="{96BEE1D1-E0B3-40CA-9269-D42710DDBDA7}" presName="childText" presStyleLbl="conFgAcc1" presStyleIdx="2" presStyleCnt="5">
        <dgm:presLayoutVars>
          <dgm:bulletEnabled val="1"/>
        </dgm:presLayoutVars>
      </dgm:prSet>
      <dgm:spPr/>
    </dgm:pt>
    <dgm:pt modelId="{7B7BF62A-93B4-48B1-83BD-8FD19CC04CB6}" type="pres">
      <dgm:prSet presAssocID="{2610DE90-0726-4D0B-ADEF-9831B75898C4}" presName="spaceBetweenRectangles" presStyleCnt="0"/>
      <dgm:spPr/>
    </dgm:pt>
    <dgm:pt modelId="{D328D808-08F6-4E53-8DEA-2A24BE8491C9}" type="pres">
      <dgm:prSet presAssocID="{29594A20-4F99-440D-8C86-F949E4381330}" presName="parentLin" presStyleCnt="0"/>
      <dgm:spPr/>
    </dgm:pt>
    <dgm:pt modelId="{CCFFFC83-6209-4F14-9B99-A895ABB1AFB2}" type="pres">
      <dgm:prSet presAssocID="{29594A20-4F99-440D-8C86-F949E4381330}" presName="parentLeftMargin" presStyleLbl="node1" presStyleIdx="2" presStyleCnt="5"/>
      <dgm:spPr/>
    </dgm:pt>
    <dgm:pt modelId="{F25FCA57-7329-470A-944C-651C9A2FB917}" type="pres">
      <dgm:prSet presAssocID="{29594A20-4F99-440D-8C86-F949E4381330}" presName="parentText" presStyleLbl="node1" presStyleIdx="3" presStyleCnt="5">
        <dgm:presLayoutVars>
          <dgm:chMax val="0"/>
          <dgm:bulletEnabled val="1"/>
        </dgm:presLayoutVars>
      </dgm:prSet>
      <dgm:spPr/>
    </dgm:pt>
    <dgm:pt modelId="{4A02A9B1-FF85-4376-9AA8-7771784294F6}" type="pres">
      <dgm:prSet presAssocID="{29594A20-4F99-440D-8C86-F949E4381330}" presName="negativeSpace" presStyleCnt="0"/>
      <dgm:spPr/>
    </dgm:pt>
    <dgm:pt modelId="{F0380FD9-0886-491F-BCFF-68E5478FB4BF}" type="pres">
      <dgm:prSet presAssocID="{29594A20-4F99-440D-8C86-F949E4381330}" presName="childText" presStyleLbl="conFgAcc1" presStyleIdx="3" presStyleCnt="5">
        <dgm:presLayoutVars>
          <dgm:bulletEnabled val="1"/>
        </dgm:presLayoutVars>
      </dgm:prSet>
      <dgm:spPr/>
    </dgm:pt>
    <dgm:pt modelId="{88C9C512-2040-4682-887F-24E340B61B17}" type="pres">
      <dgm:prSet presAssocID="{BA11BA84-4851-4920-A036-9DADF463398D}" presName="spaceBetweenRectangles" presStyleCnt="0"/>
      <dgm:spPr/>
    </dgm:pt>
    <dgm:pt modelId="{9FECBAEE-0EFE-4C05-B7BB-81EFD605F7B9}" type="pres">
      <dgm:prSet presAssocID="{449FB4C1-1073-477C-A952-CD1152D64474}" presName="parentLin" presStyleCnt="0"/>
      <dgm:spPr/>
    </dgm:pt>
    <dgm:pt modelId="{C81BCA8E-2A05-4187-9528-6C6C1B1472CA}" type="pres">
      <dgm:prSet presAssocID="{449FB4C1-1073-477C-A952-CD1152D64474}" presName="parentLeftMargin" presStyleLbl="node1" presStyleIdx="3" presStyleCnt="5"/>
      <dgm:spPr/>
    </dgm:pt>
    <dgm:pt modelId="{14471819-2C12-4B19-8C2F-DE765730A4DB}" type="pres">
      <dgm:prSet presAssocID="{449FB4C1-1073-477C-A952-CD1152D64474}" presName="parentText" presStyleLbl="node1" presStyleIdx="4" presStyleCnt="5">
        <dgm:presLayoutVars>
          <dgm:chMax val="0"/>
          <dgm:bulletEnabled val="1"/>
        </dgm:presLayoutVars>
      </dgm:prSet>
      <dgm:spPr/>
    </dgm:pt>
    <dgm:pt modelId="{F5CFC07E-6D33-40B6-AABF-2B79173D0B22}" type="pres">
      <dgm:prSet presAssocID="{449FB4C1-1073-477C-A952-CD1152D64474}" presName="negativeSpace" presStyleCnt="0"/>
      <dgm:spPr/>
    </dgm:pt>
    <dgm:pt modelId="{D1F41D3E-79A6-49DB-A91F-4D8CD2269E79}" type="pres">
      <dgm:prSet presAssocID="{449FB4C1-1073-477C-A952-CD1152D64474}" presName="childText" presStyleLbl="conFgAcc1" presStyleIdx="4" presStyleCnt="5">
        <dgm:presLayoutVars>
          <dgm:bulletEnabled val="1"/>
        </dgm:presLayoutVars>
      </dgm:prSet>
      <dgm:spPr/>
    </dgm:pt>
  </dgm:ptLst>
  <dgm:cxnLst>
    <dgm:cxn modelId="{6EF4D602-AD68-4160-8C08-C096800B2BB0}" srcId="{63B9B362-D377-45BE-A4CC-ACFBDDD49289}" destId="{449FB4C1-1073-477C-A952-CD1152D64474}" srcOrd="4" destOrd="0" parTransId="{F7567FC4-5435-4C65-90AC-219DD0097C0C}" sibTransId="{47A113F3-360D-456F-9B4A-D6577239B56D}"/>
    <dgm:cxn modelId="{2FB6171E-F183-4AA8-80D5-C597CD525B04}" type="presOf" srcId="{29594A20-4F99-440D-8C86-F949E4381330}" destId="{F25FCA57-7329-470A-944C-651C9A2FB917}" srcOrd="1" destOrd="0" presId="urn:microsoft.com/office/officeart/2005/8/layout/list1"/>
    <dgm:cxn modelId="{9C5EEA26-5170-456B-95DB-FACA235840AE}" type="presOf" srcId="{63B9B362-D377-45BE-A4CC-ACFBDDD49289}" destId="{D28AE547-C9B3-4F3C-8D2B-8B1CE346AC99}" srcOrd="0" destOrd="0" presId="urn:microsoft.com/office/officeart/2005/8/layout/list1"/>
    <dgm:cxn modelId="{C5EE0F42-4A7A-434F-B49B-CFAED0E6CBAF}" type="presOf" srcId="{1037AD08-F89E-450B-B3C0-C00B587B9AD7}" destId="{C4AABD67-36BD-4855-AAD8-EE0F145EE9B4}" srcOrd="0" destOrd="0" presId="urn:microsoft.com/office/officeart/2005/8/layout/list1"/>
    <dgm:cxn modelId="{97C7EC54-F9BB-4A6A-9B92-9B19C08022D7}" type="presOf" srcId="{96BEE1D1-E0B3-40CA-9269-D42710DDBDA7}" destId="{1DD27C2A-E1AD-4D69-B8DA-1717CB41C770}" srcOrd="1" destOrd="0" presId="urn:microsoft.com/office/officeart/2005/8/layout/list1"/>
    <dgm:cxn modelId="{40D5387A-F0D2-44D9-89F5-0FE030BCB680}" type="presOf" srcId="{5D53A4CB-E071-4A38-9A93-729C6F9014DB}" destId="{F59F6955-A442-4618-AD88-6B508BFA9FB7}" srcOrd="0" destOrd="0" presId="urn:microsoft.com/office/officeart/2005/8/layout/list1"/>
    <dgm:cxn modelId="{9EC48F81-9824-49B9-8F0B-DC203E0C72A9}" srcId="{63B9B362-D377-45BE-A4CC-ACFBDDD49289}" destId="{29594A20-4F99-440D-8C86-F949E4381330}" srcOrd="3" destOrd="0" parTransId="{B51C226C-5ED9-412C-BB1D-8C944AAA5D62}" sibTransId="{BA11BA84-4851-4920-A036-9DADF463398D}"/>
    <dgm:cxn modelId="{187D3989-3D89-4523-87DE-67F8CB99E2A3}" type="presOf" srcId="{29594A20-4F99-440D-8C86-F949E4381330}" destId="{CCFFFC83-6209-4F14-9B99-A895ABB1AFB2}" srcOrd="0" destOrd="0" presId="urn:microsoft.com/office/officeart/2005/8/layout/list1"/>
    <dgm:cxn modelId="{34E7A99D-10AF-442D-BB9D-57DFFEB35D4B}" type="presOf" srcId="{5D53A4CB-E071-4A38-9A93-729C6F9014DB}" destId="{383E7AF6-100E-4C2C-9208-77159A009824}" srcOrd="1" destOrd="0" presId="urn:microsoft.com/office/officeart/2005/8/layout/list1"/>
    <dgm:cxn modelId="{61CA71A3-9A91-455A-AFD5-1453186B2CE9}" type="presOf" srcId="{1037AD08-F89E-450B-B3C0-C00B587B9AD7}" destId="{E2153233-8619-499A-BCD3-74FD48B691C2}" srcOrd="1" destOrd="0" presId="urn:microsoft.com/office/officeart/2005/8/layout/list1"/>
    <dgm:cxn modelId="{66DA81AF-B4F9-42AB-80C2-5DF9D384E902}" srcId="{63B9B362-D377-45BE-A4CC-ACFBDDD49289}" destId="{5D53A4CB-E071-4A38-9A93-729C6F9014DB}" srcOrd="1" destOrd="0" parTransId="{6461D00E-FDA5-4953-856A-5678D5316668}" sibTransId="{B9CB6824-A12E-406F-9DB7-467B054CC273}"/>
    <dgm:cxn modelId="{2C9ACFBA-241C-4805-96C9-E5576702FB20}" type="presOf" srcId="{96BEE1D1-E0B3-40CA-9269-D42710DDBDA7}" destId="{1E50DE6E-F690-477D-AED0-380E274D0BD5}" srcOrd="0" destOrd="0" presId="urn:microsoft.com/office/officeart/2005/8/layout/list1"/>
    <dgm:cxn modelId="{5032ACBB-2D1D-4949-8BE9-6C6B8900A819}" srcId="{63B9B362-D377-45BE-A4CC-ACFBDDD49289}" destId="{96BEE1D1-E0B3-40CA-9269-D42710DDBDA7}" srcOrd="2" destOrd="0" parTransId="{63ACD85C-D0EE-4161-ABD1-12A7A222865E}" sibTransId="{2610DE90-0726-4D0B-ADEF-9831B75898C4}"/>
    <dgm:cxn modelId="{BFE6E5C6-6A1B-4354-A5A5-D3A69B0DF5DF}" srcId="{63B9B362-D377-45BE-A4CC-ACFBDDD49289}" destId="{1037AD08-F89E-450B-B3C0-C00B587B9AD7}" srcOrd="0" destOrd="0" parTransId="{0A72B29F-64F9-46A3-B727-DC73A58AEF53}" sibTransId="{908F04ED-CCA5-45A4-A6E4-918D001EDBC3}"/>
    <dgm:cxn modelId="{624086E5-C78E-4223-A2E4-B2BA092E29AD}" type="presOf" srcId="{449FB4C1-1073-477C-A952-CD1152D64474}" destId="{C81BCA8E-2A05-4187-9528-6C6C1B1472CA}" srcOrd="0" destOrd="0" presId="urn:microsoft.com/office/officeart/2005/8/layout/list1"/>
    <dgm:cxn modelId="{C652BFED-3162-4A3B-AA86-DB63CDB57BF1}" type="presOf" srcId="{449FB4C1-1073-477C-A952-CD1152D64474}" destId="{14471819-2C12-4B19-8C2F-DE765730A4DB}" srcOrd="1" destOrd="0" presId="urn:microsoft.com/office/officeart/2005/8/layout/list1"/>
    <dgm:cxn modelId="{D98B9ECA-E074-4513-828B-9F3BF18785AD}" type="presParOf" srcId="{D28AE547-C9B3-4F3C-8D2B-8B1CE346AC99}" destId="{9AF8FB5E-F64C-4BDA-81EA-8BCB6FB9EA2A}" srcOrd="0" destOrd="0" presId="urn:microsoft.com/office/officeart/2005/8/layout/list1"/>
    <dgm:cxn modelId="{124E0DE2-A124-4A51-A8EB-FD11624F1E80}" type="presParOf" srcId="{9AF8FB5E-F64C-4BDA-81EA-8BCB6FB9EA2A}" destId="{C4AABD67-36BD-4855-AAD8-EE0F145EE9B4}" srcOrd="0" destOrd="0" presId="urn:microsoft.com/office/officeart/2005/8/layout/list1"/>
    <dgm:cxn modelId="{4F30DDDF-5496-40C3-8D5E-F4AA813D97B5}" type="presParOf" srcId="{9AF8FB5E-F64C-4BDA-81EA-8BCB6FB9EA2A}" destId="{E2153233-8619-499A-BCD3-74FD48B691C2}" srcOrd="1" destOrd="0" presId="urn:microsoft.com/office/officeart/2005/8/layout/list1"/>
    <dgm:cxn modelId="{818A4983-8205-4C2D-9FA8-AE1371605138}" type="presParOf" srcId="{D28AE547-C9B3-4F3C-8D2B-8B1CE346AC99}" destId="{728496BB-3B84-4F4B-985F-A391A08EC59F}" srcOrd="1" destOrd="0" presId="urn:microsoft.com/office/officeart/2005/8/layout/list1"/>
    <dgm:cxn modelId="{B35F45C6-7DB9-4BE6-BA36-E6B59E924203}" type="presParOf" srcId="{D28AE547-C9B3-4F3C-8D2B-8B1CE346AC99}" destId="{5D65F807-7C43-403A-B796-EA604DE31410}" srcOrd="2" destOrd="0" presId="urn:microsoft.com/office/officeart/2005/8/layout/list1"/>
    <dgm:cxn modelId="{35B96987-8AA8-4F77-98F0-F4AAAAF412F9}" type="presParOf" srcId="{D28AE547-C9B3-4F3C-8D2B-8B1CE346AC99}" destId="{C62CE4F8-9EBF-43B7-A1D0-CFFEA07EF590}" srcOrd="3" destOrd="0" presId="urn:microsoft.com/office/officeart/2005/8/layout/list1"/>
    <dgm:cxn modelId="{3456BB22-4C85-4FE1-BFCF-61F946F15F1F}" type="presParOf" srcId="{D28AE547-C9B3-4F3C-8D2B-8B1CE346AC99}" destId="{06EB2EB3-7D11-4561-BF88-25A22642119C}" srcOrd="4" destOrd="0" presId="urn:microsoft.com/office/officeart/2005/8/layout/list1"/>
    <dgm:cxn modelId="{E4C067C4-D3DC-47BA-ABAF-24820708AF63}" type="presParOf" srcId="{06EB2EB3-7D11-4561-BF88-25A22642119C}" destId="{F59F6955-A442-4618-AD88-6B508BFA9FB7}" srcOrd="0" destOrd="0" presId="urn:microsoft.com/office/officeart/2005/8/layout/list1"/>
    <dgm:cxn modelId="{03FDE517-A19A-4D4C-A572-86844232389C}" type="presParOf" srcId="{06EB2EB3-7D11-4561-BF88-25A22642119C}" destId="{383E7AF6-100E-4C2C-9208-77159A009824}" srcOrd="1" destOrd="0" presId="urn:microsoft.com/office/officeart/2005/8/layout/list1"/>
    <dgm:cxn modelId="{ED2732CA-9C9C-488B-B079-D786B229F087}" type="presParOf" srcId="{D28AE547-C9B3-4F3C-8D2B-8B1CE346AC99}" destId="{B9EE9877-F712-42C7-8F08-C53F6DB86DC1}" srcOrd="5" destOrd="0" presId="urn:microsoft.com/office/officeart/2005/8/layout/list1"/>
    <dgm:cxn modelId="{B1171F06-EBB2-46B6-B0F0-EE6D2809D929}" type="presParOf" srcId="{D28AE547-C9B3-4F3C-8D2B-8B1CE346AC99}" destId="{454EB826-F49A-4E29-A2A4-FD3653D2BFF1}" srcOrd="6" destOrd="0" presId="urn:microsoft.com/office/officeart/2005/8/layout/list1"/>
    <dgm:cxn modelId="{7101CBA9-39B0-42AB-98E2-CBD5D0385152}" type="presParOf" srcId="{D28AE547-C9B3-4F3C-8D2B-8B1CE346AC99}" destId="{6D3E35E8-B7C4-4966-ACB1-9C0E8D857834}" srcOrd="7" destOrd="0" presId="urn:microsoft.com/office/officeart/2005/8/layout/list1"/>
    <dgm:cxn modelId="{1A442539-D277-4E0B-92C6-1A3C4E1603C5}" type="presParOf" srcId="{D28AE547-C9B3-4F3C-8D2B-8B1CE346AC99}" destId="{EC59A075-EC58-4E3D-A821-DC5AC7C5A0A2}" srcOrd="8" destOrd="0" presId="urn:microsoft.com/office/officeart/2005/8/layout/list1"/>
    <dgm:cxn modelId="{310EB06D-38D6-4F9C-BC03-01BC187DA633}" type="presParOf" srcId="{EC59A075-EC58-4E3D-A821-DC5AC7C5A0A2}" destId="{1E50DE6E-F690-477D-AED0-380E274D0BD5}" srcOrd="0" destOrd="0" presId="urn:microsoft.com/office/officeart/2005/8/layout/list1"/>
    <dgm:cxn modelId="{B45B7A48-6F8D-4C26-BA65-E9DC8F3FE323}" type="presParOf" srcId="{EC59A075-EC58-4E3D-A821-DC5AC7C5A0A2}" destId="{1DD27C2A-E1AD-4D69-B8DA-1717CB41C770}" srcOrd="1" destOrd="0" presId="urn:microsoft.com/office/officeart/2005/8/layout/list1"/>
    <dgm:cxn modelId="{979D49D0-1833-4BFB-90F0-F9A514CC0FD9}" type="presParOf" srcId="{D28AE547-C9B3-4F3C-8D2B-8B1CE346AC99}" destId="{BE2D7481-73F3-466B-8C20-C7D493838858}" srcOrd="9" destOrd="0" presId="urn:microsoft.com/office/officeart/2005/8/layout/list1"/>
    <dgm:cxn modelId="{60ACB824-C7D2-430F-828E-557E9A48F2CE}" type="presParOf" srcId="{D28AE547-C9B3-4F3C-8D2B-8B1CE346AC99}" destId="{5A1FA002-8A5F-4565-8544-C0A3A66B1004}" srcOrd="10" destOrd="0" presId="urn:microsoft.com/office/officeart/2005/8/layout/list1"/>
    <dgm:cxn modelId="{7EC20B0A-9D6A-47A7-8FC5-66CE901770C8}" type="presParOf" srcId="{D28AE547-C9B3-4F3C-8D2B-8B1CE346AC99}" destId="{7B7BF62A-93B4-48B1-83BD-8FD19CC04CB6}" srcOrd="11" destOrd="0" presId="urn:microsoft.com/office/officeart/2005/8/layout/list1"/>
    <dgm:cxn modelId="{43A719DD-D9F5-4148-A14F-EE48419B50A5}" type="presParOf" srcId="{D28AE547-C9B3-4F3C-8D2B-8B1CE346AC99}" destId="{D328D808-08F6-4E53-8DEA-2A24BE8491C9}" srcOrd="12" destOrd="0" presId="urn:microsoft.com/office/officeart/2005/8/layout/list1"/>
    <dgm:cxn modelId="{8D8884C9-A4EE-4F7E-B616-6460D3C7044C}" type="presParOf" srcId="{D328D808-08F6-4E53-8DEA-2A24BE8491C9}" destId="{CCFFFC83-6209-4F14-9B99-A895ABB1AFB2}" srcOrd="0" destOrd="0" presId="urn:microsoft.com/office/officeart/2005/8/layout/list1"/>
    <dgm:cxn modelId="{9C56A930-DF48-4FE3-88BE-B1E768DA6442}" type="presParOf" srcId="{D328D808-08F6-4E53-8DEA-2A24BE8491C9}" destId="{F25FCA57-7329-470A-944C-651C9A2FB917}" srcOrd="1" destOrd="0" presId="urn:microsoft.com/office/officeart/2005/8/layout/list1"/>
    <dgm:cxn modelId="{8F1B748B-19BB-4377-AB0C-AF0779D44826}" type="presParOf" srcId="{D28AE547-C9B3-4F3C-8D2B-8B1CE346AC99}" destId="{4A02A9B1-FF85-4376-9AA8-7771784294F6}" srcOrd="13" destOrd="0" presId="urn:microsoft.com/office/officeart/2005/8/layout/list1"/>
    <dgm:cxn modelId="{95A1914F-0305-4B1D-97F3-9FFB9F4335A0}" type="presParOf" srcId="{D28AE547-C9B3-4F3C-8D2B-8B1CE346AC99}" destId="{F0380FD9-0886-491F-BCFF-68E5478FB4BF}" srcOrd="14" destOrd="0" presId="urn:microsoft.com/office/officeart/2005/8/layout/list1"/>
    <dgm:cxn modelId="{6EAEDFE6-3BE3-4B76-A5F8-3FBE365BC0F1}" type="presParOf" srcId="{D28AE547-C9B3-4F3C-8D2B-8B1CE346AC99}" destId="{88C9C512-2040-4682-887F-24E340B61B17}" srcOrd="15" destOrd="0" presId="urn:microsoft.com/office/officeart/2005/8/layout/list1"/>
    <dgm:cxn modelId="{4598BED5-8041-457D-9DC8-7AF7D56E5FFD}" type="presParOf" srcId="{D28AE547-C9B3-4F3C-8D2B-8B1CE346AC99}" destId="{9FECBAEE-0EFE-4C05-B7BB-81EFD605F7B9}" srcOrd="16" destOrd="0" presId="urn:microsoft.com/office/officeart/2005/8/layout/list1"/>
    <dgm:cxn modelId="{2C60D57B-E811-4615-A141-9664E30CE9D8}" type="presParOf" srcId="{9FECBAEE-0EFE-4C05-B7BB-81EFD605F7B9}" destId="{C81BCA8E-2A05-4187-9528-6C6C1B1472CA}" srcOrd="0" destOrd="0" presId="urn:microsoft.com/office/officeart/2005/8/layout/list1"/>
    <dgm:cxn modelId="{87E8F54A-4F93-40C4-88D4-9E61F984A28A}" type="presParOf" srcId="{9FECBAEE-0EFE-4C05-B7BB-81EFD605F7B9}" destId="{14471819-2C12-4B19-8C2F-DE765730A4DB}" srcOrd="1" destOrd="0" presId="urn:microsoft.com/office/officeart/2005/8/layout/list1"/>
    <dgm:cxn modelId="{C0BFB35D-9053-4402-B71B-1B7A3AEC99BB}" type="presParOf" srcId="{D28AE547-C9B3-4F3C-8D2B-8B1CE346AC99}" destId="{F5CFC07E-6D33-40B6-AABF-2B79173D0B22}" srcOrd="17" destOrd="0" presId="urn:microsoft.com/office/officeart/2005/8/layout/list1"/>
    <dgm:cxn modelId="{3EF3D2CA-6CA7-4640-AA95-11A07A745BBC}" type="presParOf" srcId="{D28AE547-C9B3-4F3C-8D2B-8B1CE346AC99}" destId="{D1F41D3E-79A6-49DB-A91F-4D8CD2269E79}"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52B31C-63DE-4C92-B54A-218CA223D871}" type="doc">
      <dgm:prSet loTypeId="urn:microsoft.com/office/officeart/2005/8/layout/hList1" loCatId="list" qsTypeId="urn:microsoft.com/office/officeart/2005/8/quickstyle/simple1" qsCatId="simple" csTypeId="urn:microsoft.com/office/officeart/2005/8/colors/accent2_3" csCatId="accent2" phldr="1"/>
      <dgm:spPr/>
      <dgm:t>
        <a:bodyPr/>
        <a:lstStyle/>
        <a:p>
          <a:endParaRPr lang="en-GB"/>
        </a:p>
      </dgm:t>
    </dgm:pt>
    <dgm:pt modelId="{FE397DD1-DE34-4BBD-90E7-269D468FE485}">
      <dgm:prSet phldrT="[Text]" custT="1"/>
      <dgm:spPr/>
      <dgm:t>
        <a:bodyPr/>
        <a:lstStyle/>
        <a:p>
          <a:pPr algn="ctr"/>
          <a:r>
            <a:rPr lang="en-GB" sz="2000" b="1" dirty="0"/>
            <a:t>Before Dec 2025</a:t>
          </a:r>
        </a:p>
      </dgm:t>
    </dgm:pt>
    <dgm:pt modelId="{BDC9526F-B279-41E7-A3DD-4122977BCBDD}" type="parTrans" cxnId="{7F1E2824-FE3F-419C-899A-8DE0457D07B8}">
      <dgm:prSet/>
      <dgm:spPr/>
      <dgm:t>
        <a:bodyPr/>
        <a:lstStyle/>
        <a:p>
          <a:endParaRPr lang="en-GB"/>
        </a:p>
      </dgm:t>
    </dgm:pt>
    <dgm:pt modelId="{ABB23510-C201-4C16-8344-97B875463D56}" type="sibTrans" cxnId="{7F1E2824-FE3F-419C-899A-8DE0457D07B8}">
      <dgm:prSet/>
      <dgm:spPr/>
      <dgm:t>
        <a:bodyPr/>
        <a:lstStyle/>
        <a:p>
          <a:endParaRPr lang="en-GB"/>
        </a:p>
      </dgm:t>
    </dgm:pt>
    <dgm:pt modelId="{172B3F83-70B7-441F-A73E-DBE44CF7E461}">
      <dgm:prSet phldrT="[Text]" custT="1"/>
      <dgm:spPr/>
      <dgm:t>
        <a:bodyPr/>
        <a:lstStyle/>
        <a:p>
          <a:pPr>
            <a:buNone/>
          </a:pPr>
          <a:r>
            <a:rPr lang="en-GB" sz="1100" b="1" i="1" kern="1200" dirty="0"/>
            <a:t>5</a:t>
          </a:r>
          <a:r>
            <a:rPr lang="en-GB" sz="1100" b="1" i="1" kern="1200" baseline="30000" dirty="0"/>
            <a:t>th</a:t>
          </a:r>
          <a:r>
            <a:rPr lang="en-GB" sz="1100" b="1" i="1" kern="1200" dirty="0"/>
            <a:t> Anti-Money Laundering Directive (AMLD5)</a:t>
          </a:r>
          <a:endParaRPr lang="en-GB" sz="1100" kern="1200" dirty="0">
            <a:latin typeface="Aptos" panose="02110004020202020204"/>
            <a:ea typeface="+mn-ea"/>
            <a:cs typeface="+mn-cs"/>
          </a:endParaRPr>
        </a:p>
      </dgm:t>
    </dgm:pt>
    <dgm:pt modelId="{A9748A5F-83C9-4E8B-8866-09D185FBB949}" type="parTrans" cxnId="{DEA590EE-817A-43A2-B94D-87B84B2C2723}">
      <dgm:prSet/>
      <dgm:spPr/>
      <dgm:t>
        <a:bodyPr/>
        <a:lstStyle/>
        <a:p>
          <a:endParaRPr lang="en-GB"/>
        </a:p>
      </dgm:t>
    </dgm:pt>
    <dgm:pt modelId="{6EE5DDC9-933C-4CE9-B205-3135456A0421}" type="sibTrans" cxnId="{DEA590EE-817A-43A2-B94D-87B84B2C2723}">
      <dgm:prSet/>
      <dgm:spPr/>
      <dgm:t>
        <a:bodyPr/>
        <a:lstStyle/>
        <a:p>
          <a:endParaRPr lang="en-GB"/>
        </a:p>
      </dgm:t>
    </dgm:pt>
    <dgm:pt modelId="{CBF80085-EC52-4E6D-96FF-1F393D038876}">
      <dgm:prSet phldrT="[Text]" custT="1"/>
      <dgm:spPr/>
      <dgm:t>
        <a:bodyPr/>
        <a:lstStyle/>
        <a:p>
          <a:pPr algn="ctr"/>
          <a:r>
            <a:rPr lang="en-GB" sz="2000" b="1" dirty="0"/>
            <a:t>Now</a:t>
          </a:r>
        </a:p>
      </dgm:t>
    </dgm:pt>
    <dgm:pt modelId="{E8118775-1CB4-420C-82D5-EF2F14C230B4}" type="parTrans" cxnId="{C3EBBE55-B0F2-4C0A-A18B-C46A63A199B9}">
      <dgm:prSet/>
      <dgm:spPr/>
      <dgm:t>
        <a:bodyPr/>
        <a:lstStyle/>
        <a:p>
          <a:endParaRPr lang="en-GB"/>
        </a:p>
      </dgm:t>
    </dgm:pt>
    <dgm:pt modelId="{ACC729AA-AB54-408E-9370-964CC44C5D12}" type="sibTrans" cxnId="{C3EBBE55-B0F2-4C0A-A18B-C46A63A199B9}">
      <dgm:prSet/>
      <dgm:spPr/>
      <dgm:t>
        <a:bodyPr/>
        <a:lstStyle/>
        <a:p>
          <a:endParaRPr lang="en-GB"/>
        </a:p>
      </dgm:t>
    </dgm:pt>
    <dgm:pt modelId="{D0544887-F4B3-4E61-8783-E28ACF349A63}">
      <dgm:prSet phldrT="[Text]"/>
      <dgm:spPr/>
      <dgm:t>
        <a:bodyPr/>
        <a:lstStyle/>
        <a:p>
          <a:pPr>
            <a:buNone/>
          </a:pPr>
          <a:r>
            <a:rPr lang="en-GB" b="1" i="1" dirty="0"/>
            <a:t>Regulation on Markets in Crypto-assets (</a:t>
          </a:r>
          <a:r>
            <a:rPr lang="en-GB" b="1" i="1" dirty="0" err="1"/>
            <a:t>MiCA</a:t>
          </a:r>
          <a:r>
            <a:rPr lang="en-GB" b="1" i="1" dirty="0"/>
            <a:t>)</a:t>
          </a:r>
          <a:endParaRPr lang="en-GB" dirty="0"/>
        </a:p>
      </dgm:t>
    </dgm:pt>
    <dgm:pt modelId="{3B4772DB-E557-48DB-BB8F-36CC8EBC7D75}" type="parTrans" cxnId="{9FC84B2F-17D0-4C62-95FA-2613F25F3337}">
      <dgm:prSet/>
      <dgm:spPr/>
      <dgm:t>
        <a:bodyPr/>
        <a:lstStyle/>
        <a:p>
          <a:endParaRPr lang="en-GB"/>
        </a:p>
      </dgm:t>
    </dgm:pt>
    <dgm:pt modelId="{50B4B54E-1FC8-4A2E-94AE-DA01C7F9BF0A}" type="sibTrans" cxnId="{9FC84B2F-17D0-4C62-95FA-2613F25F3337}">
      <dgm:prSet/>
      <dgm:spPr/>
      <dgm:t>
        <a:bodyPr/>
        <a:lstStyle/>
        <a:p>
          <a:endParaRPr lang="en-GB"/>
        </a:p>
      </dgm:t>
    </dgm:pt>
    <dgm:pt modelId="{02D98709-F20F-4B17-B3F2-A04153B0924E}">
      <dgm:prSet/>
      <dgm:spPr/>
      <dgm:t>
        <a:bodyPr/>
        <a:lstStyle/>
        <a:p>
          <a:pPr>
            <a:buNone/>
          </a:pPr>
          <a:r>
            <a:rPr lang="en-GB" b="1" i="0" dirty="0"/>
            <a:t>Regulation (EU) 2023/1113 (FTR) (‘Travel Rule’)</a:t>
          </a:r>
          <a:endParaRPr lang="en-GB" b="0" i="0" dirty="0"/>
        </a:p>
      </dgm:t>
    </dgm:pt>
    <dgm:pt modelId="{60BE895D-7E2D-4BAE-9D1C-162916DD3BEB}" type="parTrans" cxnId="{494D9635-E21C-4DD8-A294-F821DC7C106F}">
      <dgm:prSet/>
      <dgm:spPr/>
      <dgm:t>
        <a:bodyPr/>
        <a:lstStyle/>
        <a:p>
          <a:endParaRPr lang="en-GB"/>
        </a:p>
      </dgm:t>
    </dgm:pt>
    <dgm:pt modelId="{8073C800-5174-4346-BC00-7406C53B4E4C}" type="sibTrans" cxnId="{494D9635-E21C-4DD8-A294-F821DC7C106F}">
      <dgm:prSet/>
      <dgm:spPr/>
      <dgm:t>
        <a:bodyPr/>
        <a:lstStyle/>
        <a:p>
          <a:endParaRPr lang="en-GB"/>
        </a:p>
      </dgm:t>
    </dgm:pt>
    <dgm:pt modelId="{2A32B7BF-A83F-4C6E-B6BD-E8E770BA89C1}">
      <dgm:prSet custT="1"/>
      <dgm:spPr/>
      <dgm:t>
        <a:bodyPr/>
        <a:lstStyle/>
        <a:p>
          <a:r>
            <a:rPr lang="en-IE" sz="2000" b="1" kern="1200">
              <a:latin typeface="Aptos" panose="02110004020202020204"/>
              <a:ea typeface="+mn-ea"/>
              <a:cs typeface="+mn-cs"/>
            </a:rPr>
            <a:t>Coming</a:t>
          </a:r>
          <a:endParaRPr lang="en-GB" sz="2000" b="1" kern="1200" dirty="0">
            <a:latin typeface="Aptos" panose="02110004020202020204"/>
            <a:ea typeface="+mn-ea"/>
            <a:cs typeface="+mn-cs"/>
          </a:endParaRPr>
        </a:p>
      </dgm:t>
    </dgm:pt>
    <dgm:pt modelId="{F39FF745-EF17-4437-A9CE-062053CB49A8}" type="parTrans" cxnId="{2D77D290-2DD3-4DE5-980F-AE6FF3D16F7F}">
      <dgm:prSet/>
      <dgm:spPr/>
      <dgm:t>
        <a:bodyPr/>
        <a:lstStyle/>
        <a:p>
          <a:endParaRPr lang="en-GB"/>
        </a:p>
      </dgm:t>
    </dgm:pt>
    <dgm:pt modelId="{DD0BD330-07D6-4B50-B45E-740EDB47DA64}" type="sibTrans" cxnId="{2D77D290-2DD3-4DE5-980F-AE6FF3D16F7F}">
      <dgm:prSet/>
      <dgm:spPr/>
      <dgm:t>
        <a:bodyPr/>
        <a:lstStyle/>
        <a:p>
          <a:endParaRPr lang="en-GB"/>
        </a:p>
      </dgm:t>
    </dgm:pt>
    <dgm:pt modelId="{2063EB37-B43A-4B3C-BFE5-8A77CF9F6956}">
      <dgm:prSet/>
      <dgm:spPr/>
      <dgm:t>
        <a:bodyPr/>
        <a:lstStyle/>
        <a:p>
          <a:pPr>
            <a:buNone/>
          </a:pPr>
          <a:r>
            <a:rPr lang="en-GB" b="1" i="0" dirty="0"/>
            <a:t>AMLR</a:t>
          </a:r>
          <a:endParaRPr lang="en-GB" b="0" i="0" dirty="0"/>
        </a:p>
      </dgm:t>
    </dgm:pt>
    <dgm:pt modelId="{3514AB67-9711-4D36-8D46-97CA1F1E2325}" type="parTrans" cxnId="{A96B54EA-8196-4B64-BC83-9BC122174FC3}">
      <dgm:prSet/>
      <dgm:spPr/>
      <dgm:t>
        <a:bodyPr/>
        <a:lstStyle/>
        <a:p>
          <a:endParaRPr lang="en-GB"/>
        </a:p>
      </dgm:t>
    </dgm:pt>
    <dgm:pt modelId="{7508C8A5-6704-4200-A3D6-DD1615ADC0D3}" type="sibTrans" cxnId="{A96B54EA-8196-4B64-BC83-9BC122174FC3}">
      <dgm:prSet/>
      <dgm:spPr/>
      <dgm:t>
        <a:bodyPr/>
        <a:lstStyle/>
        <a:p>
          <a:endParaRPr lang="en-GB"/>
        </a:p>
      </dgm:t>
    </dgm:pt>
    <dgm:pt modelId="{144F9CE8-AD21-4CBE-B5EB-F44394F09FC0}">
      <dgm:prSet/>
      <dgm:spPr/>
      <dgm:t>
        <a:bodyPr/>
        <a:lstStyle/>
        <a:p>
          <a:pPr>
            <a:buFont typeface="Arial" panose="020B0604020202020204" pitchFamily="34" charset="0"/>
            <a:buNone/>
          </a:pPr>
          <a:r>
            <a:rPr lang="en-GB" b="1" i="0" dirty="0"/>
            <a:t>AMLD 5</a:t>
          </a:r>
          <a:endParaRPr lang="en-GB" b="0" i="0" dirty="0"/>
        </a:p>
      </dgm:t>
    </dgm:pt>
    <dgm:pt modelId="{4632FD40-816A-42F7-815D-ADC7EA3673E3}" type="parTrans" cxnId="{8D0C8EEC-69C3-4DA3-80E4-669B42BE0A59}">
      <dgm:prSet/>
      <dgm:spPr/>
      <dgm:t>
        <a:bodyPr/>
        <a:lstStyle/>
        <a:p>
          <a:endParaRPr lang="en-GB"/>
        </a:p>
      </dgm:t>
    </dgm:pt>
    <dgm:pt modelId="{F8D68DE7-DAB4-45AE-9C86-E45DC3C7816B}" type="sibTrans" cxnId="{8D0C8EEC-69C3-4DA3-80E4-669B42BE0A59}">
      <dgm:prSet/>
      <dgm:spPr/>
      <dgm:t>
        <a:bodyPr/>
        <a:lstStyle/>
        <a:p>
          <a:endParaRPr lang="en-GB"/>
        </a:p>
      </dgm:t>
    </dgm:pt>
    <dgm:pt modelId="{5F5F3D20-F9C0-4287-AE59-1FA1F17606B6}">
      <dgm:prSet/>
      <dgm:spPr/>
      <dgm:t>
        <a:bodyPr/>
        <a:lstStyle/>
        <a:p>
          <a:r>
            <a:rPr lang="en-US" b="0" i="0" dirty="0"/>
            <a:t>CASPs and issuers of EMTs should become familiar with the mechanisms that MSs will create to prevent the use of the financial system for ML/TF purposes in their respective jurisdictions of interest. </a:t>
          </a:r>
          <a:endParaRPr lang="en-GB" dirty="0"/>
        </a:p>
      </dgm:t>
    </dgm:pt>
    <dgm:pt modelId="{982371C9-5FEE-4A82-ADA0-4D344F1965CD}" type="parTrans" cxnId="{40436FE1-244C-4767-A24E-F362E4E4E21B}">
      <dgm:prSet/>
      <dgm:spPr/>
      <dgm:t>
        <a:bodyPr/>
        <a:lstStyle/>
        <a:p>
          <a:endParaRPr lang="en-GB"/>
        </a:p>
      </dgm:t>
    </dgm:pt>
    <dgm:pt modelId="{85A0E3C4-EAC9-424D-8086-B28447D3C3F5}" type="sibTrans" cxnId="{40436FE1-244C-4767-A24E-F362E4E4E21B}">
      <dgm:prSet/>
      <dgm:spPr/>
      <dgm:t>
        <a:bodyPr/>
        <a:lstStyle/>
        <a:p>
          <a:endParaRPr lang="en-GB"/>
        </a:p>
      </dgm:t>
    </dgm:pt>
    <dgm:pt modelId="{FFE68E72-12BF-4361-AB00-FA0905F18C79}">
      <dgm:prSet/>
      <dgm:spPr/>
      <dgm:t>
        <a:bodyPr/>
        <a:lstStyle/>
        <a:p>
          <a:pPr>
            <a:buNone/>
          </a:pPr>
          <a:r>
            <a:rPr lang="en-US" b="1" i="0" dirty="0"/>
            <a:t>AMLA R</a:t>
          </a:r>
          <a:endParaRPr lang="en-GB" dirty="0"/>
        </a:p>
      </dgm:t>
    </dgm:pt>
    <dgm:pt modelId="{25133FA0-8D89-41C3-A489-AF60E526725C}" type="parTrans" cxnId="{2BB8CA81-B638-4BBD-8ACE-612E8787F4A8}">
      <dgm:prSet/>
      <dgm:spPr/>
      <dgm:t>
        <a:bodyPr/>
        <a:lstStyle/>
        <a:p>
          <a:endParaRPr lang="en-GB"/>
        </a:p>
      </dgm:t>
    </dgm:pt>
    <dgm:pt modelId="{579531DF-1A40-485F-9F0A-714006D8DCAC}" type="sibTrans" cxnId="{2BB8CA81-B638-4BBD-8ACE-612E8787F4A8}">
      <dgm:prSet/>
      <dgm:spPr/>
      <dgm:t>
        <a:bodyPr/>
        <a:lstStyle/>
        <a:p>
          <a:endParaRPr lang="en-GB"/>
        </a:p>
      </dgm:t>
    </dgm:pt>
    <dgm:pt modelId="{47CA491D-A954-4BE1-9F8B-ECB68D04B9DB}">
      <dgm:prSet/>
      <dgm:spPr/>
      <dgm:t>
        <a:bodyPr/>
        <a:lstStyle/>
        <a:p>
          <a:r>
            <a:rPr lang="en-US" b="0" i="0" dirty="0"/>
            <a:t>Certain CASPs might be directly supervised by AMLA if they are considered as one of the highest-risk cross-border entities.</a:t>
          </a:r>
          <a:endParaRPr lang="en-GB" dirty="0"/>
        </a:p>
      </dgm:t>
    </dgm:pt>
    <dgm:pt modelId="{C3D15CB3-38B0-47B9-832A-3022D22C8021}" type="parTrans" cxnId="{BD8F6455-21EA-45F8-93F9-17D7D3782145}">
      <dgm:prSet/>
      <dgm:spPr/>
      <dgm:t>
        <a:bodyPr/>
        <a:lstStyle/>
        <a:p>
          <a:endParaRPr lang="en-GB"/>
        </a:p>
      </dgm:t>
    </dgm:pt>
    <dgm:pt modelId="{0C74971F-A4B5-4658-8CD1-35293720FB7F}" type="sibTrans" cxnId="{BD8F6455-21EA-45F8-93F9-17D7D3782145}">
      <dgm:prSet/>
      <dgm:spPr/>
      <dgm:t>
        <a:bodyPr/>
        <a:lstStyle/>
        <a:p>
          <a:endParaRPr lang="en-GB"/>
        </a:p>
      </dgm:t>
    </dgm:pt>
    <dgm:pt modelId="{9DB8B5CB-B7BA-47EA-B052-1EB8AC3563B7}">
      <dgm:prSet phldrT="[Text]" custT="1"/>
      <dgm:spPr/>
      <dgm:t>
        <a:bodyPr/>
        <a:lstStyle/>
        <a:p>
          <a:r>
            <a:rPr lang="en-GB" sz="1100" kern="1200"/>
            <a:t>inclusion of </a:t>
          </a:r>
          <a:r>
            <a:rPr lang="en-GB" sz="1100" b="0" u="sng" kern="1200"/>
            <a:t>custodian wallet providers </a:t>
          </a:r>
          <a:r>
            <a:rPr lang="en-GB" sz="1100" kern="1200"/>
            <a:t>and </a:t>
          </a:r>
          <a:r>
            <a:rPr lang="en-GB" sz="1100" b="0" u="sng" kern="1200"/>
            <a:t>providers engaged in exchange services between virtual and fiat currencies</a:t>
          </a:r>
          <a:r>
            <a:rPr lang="en-GB" sz="1100" b="1" kern="1200"/>
            <a:t> </a:t>
          </a:r>
          <a:r>
            <a:rPr lang="en-GB" sz="1100" kern="1200"/>
            <a:t>within the scope of the AML/CFT legal framework by defining </a:t>
          </a:r>
          <a:r>
            <a:rPr lang="en-GB" sz="1100" kern="1200">
              <a:latin typeface="Aptos" panose="02110004020202020204"/>
              <a:ea typeface="+mn-ea"/>
              <a:cs typeface="+mn-cs"/>
            </a:rPr>
            <a:t>them as obliged entities.</a:t>
          </a:r>
          <a:endParaRPr lang="en-GB" sz="1100" kern="1200" dirty="0">
            <a:latin typeface="Aptos" panose="02110004020202020204"/>
            <a:ea typeface="+mn-ea"/>
            <a:cs typeface="+mn-cs"/>
          </a:endParaRPr>
        </a:p>
      </dgm:t>
    </dgm:pt>
    <dgm:pt modelId="{72BA9969-2FB4-47C7-985E-4D60A418621F}" type="parTrans" cxnId="{918ACBEE-2E4D-43AA-A4C9-74C9221E0B3C}">
      <dgm:prSet/>
      <dgm:spPr/>
      <dgm:t>
        <a:bodyPr/>
        <a:lstStyle/>
        <a:p>
          <a:endParaRPr lang="en-GB"/>
        </a:p>
      </dgm:t>
    </dgm:pt>
    <dgm:pt modelId="{B6CEB8C7-CFA2-445B-9527-87477D447764}" type="sibTrans" cxnId="{918ACBEE-2E4D-43AA-A4C9-74C9221E0B3C}">
      <dgm:prSet/>
      <dgm:spPr/>
      <dgm:t>
        <a:bodyPr/>
        <a:lstStyle/>
        <a:p>
          <a:endParaRPr lang="en-GB"/>
        </a:p>
      </dgm:t>
    </dgm:pt>
    <dgm:pt modelId="{AED462F5-83FC-4473-8659-85E6ECD246A3}">
      <dgm:prSet phldrT="[Text]"/>
      <dgm:spPr/>
      <dgm:t>
        <a:bodyPr/>
        <a:lstStyle/>
        <a:p>
          <a:r>
            <a:rPr lang="en-GB" dirty="0"/>
            <a:t>Expanded the EU regulatory perimeter to a wide range of crypto-asset activities, including stablecoins.</a:t>
          </a:r>
        </a:p>
      </dgm:t>
    </dgm:pt>
    <dgm:pt modelId="{E316666C-7BD0-4209-8B2B-4508B10BDBDD}" type="parTrans" cxnId="{75EB7AC5-0EBC-4624-89FF-97B0B6B80219}">
      <dgm:prSet/>
      <dgm:spPr/>
      <dgm:t>
        <a:bodyPr/>
        <a:lstStyle/>
        <a:p>
          <a:endParaRPr lang="en-GB"/>
        </a:p>
      </dgm:t>
    </dgm:pt>
    <dgm:pt modelId="{5E64DDCE-D46D-4A21-BCAD-22E6A897E2FF}" type="sibTrans" cxnId="{75EB7AC5-0EBC-4624-89FF-97B0B6B80219}">
      <dgm:prSet/>
      <dgm:spPr/>
      <dgm:t>
        <a:bodyPr/>
        <a:lstStyle/>
        <a:p>
          <a:endParaRPr lang="en-GB"/>
        </a:p>
      </dgm:t>
    </dgm:pt>
    <dgm:pt modelId="{1DA27024-3E8E-46B0-871B-E65A43A86B43}">
      <dgm:prSet/>
      <dgm:spPr/>
      <dgm:t>
        <a:bodyPr/>
        <a:lstStyle/>
        <a:p>
          <a:r>
            <a:rPr lang="en-US" b="0" i="0" dirty="0"/>
            <a:t>Ensures the traceability of transfer of crypto-assets - including electronic money tokens defined under MiCAR and transfers executed by crypto-ATMs - by accompanying a transfer with information on the originator and beneficiary.</a:t>
          </a:r>
          <a:endParaRPr lang="en-GB" b="0" i="0" dirty="0"/>
        </a:p>
      </dgm:t>
    </dgm:pt>
    <dgm:pt modelId="{7578B468-7EFE-4D0A-A7C4-7B625F467419}" type="parTrans" cxnId="{05F79CFD-590C-4435-A0AE-148860543943}">
      <dgm:prSet/>
      <dgm:spPr/>
      <dgm:t>
        <a:bodyPr/>
        <a:lstStyle/>
        <a:p>
          <a:endParaRPr lang="en-GB"/>
        </a:p>
      </dgm:t>
    </dgm:pt>
    <dgm:pt modelId="{62A6AC8B-DB41-4462-AD2B-C3EBDE30D0EA}" type="sibTrans" cxnId="{05F79CFD-590C-4435-A0AE-148860543943}">
      <dgm:prSet/>
      <dgm:spPr/>
      <dgm:t>
        <a:bodyPr/>
        <a:lstStyle/>
        <a:p>
          <a:endParaRPr lang="en-GB"/>
        </a:p>
      </dgm:t>
    </dgm:pt>
    <dgm:pt modelId="{12C5A59F-924B-49F4-B09F-7491BD87A853}">
      <dgm:prSet/>
      <dgm:spPr/>
      <dgm:t>
        <a:bodyPr/>
        <a:lstStyle/>
        <a:p>
          <a:pPr>
            <a:buFont typeface="Arial" panose="020B0604020202020204" pitchFamily="34" charset="0"/>
            <a:buChar char="•"/>
          </a:pPr>
          <a:r>
            <a:rPr lang="en-GB" b="0" i="0" dirty="0"/>
            <a:t>All types and categories of crypto-asset business identified by </a:t>
          </a:r>
          <a:r>
            <a:rPr lang="en-GB" b="0" i="0" dirty="0" err="1"/>
            <a:t>MiCA</a:t>
          </a:r>
          <a:r>
            <a:rPr lang="en-GB" b="0" i="0" dirty="0"/>
            <a:t> added to the list of AML/CFT obliged entities.</a:t>
          </a:r>
        </a:p>
      </dgm:t>
    </dgm:pt>
    <dgm:pt modelId="{DA91FB27-7AD4-4879-8027-E4CC529BA934}" type="parTrans" cxnId="{870153F8-C762-45DB-9BF4-19360B1D5FEF}">
      <dgm:prSet/>
      <dgm:spPr/>
      <dgm:t>
        <a:bodyPr/>
        <a:lstStyle/>
        <a:p>
          <a:endParaRPr lang="en-GB"/>
        </a:p>
      </dgm:t>
    </dgm:pt>
    <dgm:pt modelId="{DB4CA975-3927-4CAF-8106-C359CAF9220A}" type="sibTrans" cxnId="{870153F8-C762-45DB-9BF4-19360B1D5FEF}">
      <dgm:prSet/>
      <dgm:spPr/>
      <dgm:t>
        <a:bodyPr/>
        <a:lstStyle/>
        <a:p>
          <a:endParaRPr lang="en-GB"/>
        </a:p>
      </dgm:t>
    </dgm:pt>
    <dgm:pt modelId="{C3C1B040-F5B7-47DB-BD50-65C74F4C13FE}">
      <dgm:prSet/>
      <dgm:spPr/>
      <dgm:t>
        <a:bodyPr/>
        <a:lstStyle/>
        <a:p>
          <a:pPr>
            <a:buNone/>
          </a:pPr>
          <a:r>
            <a:rPr lang="en-US" b="1" i="0" dirty="0"/>
            <a:t>6th AMLD</a:t>
          </a:r>
          <a:endParaRPr lang="en-GB" b="0" i="0" dirty="0"/>
        </a:p>
      </dgm:t>
    </dgm:pt>
    <dgm:pt modelId="{A73EC730-0680-45DC-9A6C-23DA056B1127}" type="parTrans" cxnId="{ACC70F76-479F-49B6-B677-52AECBF558EC}">
      <dgm:prSet/>
      <dgm:spPr/>
      <dgm:t>
        <a:bodyPr/>
        <a:lstStyle/>
        <a:p>
          <a:endParaRPr lang="en-GB"/>
        </a:p>
      </dgm:t>
    </dgm:pt>
    <dgm:pt modelId="{96C20A0A-0B2F-4AD6-936E-655C7907F899}" type="sibTrans" cxnId="{ACC70F76-479F-49B6-B677-52AECBF558EC}">
      <dgm:prSet/>
      <dgm:spPr/>
      <dgm:t>
        <a:bodyPr/>
        <a:lstStyle/>
        <a:p>
          <a:endParaRPr lang="en-GB"/>
        </a:p>
      </dgm:t>
    </dgm:pt>
    <dgm:pt modelId="{D9E7D39C-7A1A-4CFA-B1D2-E6EBCBBCE055}" type="pres">
      <dgm:prSet presAssocID="{9A52B31C-63DE-4C92-B54A-218CA223D871}" presName="Name0" presStyleCnt="0">
        <dgm:presLayoutVars>
          <dgm:dir/>
          <dgm:animLvl val="lvl"/>
          <dgm:resizeHandles val="exact"/>
        </dgm:presLayoutVars>
      </dgm:prSet>
      <dgm:spPr/>
    </dgm:pt>
    <dgm:pt modelId="{964E6EEE-5B95-443E-B1DA-3E731A476934}" type="pres">
      <dgm:prSet presAssocID="{FE397DD1-DE34-4BBD-90E7-269D468FE485}" presName="composite" presStyleCnt="0"/>
      <dgm:spPr/>
    </dgm:pt>
    <dgm:pt modelId="{A966A672-251D-499A-9A0F-9A421D03909A}" type="pres">
      <dgm:prSet presAssocID="{FE397DD1-DE34-4BBD-90E7-269D468FE485}" presName="parTx" presStyleLbl="alignNode1" presStyleIdx="0" presStyleCnt="3">
        <dgm:presLayoutVars>
          <dgm:chMax val="0"/>
          <dgm:chPref val="0"/>
          <dgm:bulletEnabled val="1"/>
        </dgm:presLayoutVars>
      </dgm:prSet>
      <dgm:spPr/>
    </dgm:pt>
    <dgm:pt modelId="{3740CB8F-D7D2-4986-B66A-09026B5149C5}" type="pres">
      <dgm:prSet presAssocID="{FE397DD1-DE34-4BBD-90E7-269D468FE485}" presName="desTx" presStyleLbl="alignAccFollowNode1" presStyleIdx="0" presStyleCnt="3">
        <dgm:presLayoutVars>
          <dgm:bulletEnabled val="1"/>
        </dgm:presLayoutVars>
      </dgm:prSet>
      <dgm:spPr/>
    </dgm:pt>
    <dgm:pt modelId="{D151A224-1A17-4E50-90BE-EA896E61F009}" type="pres">
      <dgm:prSet presAssocID="{ABB23510-C201-4C16-8344-97B875463D56}" presName="space" presStyleCnt="0"/>
      <dgm:spPr/>
    </dgm:pt>
    <dgm:pt modelId="{F533DEC1-54BA-4C34-B5E0-E7F888316AA7}" type="pres">
      <dgm:prSet presAssocID="{CBF80085-EC52-4E6D-96FF-1F393D038876}" presName="composite" presStyleCnt="0"/>
      <dgm:spPr/>
    </dgm:pt>
    <dgm:pt modelId="{F68F43C6-44B9-4EB2-A870-6F4C52D8461B}" type="pres">
      <dgm:prSet presAssocID="{CBF80085-EC52-4E6D-96FF-1F393D038876}" presName="parTx" presStyleLbl="alignNode1" presStyleIdx="1" presStyleCnt="3">
        <dgm:presLayoutVars>
          <dgm:chMax val="0"/>
          <dgm:chPref val="0"/>
          <dgm:bulletEnabled val="1"/>
        </dgm:presLayoutVars>
      </dgm:prSet>
      <dgm:spPr/>
    </dgm:pt>
    <dgm:pt modelId="{C5396512-07C3-4D8A-9BD1-FBDC7F0DC59F}" type="pres">
      <dgm:prSet presAssocID="{CBF80085-EC52-4E6D-96FF-1F393D038876}" presName="desTx" presStyleLbl="alignAccFollowNode1" presStyleIdx="1" presStyleCnt="3">
        <dgm:presLayoutVars>
          <dgm:bulletEnabled val="1"/>
        </dgm:presLayoutVars>
      </dgm:prSet>
      <dgm:spPr/>
    </dgm:pt>
    <dgm:pt modelId="{CF39116D-7F38-47EE-AE6C-1AF5B3D7FD51}" type="pres">
      <dgm:prSet presAssocID="{ACC729AA-AB54-408E-9370-964CC44C5D12}" presName="space" presStyleCnt="0"/>
      <dgm:spPr/>
    </dgm:pt>
    <dgm:pt modelId="{2DF52DAA-206A-46C0-A2F0-DF747B186332}" type="pres">
      <dgm:prSet presAssocID="{2A32B7BF-A83F-4C6E-B6BD-E8E770BA89C1}" presName="composite" presStyleCnt="0"/>
      <dgm:spPr/>
    </dgm:pt>
    <dgm:pt modelId="{C26B9358-5AE4-4301-BE48-F893F1279840}" type="pres">
      <dgm:prSet presAssocID="{2A32B7BF-A83F-4C6E-B6BD-E8E770BA89C1}" presName="parTx" presStyleLbl="alignNode1" presStyleIdx="2" presStyleCnt="3">
        <dgm:presLayoutVars>
          <dgm:chMax val="0"/>
          <dgm:chPref val="0"/>
          <dgm:bulletEnabled val="1"/>
        </dgm:presLayoutVars>
      </dgm:prSet>
      <dgm:spPr/>
    </dgm:pt>
    <dgm:pt modelId="{183CFF5F-5AA6-4C72-A782-43BDCE820E24}" type="pres">
      <dgm:prSet presAssocID="{2A32B7BF-A83F-4C6E-B6BD-E8E770BA89C1}" presName="desTx" presStyleLbl="alignAccFollowNode1" presStyleIdx="2" presStyleCnt="3" custLinFactNeighborX="-1040">
        <dgm:presLayoutVars>
          <dgm:bulletEnabled val="1"/>
        </dgm:presLayoutVars>
      </dgm:prSet>
      <dgm:spPr/>
    </dgm:pt>
  </dgm:ptLst>
  <dgm:cxnLst>
    <dgm:cxn modelId="{23E6BF09-9AEA-44A6-B1CA-6B726666D1D2}" type="presOf" srcId="{D0544887-F4B3-4E61-8783-E28ACF349A63}" destId="{C5396512-07C3-4D8A-9BD1-FBDC7F0DC59F}" srcOrd="0" destOrd="0" presId="urn:microsoft.com/office/officeart/2005/8/layout/hList1"/>
    <dgm:cxn modelId="{330FE10B-3637-4FD4-98CB-3B77C950DDAB}" type="presOf" srcId="{144F9CE8-AD21-4CBE-B5EB-F44394F09FC0}" destId="{C5396512-07C3-4D8A-9BD1-FBDC7F0DC59F}" srcOrd="0" destOrd="4" presId="urn:microsoft.com/office/officeart/2005/8/layout/hList1"/>
    <dgm:cxn modelId="{BDB72121-704A-41C2-AE70-E7E457FDDE07}" type="presOf" srcId="{172B3F83-70B7-441F-A73E-DBE44CF7E461}" destId="{3740CB8F-D7D2-4986-B66A-09026B5149C5}" srcOrd="0" destOrd="0" presId="urn:microsoft.com/office/officeart/2005/8/layout/hList1"/>
    <dgm:cxn modelId="{7F1E2824-FE3F-419C-899A-8DE0457D07B8}" srcId="{9A52B31C-63DE-4C92-B54A-218CA223D871}" destId="{FE397DD1-DE34-4BBD-90E7-269D468FE485}" srcOrd="0" destOrd="0" parTransId="{BDC9526F-B279-41E7-A3DD-4122977BCBDD}" sibTransId="{ABB23510-C201-4C16-8344-97B875463D56}"/>
    <dgm:cxn modelId="{19D90D28-81D1-494E-9D41-E87EFAB6828E}" type="presOf" srcId="{9DB8B5CB-B7BA-47EA-B052-1EB8AC3563B7}" destId="{3740CB8F-D7D2-4986-B66A-09026B5149C5}" srcOrd="0" destOrd="1" presId="urn:microsoft.com/office/officeart/2005/8/layout/hList1"/>
    <dgm:cxn modelId="{9FC84B2F-17D0-4C62-95FA-2613F25F3337}" srcId="{CBF80085-EC52-4E6D-96FF-1F393D038876}" destId="{D0544887-F4B3-4E61-8783-E28ACF349A63}" srcOrd="0" destOrd="0" parTransId="{3B4772DB-E557-48DB-BB8F-36CC8EBC7D75}" sibTransId="{50B4B54E-1FC8-4A2E-94AE-DA01C7F9BF0A}"/>
    <dgm:cxn modelId="{494D9635-E21C-4DD8-A294-F821DC7C106F}" srcId="{CBF80085-EC52-4E6D-96FF-1F393D038876}" destId="{02D98709-F20F-4B17-B3F2-A04153B0924E}" srcOrd="1" destOrd="0" parTransId="{60BE895D-7E2D-4BAE-9D1C-162916DD3BEB}" sibTransId="{8073C800-5174-4346-BC00-7406C53B4E4C}"/>
    <dgm:cxn modelId="{86C4315D-F6D7-4216-B76A-5AC1AF10D86F}" type="presOf" srcId="{02D98709-F20F-4B17-B3F2-A04153B0924E}" destId="{C5396512-07C3-4D8A-9BD1-FBDC7F0DC59F}" srcOrd="0" destOrd="2" presId="urn:microsoft.com/office/officeart/2005/8/layout/hList1"/>
    <dgm:cxn modelId="{ED5DD362-AB81-4824-886A-766BA7990E58}" type="presOf" srcId="{FFE68E72-12BF-4361-AB00-FA0905F18C79}" destId="{183CFF5F-5AA6-4C72-A782-43BDCE820E24}" srcOrd="0" destOrd="3" presId="urn:microsoft.com/office/officeart/2005/8/layout/hList1"/>
    <dgm:cxn modelId="{39DC3469-4359-451D-B7C2-0D243C1DF11E}" type="presOf" srcId="{1DA27024-3E8E-46B0-871B-E65A43A86B43}" destId="{C5396512-07C3-4D8A-9BD1-FBDC7F0DC59F}" srcOrd="0" destOrd="3" presId="urn:microsoft.com/office/officeart/2005/8/layout/hList1"/>
    <dgm:cxn modelId="{2F768C6B-E98F-45AC-8091-D74357077711}" type="presOf" srcId="{5F5F3D20-F9C0-4287-AE59-1FA1F17606B6}" destId="{183CFF5F-5AA6-4C72-A782-43BDCE820E24}" srcOrd="0" destOrd="2" presId="urn:microsoft.com/office/officeart/2005/8/layout/hList1"/>
    <dgm:cxn modelId="{1B810F4F-59D6-490C-AA3B-B35D1687706C}" type="presOf" srcId="{2A32B7BF-A83F-4C6E-B6BD-E8E770BA89C1}" destId="{C26B9358-5AE4-4301-BE48-F893F1279840}" srcOrd="0" destOrd="0" presId="urn:microsoft.com/office/officeart/2005/8/layout/hList1"/>
    <dgm:cxn modelId="{BD8F6455-21EA-45F8-93F9-17D7D3782145}" srcId="{FFE68E72-12BF-4361-AB00-FA0905F18C79}" destId="{47CA491D-A954-4BE1-9F8B-ECB68D04B9DB}" srcOrd="0" destOrd="0" parTransId="{C3D15CB3-38B0-47B9-832A-3022D22C8021}" sibTransId="{0C74971F-A4B5-4658-8CD1-35293720FB7F}"/>
    <dgm:cxn modelId="{C3EBBE55-B0F2-4C0A-A18B-C46A63A199B9}" srcId="{9A52B31C-63DE-4C92-B54A-218CA223D871}" destId="{CBF80085-EC52-4E6D-96FF-1F393D038876}" srcOrd="1" destOrd="0" parTransId="{E8118775-1CB4-420C-82D5-EF2F14C230B4}" sibTransId="{ACC729AA-AB54-408E-9370-964CC44C5D12}"/>
    <dgm:cxn modelId="{ACC70F76-479F-49B6-B677-52AECBF558EC}" srcId="{2A32B7BF-A83F-4C6E-B6BD-E8E770BA89C1}" destId="{C3C1B040-F5B7-47DB-BD50-65C74F4C13FE}" srcOrd="1" destOrd="0" parTransId="{A73EC730-0680-45DC-9A6C-23DA056B1127}" sibTransId="{96C20A0A-0B2F-4AD6-936E-655C7907F899}"/>
    <dgm:cxn modelId="{325E047B-812E-47D9-BC5E-678A3B12020A}" type="presOf" srcId="{C3C1B040-F5B7-47DB-BD50-65C74F4C13FE}" destId="{183CFF5F-5AA6-4C72-A782-43BDCE820E24}" srcOrd="0" destOrd="1" presId="urn:microsoft.com/office/officeart/2005/8/layout/hList1"/>
    <dgm:cxn modelId="{2BB8CA81-B638-4BBD-8ACE-612E8787F4A8}" srcId="{2A32B7BF-A83F-4C6E-B6BD-E8E770BA89C1}" destId="{FFE68E72-12BF-4361-AB00-FA0905F18C79}" srcOrd="2" destOrd="0" parTransId="{25133FA0-8D89-41C3-A489-AF60E526725C}" sibTransId="{579531DF-1A40-485F-9F0A-714006D8DCAC}"/>
    <dgm:cxn modelId="{2D77D290-2DD3-4DE5-980F-AE6FF3D16F7F}" srcId="{9A52B31C-63DE-4C92-B54A-218CA223D871}" destId="{2A32B7BF-A83F-4C6E-B6BD-E8E770BA89C1}" srcOrd="2" destOrd="0" parTransId="{F39FF745-EF17-4437-A9CE-062053CB49A8}" sibTransId="{DD0BD330-07D6-4B50-B45E-740EDB47DA64}"/>
    <dgm:cxn modelId="{5EAD9395-07AF-4CDA-A247-DF0F9EF589F7}" type="presOf" srcId="{12C5A59F-924B-49F4-B09F-7491BD87A853}" destId="{C5396512-07C3-4D8A-9BD1-FBDC7F0DC59F}" srcOrd="0" destOrd="5" presId="urn:microsoft.com/office/officeart/2005/8/layout/hList1"/>
    <dgm:cxn modelId="{3DD1CCB0-8463-4671-B360-A85AC0910A76}" type="presOf" srcId="{FE397DD1-DE34-4BBD-90E7-269D468FE485}" destId="{A966A672-251D-499A-9A0F-9A421D03909A}" srcOrd="0" destOrd="0" presId="urn:microsoft.com/office/officeart/2005/8/layout/hList1"/>
    <dgm:cxn modelId="{0EF2F5B8-58DA-4000-9477-3A5FD49EED3E}" type="presOf" srcId="{9A52B31C-63DE-4C92-B54A-218CA223D871}" destId="{D9E7D39C-7A1A-4CFA-B1D2-E6EBCBBCE055}" srcOrd="0" destOrd="0" presId="urn:microsoft.com/office/officeart/2005/8/layout/hList1"/>
    <dgm:cxn modelId="{BBEAF6BF-148A-4BEE-A8D5-CDF1EEB95858}" type="presOf" srcId="{47CA491D-A954-4BE1-9F8B-ECB68D04B9DB}" destId="{183CFF5F-5AA6-4C72-A782-43BDCE820E24}" srcOrd="0" destOrd="4" presId="urn:microsoft.com/office/officeart/2005/8/layout/hList1"/>
    <dgm:cxn modelId="{0D6769C5-5097-4641-95D9-DC8019A18F4D}" type="presOf" srcId="{2063EB37-B43A-4B3C-BFE5-8A77CF9F6956}" destId="{183CFF5F-5AA6-4C72-A782-43BDCE820E24}" srcOrd="0" destOrd="0" presId="urn:microsoft.com/office/officeart/2005/8/layout/hList1"/>
    <dgm:cxn modelId="{75EB7AC5-0EBC-4624-89FF-97B0B6B80219}" srcId="{D0544887-F4B3-4E61-8783-E28ACF349A63}" destId="{AED462F5-83FC-4473-8659-85E6ECD246A3}" srcOrd="0" destOrd="0" parTransId="{E316666C-7BD0-4209-8B2B-4508B10BDBDD}" sibTransId="{5E64DDCE-D46D-4A21-BCAD-22E6A897E2FF}"/>
    <dgm:cxn modelId="{40436FE1-244C-4767-A24E-F362E4E4E21B}" srcId="{C3C1B040-F5B7-47DB-BD50-65C74F4C13FE}" destId="{5F5F3D20-F9C0-4287-AE59-1FA1F17606B6}" srcOrd="0" destOrd="0" parTransId="{982371C9-5FEE-4A82-ADA0-4D344F1965CD}" sibTransId="{85A0E3C4-EAC9-424D-8086-B28447D3C3F5}"/>
    <dgm:cxn modelId="{EA69E7E1-FCE2-4C5E-AE6D-56EEAE659F65}" type="presOf" srcId="{CBF80085-EC52-4E6D-96FF-1F393D038876}" destId="{F68F43C6-44B9-4EB2-A870-6F4C52D8461B}" srcOrd="0" destOrd="0" presId="urn:microsoft.com/office/officeart/2005/8/layout/hList1"/>
    <dgm:cxn modelId="{45DDC0E4-8A36-47B6-A134-0C8F0CB4B0C9}" type="presOf" srcId="{AED462F5-83FC-4473-8659-85E6ECD246A3}" destId="{C5396512-07C3-4D8A-9BD1-FBDC7F0DC59F}" srcOrd="0" destOrd="1" presId="urn:microsoft.com/office/officeart/2005/8/layout/hList1"/>
    <dgm:cxn modelId="{A96B54EA-8196-4B64-BC83-9BC122174FC3}" srcId="{2A32B7BF-A83F-4C6E-B6BD-E8E770BA89C1}" destId="{2063EB37-B43A-4B3C-BFE5-8A77CF9F6956}" srcOrd="0" destOrd="0" parTransId="{3514AB67-9711-4D36-8D46-97CA1F1E2325}" sibTransId="{7508C8A5-6704-4200-A3D6-DD1615ADC0D3}"/>
    <dgm:cxn modelId="{8D0C8EEC-69C3-4DA3-80E4-669B42BE0A59}" srcId="{CBF80085-EC52-4E6D-96FF-1F393D038876}" destId="{144F9CE8-AD21-4CBE-B5EB-F44394F09FC0}" srcOrd="2" destOrd="0" parTransId="{4632FD40-816A-42F7-815D-ADC7EA3673E3}" sibTransId="{F8D68DE7-DAB4-45AE-9C86-E45DC3C7816B}"/>
    <dgm:cxn modelId="{DEA590EE-817A-43A2-B94D-87B84B2C2723}" srcId="{FE397DD1-DE34-4BBD-90E7-269D468FE485}" destId="{172B3F83-70B7-441F-A73E-DBE44CF7E461}" srcOrd="0" destOrd="0" parTransId="{A9748A5F-83C9-4E8B-8866-09D185FBB949}" sibTransId="{6EE5DDC9-933C-4CE9-B205-3135456A0421}"/>
    <dgm:cxn modelId="{918ACBEE-2E4D-43AA-A4C9-74C9221E0B3C}" srcId="{172B3F83-70B7-441F-A73E-DBE44CF7E461}" destId="{9DB8B5CB-B7BA-47EA-B052-1EB8AC3563B7}" srcOrd="0" destOrd="0" parTransId="{72BA9969-2FB4-47C7-985E-4D60A418621F}" sibTransId="{B6CEB8C7-CFA2-445B-9527-87477D447764}"/>
    <dgm:cxn modelId="{870153F8-C762-45DB-9BF4-19360B1D5FEF}" srcId="{144F9CE8-AD21-4CBE-B5EB-F44394F09FC0}" destId="{12C5A59F-924B-49F4-B09F-7491BD87A853}" srcOrd="0" destOrd="0" parTransId="{DA91FB27-7AD4-4879-8027-E4CC529BA934}" sibTransId="{DB4CA975-3927-4CAF-8106-C359CAF9220A}"/>
    <dgm:cxn modelId="{05F79CFD-590C-4435-A0AE-148860543943}" srcId="{02D98709-F20F-4B17-B3F2-A04153B0924E}" destId="{1DA27024-3E8E-46B0-871B-E65A43A86B43}" srcOrd="0" destOrd="0" parTransId="{7578B468-7EFE-4D0A-A7C4-7B625F467419}" sibTransId="{62A6AC8B-DB41-4462-AD2B-C3EBDE30D0EA}"/>
    <dgm:cxn modelId="{07788139-3998-4821-88E7-BE9A74F8446D}" type="presParOf" srcId="{D9E7D39C-7A1A-4CFA-B1D2-E6EBCBBCE055}" destId="{964E6EEE-5B95-443E-B1DA-3E731A476934}" srcOrd="0" destOrd="0" presId="urn:microsoft.com/office/officeart/2005/8/layout/hList1"/>
    <dgm:cxn modelId="{A3BE3F41-E07C-4066-9576-64998EC8C8EC}" type="presParOf" srcId="{964E6EEE-5B95-443E-B1DA-3E731A476934}" destId="{A966A672-251D-499A-9A0F-9A421D03909A}" srcOrd="0" destOrd="0" presId="urn:microsoft.com/office/officeart/2005/8/layout/hList1"/>
    <dgm:cxn modelId="{A3A1CA5C-4F38-48FE-A241-C940B1F09033}" type="presParOf" srcId="{964E6EEE-5B95-443E-B1DA-3E731A476934}" destId="{3740CB8F-D7D2-4986-B66A-09026B5149C5}" srcOrd="1" destOrd="0" presId="urn:microsoft.com/office/officeart/2005/8/layout/hList1"/>
    <dgm:cxn modelId="{EA5F8B6F-0873-490F-ABEF-333DFAB003F1}" type="presParOf" srcId="{D9E7D39C-7A1A-4CFA-B1D2-E6EBCBBCE055}" destId="{D151A224-1A17-4E50-90BE-EA896E61F009}" srcOrd="1" destOrd="0" presId="urn:microsoft.com/office/officeart/2005/8/layout/hList1"/>
    <dgm:cxn modelId="{D81A23E8-18FE-4BE1-8E02-8945274D9050}" type="presParOf" srcId="{D9E7D39C-7A1A-4CFA-B1D2-E6EBCBBCE055}" destId="{F533DEC1-54BA-4C34-B5E0-E7F888316AA7}" srcOrd="2" destOrd="0" presId="urn:microsoft.com/office/officeart/2005/8/layout/hList1"/>
    <dgm:cxn modelId="{91E180BD-C6A8-4737-B48A-811F4DED50FC}" type="presParOf" srcId="{F533DEC1-54BA-4C34-B5E0-E7F888316AA7}" destId="{F68F43C6-44B9-4EB2-A870-6F4C52D8461B}" srcOrd="0" destOrd="0" presId="urn:microsoft.com/office/officeart/2005/8/layout/hList1"/>
    <dgm:cxn modelId="{E22F15F4-8FAA-4CD2-BC4D-3895CCE22681}" type="presParOf" srcId="{F533DEC1-54BA-4C34-B5E0-E7F888316AA7}" destId="{C5396512-07C3-4D8A-9BD1-FBDC7F0DC59F}" srcOrd="1" destOrd="0" presId="urn:microsoft.com/office/officeart/2005/8/layout/hList1"/>
    <dgm:cxn modelId="{42F5CB78-2CE8-428E-80C8-73B94AB959EF}" type="presParOf" srcId="{D9E7D39C-7A1A-4CFA-B1D2-E6EBCBBCE055}" destId="{CF39116D-7F38-47EE-AE6C-1AF5B3D7FD51}" srcOrd="3" destOrd="0" presId="urn:microsoft.com/office/officeart/2005/8/layout/hList1"/>
    <dgm:cxn modelId="{127E814A-C613-4A1E-AB2C-F3C9D3799F64}" type="presParOf" srcId="{D9E7D39C-7A1A-4CFA-B1D2-E6EBCBBCE055}" destId="{2DF52DAA-206A-46C0-A2F0-DF747B186332}" srcOrd="4" destOrd="0" presId="urn:microsoft.com/office/officeart/2005/8/layout/hList1"/>
    <dgm:cxn modelId="{98C30A84-26CC-4D18-8D24-D3B028657465}" type="presParOf" srcId="{2DF52DAA-206A-46C0-A2F0-DF747B186332}" destId="{C26B9358-5AE4-4301-BE48-F893F1279840}" srcOrd="0" destOrd="0" presId="urn:microsoft.com/office/officeart/2005/8/layout/hList1"/>
    <dgm:cxn modelId="{5951C749-9314-4126-8601-B2AF6B171F47}" type="presParOf" srcId="{2DF52DAA-206A-46C0-A2F0-DF747B186332}" destId="{183CFF5F-5AA6-4C72-A782-43BDCE820E24}"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8991B3C-3EAA-43B9-81B6-F59039858A18}" type="doc">
      <dgm:prSet loTypeId="urn:microsoft.com/office/officeart/2005/8/layout/cycle3" loCatId="cycle" qsTypeId="urn:microsoft.com/office/officeart/2005/8/quickstyle/simple2" qsCatId="simple" csTypeId="urn:microsoft.com/office/officeart/2005/8/colors/accent1_2" csCatId="accent1" phldr="1"/>
      <dgm:spPr/>
      <dgm:t>
        <a:bodyPr/>
        <a:lstStyle/>
        <a:p>
          <a:endParaRPr lang="en-GB"/>
        </a:p>
      </dgm:t>
    </dgm:pt>
    <dgm:pt modelId="{DA44E3AB-755F-4731-98C6-CDD395476263}">
      <dgm:prSet phldrT="[Text]"/>
      <dgm:spPr/>
      <dgm:t>
        <a:bodyPr/>
        <a:lstStyle/>
        <a:p>
          <a:r>
            <a:rPr lang="en-GB"/>
            <a:t>Authorisation assessment</a:t>
          </a:r>
        </a:p>
      </dgm:t>
    </dgm:pt>
    <dgm:pt modelId="{C7CF9AFE-A0C2-4936-8EC8-6C59AEBE8CEC}" type="parTrans" cxnId="{4D41F908-C99A-4247-8BDE-5597DC050567}">
      <dgm:prSet/>
      <dgm:spPr/>
      <dgm:t>
        <a:bodyPr/>
        <a:lstStyle/>
        <a:p>
          <a:endParaRPr lang="en-GB"/>
        </a:p>
      </dgm:t>
    </dgm:pt>
    <dgm:pt modelId="{ADA77712-652F-4D0A-888F-0CA81CAC7959}" type="sibTrans" cxnId="{4D41F908-C99A-4247-8BDE-5597DC050567}">
      <dgm:prSet/>
      <dgm:spPr/>
      <dgm:t>
        <a:bodyPr/>
        <a:lstStyle/>
        <a:p>
          <a:endParaRPr lang="en-GB"/>
        </a:p>
      </dgm:t>
    </dgm:pt>
    <dgm:pt modelId="{A5456644-78DA-4D22-8EC8-737B2F3500EF}">
      <dgm:prSet phldrT="[Text]"/>
      <dgm:spPr/>
      <dgm:t>
        <a:bodyPr/>
        <a:lstStyle/>
        <a:p>
          <a:r>
            <a:rPr lang="en-GB"/>
            <a:t>Suitability assessments</a:t>
          </a:r>
        </a:p>
      </dgm:t>
    </dgm:pt>
    <dgm:pt modelId="{58475B8E-B6EE-4F45-A69F-28E89A725279}" type="parTrans" cxnId="{A1120F36-ACC0-4865-9C88-E5A284CE82FB}">
      <dgm:prSet/>
      <dgm:spPr/>
      <dgm:t>
        <a:bodyPr/>
        <a:lstStyle/>
        <a:p>
          <a:endParaRPr lang="en-GB"/>
        </a:p>
      </dgm:t>
    </dgm:pt>
    <dgm:pt modelId="{AE2E14F5-B725-4CA4-923F-D7F936A14EB2}" type="sibTrans" cxnId="{A1120F36-ACC0-4865-9C88-E5A284CE82FB}">
      <dgm:prSet/>
      <dgm:spPr/>
      <dgm:t>
        <a:bodyPr/>
        <a:lstStyle/>
        <a:p>
          <a:endParaRPr lang="en-GB"/>
        </a:p>
      </dgm:t>
    </dgm:pt>
    <dgm:pt modelId="{DEAD984C-A6C9-40D6-9396-1CB4B66F24EC}">
      <dgm:prSet phldrT="[Text]"/>
      <dgm:spPr/>
      <dgm:t>
        <a:bodyPr/>
        <a:lstStyle/>
        <a:p>
          <a:r>
            <a:rPr lang="en-GB"/>
            <a:t>Internal governance framework and arrangements </a:t>
          </a:r>
        </a:p>
      </dgm:t>
    </dgm:pt>
    <dgm:pt modelId="{44DECE4F-D560-48EF-8364-63A5EC094018}" type="parTrans" cxnId="{7EF59144-8130-452F-95E7-823048053289}">
      <dgm:prSet/>
      <dgm:spPr/>
      <dgm:t>
        <a:bodyPr/>
        <a:lstStyle/>
        <a:p>
          <a:endParaRPr lang="en-GB"/>
        </a:p>
      </dgm:t>
    </dgm:pt>
    <dgm:pt modelId="{B0A54934-E040-459B-BA5E-EC2E45273546}" type="sibTrans" cxnId="{7EF59144-8130-452F-95E7-823048053289}">
      <dgm:prSet/>
      <dgm:spPr/>
      <dgm:t>
        <a:bodyPr/>
        <a:lstStyle/>
        <a:p>
          <a:endParaRPr lang="en-GB"/>
        </a:p>
      </dgm:t>
    </dgm:pt>
    <dgm:pt modelId="{66A300E1-9891-4224-9971-8FF6B9F78799}">
      <dgm:prSet phldrT="[Text]"/>
      <dgm:spPr/>
      <dgm:t>
        <a:bodyPr/>
        <a:lstStyle/>
        <a:p>
          <a:r>
            <a:rPr lang="en-GB"/>
            <a:t>Uses of third parties</a:t>
          </a:r>
        </a:p>
      </dgm:t>
    </dgm:pt>
    <dgm:pt modelId="{3DD02FE5-11F2-49C1-9BF2-3276E530B3C0}" type="parTrans" cxnId="{5DE36C37-DCB4-4436-B39D-712BBE131835}">
      <dgm:prSet/>
      <dgm:spPr/>
      <dgm:t>
        <a:bodyPr/>
        <a:lstStyle/>
        <a:p>
          <a:endParaRPr lang="en-GB"/>
        </a:p>
      </dgm:t>
    </dgm:pt>
    <dgm:pt modelId="{EFD548E5-0058-4FE4-9675-CB7FA1CEEC39}" type="sibTrans" cxnId="{5DE36C37-DCB4-4436-B39D-712BBE131835}">
      <dgm:prSet/>
      <dgm:spPr/>
      <dgm:t>
        <a:bodyPr/>
        <a:lstStyle/>
        <a:p>
          <a:endParaRPr lang="en-GB"/>
        </a:p>
      </dgm:t>
    </dgm:pt>
    <dgm:pt modelId="{CACFBB9F-F0A5-4B56-B02E-B2F561DE5DDD}">
      <dgm:prSet phldrT="[Text]"/>
      <dgm:spPr/>
      <dgm:t>
        <a:bodyPr/>
        <a:lstStyle/>
        <a:p>
          <a:r>
            <a:rPr lang="en-GB"/>
            <a:t>Redemption plans</a:t>
          </a:r>
        </a:p>
      </dgm:t>
    </dgm:pt>
    <dgm:pt modelId="{EFEA1DF0-087B-4E34-903B-886AFAF37DD9}" type="parTrans" cxnId="{042DC659-D1C3-4717-987A-448E4620709B}">
      <dgm:prSet/>
      <dgm:spPr/>
      <dgm:t>
        <a:bodyPr/>
        <a:lstStyle/>
        <a:p>
          <a:endParaRPr lang="en-GB"/>
        </a:p>
      </dgm:t>
    </dgm:pt>
    <dgm:pt modelId="{0F91B641-D387-44D7-A4C7-4BF400D6F446}" type="sibTrans" cxnId="{042DC659-D1C3-4717-987A-448E4620709B}">
      <dgm:prSet/>
      <dgm:spPr/>
      <dgm:t>
        <a:bodyPr/>
        <a:lstStyle/>
        <a:p>
          <a:endParaRPr lang="en-GB"/>
        </a:p>
      </dgm:t>
    </dgm:pt>
    <dgm:pt modelId="{62AF90B8-5A41-4EB9-80F6-813B1F164D34}">
      <dgm:prSet phldrT="[Text]"/>
      <dgm:spPr/>
      <dgm:t>
        <a:bodyPr/>
        <a:lstStyle/>
        <a:p>
          <a:r>
            <a:rPr lang="en-GB"/>
            <a:t>Withdrawal of authorisation</a:t>
          </a:r>
        </a:p>
      </dgm:t>
    </dgm:pt>
    <dgm:pt modelId="{F63B89D9-03E0-4D7D-ADB7-DDA9B91947BF}" type="parTrans" cxnId="{190D7958-670E-49EB-BDB1-0ED5BC0FC8ED}">
      <dgm:prSet/>
      <dgm:spPr/>
      <dgm:t>
        <a:bodyPr/>
        <a:lstStyle/>
        <a:p>
          <a:endParaRPr lang="en-GB"/>
        </a:p>
      </dgm:t>
    </dgm:pt>
    <dgm:pt modelId="{B3309A74-166E-4A1D-B085-727444B470DE}" type="sibTrans" cxnId="{190D7958-670E-49EB-BDB1-0ED5BC0FC8ED}">
      <dgm:prSet/>
      <dgm:spPr/>
      <dgm:t>
        <a:bodyPr/>
        <a:lstStyle/>
        <a:p>
          <a:endParaRPr lang="en-GB"/>
        </a:p>
      </dgm:t>
    </dgm:pt>
    <dgm:pt modelId="{0ABB0DA0-7AB8-45A1-A699-17C00767AAB2}">
      <dgm:prSet phldrT="[Text]"/>
      <dgm:spPr/>
      <dgm:t>
        <a:bodyPr/>
        <a:lstStyle/>
        <a:p>
          <a:r>
            <a:rPr lang="en-GB"/>
            <a:t>Business model assessment</a:t>
          </a:r>
        </a:p>
      </dgm:t>
    </dgm:pt>
    <dgm:pt modelId="{8CCFD720-9D59-484B-8EBC-43F2740B0A88}" type="parTrans" cxnId="{E9F3D895-0690-4F74-817A-3F5BA266AA0A}">
      <dgm:prSet/>
      <dgm:spPr/>
      <dgm:t>
        <a:bodyPr/>
        <a:lstStyle/>
        <a:p>
          <a:endParaRPr lang="en-GB"/>
        </a:p>
      </dgm:t>
    </dgm:pt>
    <dgm:pt modelId="{4790BF1F-8C1C-4A99-B6F1-18095405F904}" type="sibTrans" cxnId="{E9F3D895-0690-4F74-817A-3F5BA266AA0A}">
      <dgm:prSet/>
      <dgm:spPr/>
      <dgm:t>
        <a:bodyPr/>
        <a:lstStyle/>
        <a:p>
          <a:endParaRPr lang="en-GB"/>
        </a:p>
      </dgm:t>
    </dgm:pt>
    <dgm:pt modelId="{362D0ED6-B39B-4648-A27F-2AA04C1E7422}" type="pres">
      <dgm:prSet presAssocID="{38991B3C-3EAA-43B9-81B6-F59039858A18}" presName="Name0" presStyleCnt="0">
        <dgm:presLayoutVars>
          <dgm:dir/>
          <dgm:resizeHandles val="exact"/>
        </dgm:presLayoutVars>
      </dgm:prSet>
      <dgm:spPr/>
    </dgm:pt>
    <dgm:pt modelId="{502E3F56-CE07-4798-A285-43DF8D782946}" type="pres">
      <dgm:prSet presAssocID="{38991B3C-3EAA-43B9-81B6-F59039858A18}" presName="cycle" presStyleCnt="0"/>
      <dgm:spPr/>
    </dgm:pt>
    <dgm:pt modelId="{889B922D-C5C3-4036-ACB1-C17A0B5C7952}" type="pres">
      <dgm:prSet presAssocID="{DA44E3AB-755F-4731-98C6-CDD395476263}" presName="nodeFirstNode" presStyleLbl="node1" presStyleIdx="0" presStyleCnt="7">
        <dgm:presLayoutVars>
          <dgm:bulletEnabled val="1"/>
        </dgm:presLayoutVars>
      </dgm:prSet>
      <dgm:spPr/>
    </dgm:pt>
    <dgm:pt modelId="{1D7123AA-7E50-4ECC-B1DA-A31BCFA90D38}" type="pres">
      <dgm:prSet presAssocID="{ADA77712-652F-4D0A-888F-0CA81CAC7959}" presName="sibTransFirstNode" presStyleLbl="bgShp" presStyleIdx="0" presStyleCnt="1"/>
      <dgm:spPr/>
    </dgm:pt>
    <dgm:pt modelId="{7EC8F98F-AC3A-4DB4-9840-E6EE6D9E502F}" type="pres">
      <dgm:prSet presAssocID="{A5456644-78DA-4D22-8EC8-737B2F3500EF}" presName="nodeFollowingNodes" presStyleLbl="node1" presStyleIdx="1" presStyleCnt="7">
        <dgm:presLayoutVars>
          <dgm:bulletEnabled val="1"/>
        </dgm:presLayoutVars>
      </dgm:prSet>
      <dgm:spPr/>
    </dgm:pt>
    <dgm:pt modelId="{F5BC3594-CDE9-4EF1-9C80-ED2387F40F56}" type="pres">
      <dgm:prSet presAssocID="{0ABB0DA0-7AB8-45A1-A699-17C00767AAB2}" presName="nodeFollowingNodes" presStyleLbl="node1" presStyleIdx="2" presStyleCnt="7">
        <dgm:presLayoutVars>
          <dgm:bulletEnabled val="1"/>
        </dgm:presLayoutVars>
      </dgm:prSet>
      <dgm:spPr/>
    </dgm:pt>
    <dgm:pt modelId="{207065DE-3117-4CDA-AB4D-84E0CC81297A}" type="pres">
      <dgm:prSet presAssocID="{DEAD984C-A6C9-40D6-9396-1CB4B66F24EC}" presName="nodeFollowingNodes" presStyleLbl="node1" presStyleIdx="3" presStyleCnt="7">
        <dgm:presLayoutVars>
          <dgm:bulletEnabled val="1"/>
        </dgm:presLayoutVars>
      </dgm:prSet>
      <dgm:spPr/>
    </dgm:pt>
    <dgm:pt modelId="{835C92ED-75A4-400A-B110-ADC5EC26864B}" type="pres">
      <dgm:prSet presAssocID="{66A300E1-9891-4224-9971-8FF6B9F78799}" presName="nodeFollowingNodes" presStyleLbl="node1" presStyleIdx="4" presStyleCnt="7">
        <dgm:presLayoutVars>
          <dgm:bulletEnabled val="1"/>
        </dgm:presLayoutVars>
      </dgm:prSet>
      <dgm:spPr/>
    </dgm:pt>
    <dgm:pt modelId="{6F24817C-CEB1-47AA-95FE-117799864E8D}" type="pres">
      <dgm:prSet presAssocID="{CACFBB9F-F0A5-4B56-B02E-B2F561DE5DDD}" presName="nodeFollowingNodes" presStyleLbl="node1" presStyleIdx="5" presStyleCnt="7">
        <dgm:presLayoutVars>
          <dgm:bulletEnabled val="1"/>
        </dgm:presLayoutVars>
      </dgm:prSet>
      <dgm:spPr/>
    </dgm:pt>
    <dgm:pt modelId="{C8160D2A-AE19-4D30-AD42-2A0C9DD2EC41}" type="pres">
      <dgm:prSet presAssocID="{62AF90B8-5A41-4EB9-80F6-813B1F164D34}" presName="nodeFollowingNodes" presStyleLbl="node1" presStyleIdx="6" presStyleCnt="7">
        <dgm:presLayoutVars>
          <dgm:bulletEnabled val="1"/>
        </dgm:presLayoutVars>
      </dgm:prSet>
      <dgm:spPr/>
    </dgm:pt>
  </dgm:ptLst>
  <dgm:cxnLst>
    <dgm:cxn modelId="{4D41F908-C99A-4247-8BDE-5597DC050567}" srcId="{38991B3C-3EAA-43B9-81B6-F59039858A18}" destId="{DA44E3AB-755F-4731-98C6-CDD395476263}" srcOrd="0" destOrd="0" parTransId="{C7CF9AFE-A0C2-4936-8EC8-6C59AEBE8CEC}" sibTransId="{ADA77712-652F-4D0A-888F-0CA81CAC7959}"/>
    <dgm:cxn modelId="{E921242B-B5E2-4599-BD86-B0E42A016BB6}" type="presOf" srcId="{A5456644-78DA-4D22-8EC8-737B2F3500EF}" destId="{7EC8F98F-AC3A-4DB4-9840-E6EE6D9E502F}" srcOrd="0" destOrd="0" presId="urn:microsoft.com/office/officeart/2005/8/layout/cycle3"/>
    <dgm:cxn modelId="{A1120F36-ACC0-4865-9C88-E5A284CE82FB}" srcId="{38991B3C-3EAA-43B9-81B6-F59039858A18}" destId="{A5456644-78DA-4D22-8EC8-737B2F3500EF}" srcOrd="1" destOrd="0" parTransId="{58475B8E-B6EE-4F45-A69F-28E89A725279}" sibTransId="{AE2E14F5-B725-4CA4-923F-D7F936A14EB2}"/>
    <dgm:cxn modelId="{5DE36C37-DCB4-4436-B39D-712BBE131835}" srcId="{38991B3C-3EAA-43B9-81B6-F59039858A18}" destId="{66A300E1-9891-4224-9971-8FF6B9F78799}" srcOrd="4" destOrd="0" parTransId="{3DD02FE5-11F2-49C1-9BF2-3276E530B3C0}" sibTransId="{EFD548E5-0058-4FE4-9675-CB7FA1CEEC39}"/>
    <dgm:cxn modelId="{7EF59144-8130-452F-95E7-823048053289}" srcId="{38991B3C-3EAA-43B9-81B6-F59039858A18}" destId="{DEAD984C-A6C9-40D6-9396-1CB4B66F24EC}" srcOrd="3" destOrd="0" parTransId="{44DECE4F-D560-48EF-8364-63A5EC094018}" sibTransId="{B0A54934-E040-459B-BA5E-EC2E45273546}"/>
    <dgm:cxn modelId="{0411AA4D-B098-42F5-9953-91368337269D}" type="presOf" srcId="{66A300E1-9891-4224-9971-8FF6B9F78799}" destId="{835C92ED-75A4-400A-B110-ADC5EC26864B}" srcOrd="0" destOrd="0" presId="urn:microsoft.com/office/officeart/2005/8/layout/cycle3"/>
    <dgm:cxn modelId="{E021D953-3039-4A41-9E45-9B4A1C57F289}" type="presOf" srcId="{0ABB0DA0-7AB8-45A1-A699-17C00767AAB2}" destId="{F5BC3594-CDE9-4EF1-9C80-ED2387F40F56}" srcOrd="0" destOrd="0" presId="urn:microsoft.com/office/officeart/2005/8/layout/cycle3"/>
    <dgm:cxn modelId="{190D7958-670E-49EB-BDB1-0ED5BC0FC8ED}" srcId="{38991B3C-3EAA-43B9-81B6-F59039858A18}" destId="{62AF90B8-5A41-4EB9-80F6-813B1F164D34}" srcOrd="6" destOrd="0" parTransId="{F63B89D9-03E0-4D7D-ADB7-DDA9B91947BF}" sibTransId="{B3309A74-166E-4A1D-B085-727444B470DE}"/>
    <dgm:cxn modelId="{042DC659-D1C3-4717-987A-448E4620709B}" srcId="{38991B3C-3EAA-43B9-81B6-F59039858A18}" destId="{CACFBB9F-F0A5-4B56-B02E-B2F561DE5DDD}" srcOrd="5" destOrd="0" parTransId="{EFEA1DF0-087B-4E34-903B-886AFAF37DD9}" sibTransId="{0F91B641-D387-44D7-A4C7-4BF400D6F446}"/>
    <dgm:cxn modelId="{2765FE80-1C93-4E54-84D8-DDF7E714A9E1}" type="presOf" srcId="{DA44E3AB-755F-4731-98C6-CDD395476263}" destId="{889B922D-C5C3-4036-ACB1-C17A0B5C7952}" srcOrd="0" destOrd="0" presId="urn:microsoft.com/office/officeart/2005/8/layout/cycle3"/>
    <dgm:cxn modelId="{FB64248D-A84B-4166-9F1A-5BA886E73704}" type="presOf" srcId="{38991B3C-3EAA-43B9-81B6-F59039858A18}" destId="{362D0ED6-B39B-4648-A27F-2AA04C1E7422}" srcOrd="0" destOrd="0" presId="urn:microsoft.com/office/officeart/2005/8/layout/cycle3"/>
    <dgm:cxn modelId="{E9F3D895-0690-4F74-817A-3F5BA266AA0A}" srcId="{38991B3C-3EAA-43B9-81B6-F59039858A18}" destId="{0ABB0DA0-7AB8-45A1-A699-17C00767AAB2}" srcOrd="2" destOrd="0" parTransId="{8CCFD720-9D59-484B-8EBC-43F2740B0A88}" sibTransId="{4790BF1F-8C1C-4A99-B6F1-18095405F904}"/>
    <dgm:cxn modelId="{D0B886A1-0985-44A5-8893-E46151F9894C}" type="presOf" srcId="{DEAD984C-A6C9-40D6-9396-1CB4B66F24EC}" destId="{207065DE-3117-4CDA-AB4D-84E0CC81297A}" srcOrd="0" destOrd="0" presId="urn:microsoft.com/office/officeart/2005/8/layout/cycle3"/>
    <dgm:cxn modelId="{532879C5-CBC0-457B-8F0D-4D8D589A62A5}" type="presOf" srcId="{62AF90B8-5A41-4EB9-80F6-813B1F164D34}" destId="{C8160D2A-AE19-4D30-AD42-2A0C9DD2EC41}" srcOrd="0" destOrd="0" presId="urn:microsoft.com/office/officeart/2005/8/layout/cycle3"/>
    <dgm:cxn modelId="{1C2FC2CF-EBA5-4BBC-9F72-C178D2CA8BBB}" type="presOf" srcId="{ADA77712-652F-4D0A-888F-0CA81CAC7959}" destId="{1D7123AA-7E50-4ECC-B1DA-A31BCFA90D38}" srcOrd="0" destOrd="0" presId="urn:microsoft.com/office/officeart/2005/8/layout/cycle3"/>
    <dgm:cxn modelId="{B4E58AF9-74FC-48E0-B8E4-D4C19A573611}" type="presOf" srcId="{CACFBB9F-F0A5-4B56-B02E-B2F561DE5DDD}" destId="{6F24817C-CEB1-47AA-95FE-117799864E8D}" srcOrd="0" destOrd="0" presId="urn:microsoft.com/office/officeart/2005/8/layout/cycle3"/>
    <dgm:cxn modelId="{3E7FF43B-FCEE-4C74-B917-432D643BE161}" type="presParOf" srcId="{362D0ED6-B39B-4648-A27F-2AA04C1E7422}" destId="{502E3F56-CE07-4798-A285-43DF8D782946}" srcOrd="0" destOrd="0" presId="urn:microsoft.com/office/officeart/2005/8/layout/cycle3"/>
    <dgm:cxn modelId="{B8AABCC6-0236-48A1-8A0E-9CA3F46FF42E}" type="presParOf" srcId="{502E3F56-CE07-4798-A285-43DF8D782946}" destId="{889B922D-C5C3-4036-ACB1-C17A0B5C7952}" srcOrd="0" destOrd="0" presId="urn:microsoft.com/office/officeart/2005/8/layout/cycle3"/>
    <dgm:cxn modelId="{977AF1A5-8039-4285-A3E7-FBBB217A0AF9}" type="presParOf" srcId="{502E3F56-CE07-4798-A285-43DF8D782946}" destId="{1D7123AA-7E50-4ECC-B1DA-A31BCFA90D38}" srcOrd="1" destOrd="0" presId="urn:microsoft.com/office/officeart/2005/8/layout/cycle3"/>
    <dgm:cxn modelId="{272B8190-A7DE-415D-96FF-44CDC55CBE8F}" type="presParOf" srcId="{502E3F56-CE07-4798-A285-43DF8D782946}" destId="{7EC8F98F-AC3A-4DB4-9840-E6EE6D9E502F}" srcOrd="2" destOrd="0" presId="urn:microsoft.com/office/officeart/2005/8/layout/cycle3"/>
    <dgm:cxn modelId="{7C305732-5C17-4DCF-989E-BDDAE35BE3B8}" type="presParOf" srcId="{502E3F56-CE07-4798-A285-43DF8D782946}" destId="{F5BC3594-CDE9-4EF1-9C80-ED2387F40F56}" srcOrd="3" destOrd="0" presId="urn:microsoft.com/office/officeart/2005/8/layout/cycle3"/>
    <dgm:cxn modelId="{B95C66AD-B7D7-48E6-8FB1-FD47EAC9909D}" type="presParOf" srcId="{502E3F56-CE07-4798-A285-43DF8D782946}" destId="{207065DE-3117-4CDA-AB4D-84E0CC81297A}" srcOrd="4" destOrd="0" presId="urn:microsoft.com/office/officeart/2005/8/layout/cycle3"/>
    <dgm:cxn modelId="{5ECB3567-7DD6-4FC1-A56D-620FCBD4D3AA}" type="presParOf" srcId="{502E3F56-CE07-4798-A285-43DF8D782946}" destId="{835C92ED-75A4-400A-B110-ADC5EC26864B}" srcOrd="5" destOrd="0" presId="urn:microsoft.com/office/officeart/2005/8/layout/cycle3"/>
    <dgm:cxn modelId="{7F03AF94-7E5E-4C4C-9ABC-570264E8D7B7}" type="presParOf" srcId="{502E3F56-CE07-4798-A285-43DF8D782946}" destId="{6F24817C-CEB1-47AA-95FE-117799864E8D}" srcOrd="6" destOrd="0" presId="urn:microsoft.com/office/officeart/2005/8/layout/cycle3"/>
    <dgm:cxn modelId="{6924B47F-63BC-4185-B1B7-89114E0F868E}" type="presParOf" srcId="{502E3F56-CE07-4798-A285-43DF8D782946}" destId="{C8160D2A-AE19-4D30-AD42-2A0C9DD2EC41}" srcOrd="7"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0247B7C-5BA8-4C14-99F0-492B951603B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4E13DD24-5798-4DEC-AEC1-804967AE8FF2}">
      <dgm:prSet/>
      <dgm:spPr/>
      <dgm:t>
        <a:bodyPr/>
        <a:lstStyle/>
        <a:p>
          <a:r>
            <a:rPr lang="en-IE" dirty="0"/>
            <a:t>CASPs to </a:t>
          </a:r>
          <a:r>
            <a:rPr lang="en-US" dirty="0"/>
            <a:t>apply customer due diligence measures when carrying out an </a:t>
          </a:r>
          <a:r>
            <a:rPr lang="en-US" b="1" dirty="0"/>
            <a:t>occasional transaction that amounts to a value of at least EUR 1 000 </a:t>
          </a:r>
          <a:r>
            <a:rPr lang="en-US" dirty="0"/>
            <a:t>(whereas this threshold is of EUR 10 000 for other obliged entities) and </a:t>
          </a:r>
          <a:r>
            <a:rPr lang="en-IE" dirty="0"/>
            <a:t>to </a:t>
          </a:r>
          <a:r>
            <a:rPr lang="en-US" dirty="0"/>
            <a:t>a</a:t>
          </a:r>
          <a:r>
            <a:rPr lang="en-IE" dirty="0"/>
            <a:t>t least </a:t>
          </a:r>
          <a:r>
            <a:rPr lang="en-US" dirty="0"/>
            <a:t>identify the customer and </a:t>
          </a:r>
          <a:r>
            <a:rPr lang="en-US" b="1" dirty="0"/>
            <a:t>verifying the customer’s identity </a:t>
          </a:r>
          <a:r>
            <a:rPr lang="en-US" dirty="0"/>
            <a:t>for occasional transaction of a value below EUR 1 000.</a:t>
          </a:r>
          <a:endParaRPr lang="en-GB" dirty="0"/>
        </a:p>
      </dgm:t>
    </dgm:pt>
    <dgm:pt modelId="{2526B6A3-5A91-41F9-98DA-EFCC950B7EFB}" type="parTrans" cxnId="{71CA8204-EF88-42DE-ABCC-92FC3241BBE2}">
      <dgm:prSet/>
      <dgm:spPr/>
      <dgm:t>
        <a:bodyPr/>
        <a:lstStyle/>
        <a:p>
          <a:endParaRPr lang="en-GB"/>
        </a:p>
      </dgm:t>
    </dgm:pt>
    <dgm:pt modelId="{D5FA8615-9283-4381-931F-0B5A25ACFF5F}" type="sibTrans" cxnId="{71CA8204-EF88-42DE-ABCC-92FC3241BBE2}">
      <dgm:prSet/>
      <dgm:spPr/>
      <dgm:t>
        <a:bodyPr/>
        <a:lstStyle/>
        <a:p>
          <a:endParaRPr lang="en-GB"/>
        </a:p>
      </dgm:t>
    </dgm:pt>
    <dgm:pt modelId="{EAA32569-E64F-4B47-9F7E-149D1D3F108B}">
      <dgm:prSet/>
      <dgm:spPr/>
      <dgm:t>
        <a:bodyPr/>
        <a:lstStyle/>
        <a:p>
          <a:r>
            <a:rPr lang="en-IE" b="1" dirty="0"/>
            <a:t>Specific EDD for cross-border correspondent relationships </a:t>
          </a:r>
          <a:r>
            <a:rPr lang="en-IE" dirty="0"/>
            <a:t>for crypto-asset service providers</a:t>
          </a:r>
          <a:endParaRPr lang="en-GB" dirty="0"/>
        </a:p>
      </dgm:t>
    </dgm:pt>
    <dgm:pt modelId="{AAD6C46C-BC5C-44C2-91CF-A70881BFB8EB}" type="parTrans" cxnId="{D93D822B-4741-467F-8BF0-9348DB0BF510}">
      <dgm:prSet/>
      <dgm:spPr/>
      <dgm:t>
        <a:bodyPr/>
        <a:lstStyle/>
        <a:p>
          <a:endParaRPr lang="en-GB"/>
        </a:p>
      </dgm:t>
    </dgm:pt>
    <dgm:pt modelId="{225A0446-860D-4F65-8A3C-2EA924E06E3A}" type="sibTrans" cxnId="{D93D822B-4741-467F-8BF0-9348DB0BF510}">
      <dgm:prSet/>
      <dgm:spPr/>
      <dgm:t>
        <a:bodyPr/>
        <a:lstStyle/>
        <a:p>
          <a:endParaRPr lang="en-GB"/>
        </a:p>
      </dgm:t>
    </dgm:pt>
    <dgm:pt modelId="{8BF2B98B-ED72-40FD-ACCF-08264DB4ADAE}">
      <dgm:prSet/>
      <dgm:spPr/>
      <dgm:t>
        <a:bodyPr/>
        <a:lstStyle/>
        <a:p>
          <a:r>
            <a:rPr lang="en-US" dirty="0"/>
            <a:t>CASPs to have in place internal policies, procedures and controls to ensure that the accounts they provide are </a:t>
          </a:r>
          <a:r>
            <a:rPr lang="en-US" b="1" dirty="0"/>
            <a:t>not used by shell institutions </a:t>
          </a:r>
          <a:r>
            <a:rPr lang="en-US" dirty="0"/>
            <a:t>to provide unregulated crypto-asset services.</a:t>
          </a:r>
          <a:endParaRPr lang="en-GB" dirty="0"/>
        </a:p>
      </dgm:t>
    </dgm:pt>
    <dgm:pt modelId="{ED23DB19-9E2A-4334-9B55-C443A7A7B6D1}" type="parTrans" cxnId="{34FFD3E3-BBA4-4749-AA79-BF89BBD2CFB6}">
      <dgm:prSet/>
      <dgm:spPr/>
      <dgm:t>
        <a:bodyPr/>
        <a:lstStyle/>
        <a:p>
          <a:endParaRPr lang="en-GB"/>
        </a:p>
      </dgm:t>
    </dgm:pt>
    <dgm:pt modelId="{75E31BB3-DD25-467B-9318-B62DD1021FC5}" type="sibTrans" cxnId="{34FFD3E3-BBA4-4749-AA79-BF89BBD2CFB6}">
      <dgm:prSet/>
      <dgm:spPr/>
      <dgm:t>
        <a:bodyPr/>
        <a:lstStyle/>
        <a:p>
          <a:endParaRPr lang="en-GB"/>
        </a:p>
      </dgm:t>
    </dgm:pt>
    <dgm:pt modelId="{E76CB38F-EF61-4452-A26A-6EBDD56CBBAE}">
      <dgm:prSet/>
      <dgm:spPr/>
      <dgm:t>
        <a:bodyPr/>
        <a:lstStyle/>
        <a:p>
          <a:r>
            <a:rPr lang="en-IE" dirty="0"/>
            <a:t>Prohibit CASPS</a:t>
          </a:r>
          <a:r>
            <a:rPr lang="en-US" dirty="0"/>
            <a:t> from keeping </a:t>
          </a:r>
          <a:r>
            <a:rPr lang="en-US" b="1" dirty="0"/>
            <a:t>anonymous crypto-asset accounts </a:t>
          </a:r>
          <a:r>
            <a:rPr lang="en-US" dirty="0"/>
            <a:t>as well as any account otherwise </a:t>
          </a:r>
          <a:r>
            <a:rPr lang="en-US" b="1" dirty="0"/>
            <a:t>allowing for the </a:t>
          </a:r>
          <a:r>
            <a:rPr lang="en-US" b="1" dirty="0" err="1"/>
            <a:t>anonymisation</a:t>
          </a:r>
          <a:r>
            <a:rPr lang="en-US" b="1" dirty="0"/>
            <a:t> of the customer account holder </a:t>
          </a:r>
          <a:r>
            <a:rPr lang="en-US" dirty="0"/>
            <a:t>or the </a:t>
          </a:r>
          <a:r>
            <a:rPr lang="en-US" dirty="0" err="1"/>
            <a:t>anonymisation</a:t>
          </a:r>
          <a:r>
            <a:rPr lang="en-US" dirty="0"/>
            <a:t> or </a:t>
          </a:r>
          <a:r>
            <a:rPr lang="en-US" b="1" dirty="0"/>
            <a:t>increased obfuscation of transactions</a:t>
          </a:r>
          <a:r>
            <a:rPr lang="en-US" dirty="0"/>
            <a:t>, including through anonymity-enhancing coins.</a:t>
          </a:r>
          <a:endParaRPr lang="en-GB" dirty="0"/>
        </a:p>
      </dgm:t>
    </dgm:pt>
    <dgm:pt modelId="{93995A5E-AA6D-4A44-B5D4-55C76B13B9A9}" type="parTrans" cxnId="{DFACF0F8-78DA-4D2C-A9CC-DAD41103AC82}">
      <dgm:prSet/>
      <dgm:spPr/>
      <dgm:t>
        <a:bodyPr/>
        <a:lstStyle/>
        <a:p>
          <a:endParaRPr lang="en-GB"/>
        </a:p>
      </dgm:t>
    </dgm:pt>
    <dgm:pt modelId="{5C0D6263-DEE1-44A3-8AF4-645A7E4CC131}" type="sibTrans" cxnId="{DFACF0F8-78DA-4D2C-A9CC-DAD41103AC82}">
      <dgm:prSet/>
      <dgm:spPr/>
      <dgm:t>
        <a:bodyPr/>
        <a:lstStyle/>
        <a:p>
          <a:endParaRPr lang="en-GB"/>
        </a:p>
      </dgm:t>
    </dgm:pt>
    <dgm:pt modelId="{86982FE1-A54E-4EAA-BB1B-D5E536864C9B}">
      <dgm:prSet/>
      <dgm:spPr/>
      <dgm:t>
        <a:bodyPr/>
        <a:lstStyle/>
        <a:p>
          <a:r>
            <a:rPr lang="en-IE" dirty="0"/>
            <a:t> M</a:t>
          </a:r>
          <a:r>
            <a:rPr lang="en-IE" b="1" dirty="0"/>
            <a:t>easures to mitigate risks in relation to transactions with a self-hosted address.</a:t>
          </a:r>
          <a:endParaRPr lang="en-GB" dirty="0"/>
        </a:p>
      </dgm:t>
    </dgm:pt>
    <dgm:pt modelId="{B3F31D46-BAFE-4E9B-AB82-13380C176998}" type="parTrans" cxnId="{8B7DFBF8-22F3-41FD-9433-43B4A9E6B4EF}">
      <dgm:prSet/>
      <dgm:spPr/>
      <dgm:t>
        <a:bodyPr/>
        <a:lstStyle/>
        <a:p>
          <a:endParaRPr lang="en-GB"/>
        </a:p>
      </dgm:t>
    </dgm:pt>
    <dgm:pt modelId="{2CCBA2B9-F6B9-4A61-AD23-9DDB462ECCE1}" type="sibTrans" cxnId="{8B7DFBF8-22F3-41FD-9433-43B4A9E6B4EF}">
      <dgm:prSet/>
      <dgm:spPr/>
      <dgm:t>
        <a:bodyPr/>
        <a:lstStyle/>
        <a:p>
          <a:endParaRPr lang="en-GB"/>
        </a:p>
      </dgm:t>
    </dgm:pt>
    <dgm:pt modelId="{C077242C-A7D4-4912-BB14-F0FEC7CDC5F1}" type="pres">
      <dgm:prSet presAssocID="{20247B7C-5BA8-4C14-99F0-492B951603BF}" presName="linear" presStyleCnt="0">
        <dgm:presLayoutVars>
          <dgm:animLvl val="lvl"/>
          <dgm:resizeHandles val="exact"/>
        </dgm:presLayoutVars>
      </dgm:prSet>
      <dgm:spPr/>
    </dgm:pt>
    <dgm:pt modelId="{5AEA39DF-D977-4E69-93A3-35EA1A462AB5}" type="pres">
      <dgm:prSet presAssocID="{4E13DD24-5798-4DEC-AEC1-804967AE8FF2}" presName="parentText" presStyleLbl="node1" presStyleIdx="0" presStyleCnt="5" custLinFactY="-812" custLinFactNeighborX="4890" custLinFactNeighborY="-100000">
        <dgm:presLayoutVars>
          <dgm:chMax val="0"/>
          <dgm:bulletEnabled val="1"/>
        </dgm:presLayoutVars>
      </dgm:prSet>
      <dgm:spPr/>
    </dgm:pt>
    <dgm:pt modelId="{81980F93-2F3A-43DD-BD52-91F5DB5ACFA0}" type="pres">
      <dgm:prSet presAssocID="{D5FA8615-9283-4381-931F-0B5A25ACFF5F}" presName="spacer" presStyleCnt="0"/>
      <dgm:spPr/>
    </dgm:pt>
    <dgm:pt modelId="{6C6644A9-5393-45C8-9F4F-3FA376BE0075}" type="pres">
      <dgm:prSet presAssocID="{EAA32569-E64F-4B47-9F7E-149D1D3F108B}" presName="parentText" presStyleLbl="node1" presStyleIdx="1" presStyleCnt="5">
        <dgm:presLayoutVars>
          <dgm:chMax val="0"/>
          <dgm:bulletEnabled val="1"/>
        </dgm:presLayoutVars>
      </dgm:prSet>
      <dgm:spPr/>
    </dgm:pt>
    <dgm:pt modelId="{C27A1341-1D98-485D-A3EA-41C0A1E4B56B}" type="pres">
      <dgm:prSet presAssocID="{225A0446-860D-4F65-8A3C-2EA924E06E3A}" presName="spacer" presStyleCnt="0"/>
      <dgm:spPr/>
    </dgm:pt>
    <dgm:pt modelId="{F1E2FFF0-7725-4358-BE84-2586A02D4E91}" type="pres">
      <dgm:prSet presAssocID="{86982FE1-A54E-4EAA-BB1B-D5E536864C9B}" presName="parentText" presStyleLbl="node1" presStyleIdx="2" presStyleCnt="5">
        <dgm:presLayoutVars>
          <dgm:chMax val="0"/>
          <dgm:bulletEnabled val="1"/>
        </dgm:presLayoutVars>
      </dgm:prSet>
      <dgm:spPr/>
    </dgm:pt>
    <dgm:pt modelId="{5F8334D5-B65D-4B80-88BA-49BBEDCCC7A2}" type="pres">
      <dgm:prSet presAssocID="{2CCBA2B9-F6B9-4A61-AD23-9DDB462ECCE1}" presName="spacer" presStyleCnt="0"/>
      <dgm:spPr/>
    </dgm:pt>
    <dgm:pt modelId="{2953B901-FF8C-4677-983B-42E0B1CD1A10}" type="pres">
      <dgm:prSet presAssocID="{8BF2B98B-ED72-40FD-ACCF-08264DB4ADAE}" presName="parentText" presStyleLbl="node1" presStyleIdx="3" presStyleCnt="5">
        <dgm:presLayoutVars>
          <dgm:chMax val="0"/>
          <dgm:bulletEnabled val="1"/>
        </dgm:presLayoutVars>
      </dgm:prSet>
      <dgm:spPr/>
    </dgm:pt>
    <dgm:pt modelId="{35B47081-AF10-4C81-9067-AFD737D917F5}" type="pres">
      <dgm:prSet presAssocID="{75E31BB3-DD25-467B-9318-B62DD1021FC5}" presName="spacer" presStyleCnt="0"/>
      <dgm:spPr/>
    </dgm:pt>
    <dgm:pt modelId="{EE674AEF-B72E-418B-A5F9-1BB632CE4C59}" type="pres">
      <dgm:prSet presAssocID="{E76CB38F-EF61-4452-A26A-6EBDD56CBBAE}" presName="parentText" presStyleLbl="node1" presStyleIdx="4" presStyleCnt="5">
        <dgm:presLayoutVars>
          <dgm:chMax val="0"/>
          <dgm:bulletEnabled val="1"/>
        </dgm:presLayoutVars>
      </dgm:prSet>
      <dgm:spPr/>
    </dgm:pt>
  </dgm:ptLst>
  <dgm:cxnLst>
    <dgm:cxn modelId="{20794300-AC04-485F-96B7-81BA9BF45BD3}" type="presOf" srcId="{8BF2B98B-ED72-40FD-ACCF-08264DB4ADAE}" destId="{2953B901-FF8C-4677-983B-42E0B1CD1A10}" srcOrd="0" destOrd="0" presId="urn:microsoft.com/office/officeart/2005/8/layout/vList2"/>
    <dgm:cxn modelId="{71CA8204-EF88-42DE-ABCC-92FC3241BBE2}" srcId="{20247B7C-5BA8-4C14-99F0-492B951603BF}" destId="{4E13DD24-5798-4DEC-AEC1-804967AE8FF2}" srcOrd="0" destOrd="0" parTransId="{2526B6A3-5A91-41F9-98DA-EFCC950B7EFB}" sibTransId="{D5FA8615-9283-4381-931F-0B5A25ACFF5F}"/>
    <dgm:cxn modelId="{D80BB009-CE51-4696-A233-00F4C6249D17}" type="presOf" srcId="{4E13DD24-5798-4DEC-AEC1-804967AE8FF2}" destId="{5AEA39DF-D977-4E69-93A3-35EA1A462AB5}" srcOrd="0" destOrd="0" presId="urn:microsoft.com/office/officeart/2005/8/layout/vList2"/>
    <dgm:cxn modelId="{D93D822B-4741-467F-8BF0-9348DB0BF510}" srcId="{20247B7C-5BA8-4C14-99F0-492B951603BF}" destId="{EAA32569-E64F-4B47-9F7E-149D1D3F108B}" srcOrd="1" destOrd="0" parTransId="{AAD6C46C-BC5C-44C2-91CF-A70881BFB8EB}" sibTransId="{225A0446-860D-4F65-8A3C-2EA924E06E3A}"/>
    <dgm:cxn modelId="{507EB394-4EFD-4E3A-893F-7E85C0E801E4}" type="presOf" srcId="{EAA32569-E64F-4B47-9F7E-149D1D3F108B}" destId="{6C6644A9-5393-45C8-9F4F-3FA376BE0075}" srcOrd="0" destOrd="0" presId="urn:microsoft.com/office/officeart/2005/8/layout/vList2"/>
    <dgm:cxn modelId="{A6EEDA96-B40B-4090-AD20-72C9BCF782A8}" type="presOf" srcId="{86982FE1-A54E-4EAA-BB1B-D5E536864C9B}" destId="{F1E2FFF0-7725-4358-BE84-2586A02D4E91}" srcOrd="0" destOrd="0" presId="urn:microsoft.com/office/officeart/2005/8/layout/vList2"/>
    <dgm:cxn modelId="{C2E5DA9E-887B-4646-A987-E8609EA7E9CD}" type="presOf" srcId="{20247B7C-5BA8-4C14-99F0-492B951603BF}" destId="{C077242C-A7D4-4912-BB14-F0FEC7CDC5F1}" srcOrd="0" destOrd="0" presId="urn:microsoft.com/office/officeart/2005/8/layout/vList2"/>
    <dgm:cxn modelId="{F1D061B6-8820-4FCD-81FF-7AF8EF45B2E1}" type="presOf" srcId="{E76CB38F-EF61-4452-A26A-6EBDD56CBBAE}" destId="{EE674AEF-B72E-418B-A5F9-1BB632CE4C59}" srcOrd="0" destOrd="0" presId="urn:microsoft.com/office/officeart/2005/8/layout/vList2"/>
    <dgm:cxn modelId="{34FFD3E3-BBA4-4749-AA79-BF89BBD2CFB6}" srcId="{20247B7C-5BA8-4C14-99F0-492B951603BF}" destId="{8BF2B98B-ED72-40FD-ACCF-08264DB4ADAE}" srcOrd="3" destOrd="0" parTransId="{ED23DB19-9E2A-4334-9B55-C443A7A7B6D1}" sibTransId="{75E31BB3-DD25-467B-9318-B62DD1021FC5}"/>
    <dgm:cxn modelId="{DFACF0F8-78DA-4D2C-A9CC-DAD41103AC82}" srcId="{20247B7C-5BA8-4C14-99F0-492B951603BF}" destId="{E76CB38F-EF61-4452-A26A-6EBDD56CBBAE}" srcOrd="4" destOrd="0" parTransId="{93995A5E-AA6D-4A44-B5D4-55C76B13B9A9}" sibTransId="{5C0D6263-DEE1-44A3-8AF4-645A7E4CC131}"/>
    <dgm:cxn modelId="{8B7DFBF8-22F3-41FD-9433-43B4A9E6B4EF}" srcId="{20247B7C-5BA8-4C14-99F0-492B951603BF}" destId="{86982FE1-A54E-4EAA-BB1B-D5E536864C9B}" srcOrd="2" destOrd="0" parTransId="{B3F31D46-BAFE-4E9B-AB82-13380C176998}" sibTransId="{2CCBA2B9-F6B9-4A61-AD23-9DDB462ECCE1}"/>
    <dgm:cxn modelId="{BBF44AC8-9D07-4825-A9EA-161452A91CC8}" type="presParOf" srcId="{C077242C-A7D4-4912-BB14-F0FEC7CDC5F1}" destId="{5AEA39DF-D977-4E69-93A3-35EA1A462AB5}" srcOrd="0" destOrd="0" presId="urn:microsoft.com/office/officeart/2005/8/layout/vList2"/>
    <dgm:cxn modelId="{1441345B-C2AA-4473-A38F-D66BD10340CB}" type="presParOf" srcId="{C077242C-A7D4-4912-BB14-F0FEC7CDC5F1}" destId="{81980F93-2F3A-43DD-BD52-91F5DB5ACFA0}" srcOrd="1" destOrd="0" presId="urn:microsoft.com/office/officeart/2005/8/layout/vList2"/>
    <dgm:cxn modelId="{FD7AD830-9CD1-458E-88EA-BD5875D3C2CC}" type="presParOf" srcId="{C077242C-A7D4-4912-BB14-F0FEC7CDC5F1}" destId="{6C6644A9-5393-45C8-9F4F-3FA376BE0075}" srcOrd="2" destOrd="0" presId="urn:microsoft.com/office/officeart/2005/8/layout/vList2"/>
    <dgm:cxn modelId="{10A06B53-9CF0-4AFD-B34B-DDA5A08AD416}" type="presParOf" srcId="{C077242C-A7D4-4912-BB14-F0FEC7CDC5F1}" destId="{C27A1341-1D98-485D-A3EA-41C0A1E4B56B}" srcOrd="3" destOrd="0" presId="urn:microsoft.com/office/officeart/2005/8/layout/vList2"/>
    <dgm:cxn modelId="{C82C1B3C-216C-4C15-ADB2-D7E3483185CC}" type="presParOf" srcId="{C077242C-A7D4-4912-BB14-F0FEC7CDC5F1}" destId="{F1E2FFF0-7725-4358-BE84-2586A02D4E91}" srcOrd="4" destOrd="0" presId="urn:microsoft.com/office/officeart/2005/8/layout/vList2"/>
    <dgm:cxn modelId="{194FEC67-7CA3-4842-9D99-139D5FCAE311}" type="presParOf" srcId="{C077242C-A7D4-4912-BB14-F0FEC7CDC5F1}" destId="{5F8334D5-B65D-4B80-88BA-49BBEDCCC7A2}" srcOrd="5" destOrd="0" presId="urn:microsoft.com/office/officeart/2005/8/layout/vList2"/>
    <dgm:cxn modelId="{D14F4D40-847B-43E7-B364-E330E0E45D29}" type="presParOf" srcId="{C077242C-A7D4-4912-BB14-F0FEC7CDC5F1}" destId="{2953B901-FF8C-4677-983B-42E0B1CD1A10}" srcOrd="6" destOrd="0" presId="urn:microsoft.com/office/officeart/2005/8/layout/vList2"/>
    <dgm:cxn modelId="{D2DDE2F4-2BAF-4A41-8231-EEFBAADD50FA}" type="presParOf" srcId="{C077242C-A7D4-4912-BB14-F0FEC7CDC5F1}" destId="{35B47081-AF10-4C81-9067-AFD737D917F5}" srcOrd="7" destOrd="0" presId="urn:microsoft.com/office/officeart/2005/8/layout/vList2"/>
    <dgm:cxn modelId="{04FE72D3-6B07-4C55-9F43-6DA48BD141A9}" type="presParOf" srcId="{C077242C-A7D4-4912-BB14-F0FEC7CDC5F1}" destId="{EE674AEF-B72E-418B-A5F9-1BB632CE4C59}"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0247B7C-5BA8-4C14-99F0-492B951603B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AAD8B1FD-6D61-4BED-A830-62DFCDBBCE71}">
      <dgm:prSet/>
      <dgm:spPr/>
      <dgm:t>
        <a:bodyPr/>
        <a:lstStyle/>
        <a:p>
          <a:r>
            <a:rPr lang="en-US" dirty="0"/>
            <a:t>MSs to put in place </a:t>
          </a:r>
          <a:r>
            <a:rPr lang="en-US" b="1" dirty="0" err="1"/>
            <a:t>centralised</a:t>
          </a:r>
          <a:r>
            <a:rPr lang="en-US" b="1" dirty="0"/>
            <a:t> automated mechanisms</a:t>
          </a:r>
          <a:r>
            <a:rPr lang="en-US" dirty="0"/>
            <a:t>, such as central registers or central electronic data retrieval systems, which allow the </a:t>
          </a:r>
          <a:r>
            <a:rPr lang="en-US" b="1" dirty="0"/>
            <a:t>identification, in a timely manner, of any natural or legal persons holding or controlling payment accounts</a:t>
          </a:r>
          <a:r>
            <a:rPr lang="en-US" dirty="0"/>
            <a:t>, or bank accounts identified by IBAN, including virtual IBANs, securities accounts, crypto-asset accounts and safe-deposit boxes held by a credit institution or financial institution within their territory. -Article 21(Access to information), </a:t>
          </a:r>
          <a:endParaRPr lang="en-GB" dirty="0"/>
        </a:p>
      </dgm:t>
    </dgm:pt>
    <dgm:pt modelId="{5EB8902C-3D57-4F0C-8970-3EB7751D260B}" type="parTrans" cxnId="{A938FADD-52AE-4666-84D7-3B25E9246990}">
      <dgm:prSet/>
      <dgm:spPr/>
      <dgm:t>
        <a:bodyPr/>
        <a:lstStyle/>
        <a:p>
          <a:endParaRPr lang="en-GB"/>
        </a:p>
      </dgm:t>
    </dgm:pt>
    <dgm:pt modelId="{294D01E6-9478-482F-A7F5-1C786111B087}" type="sibTrans" cxnId="{A938FADD-52AE-4666-84D7-3B25E9246990}">
      <dgm:prSet/>
      <dgm:spPr/>
      <dgm:t>
        <a:bodyPr/>
        <a:lstStyle/>
        <a:p>
          <a:endParaRPr lang="en-GB"/>
        </a:p>
      </dgm:t>
    </dgm:pt>
    <dgm:pt modelId="{40DD8897-25DA-420D-B994-0619BA804F8D}">
      <dgm:prSet/>
      <dgm:spPr/>
      <dgm:t>
        <a:bodyPr/>
        <a:lstStyle/>
        <a:p>
          <a:r>
            <a:rPr lang="en-US" dirty="0"/>
            <a:t>MSs to ensure that their </a:t>
          </a:r>
          <a:r>
            <a:rPr lang="en-US" b="1" dirty="0"/>
            <a:t>FIU is empowered to take urgent action</a:t>
          </a:r>
          <a:r>
            <a:rPr lang="en-US" dirty="0"/>
            <a:t>, directly or indirectly, to suspend the use of an account where there is a suspicion that it is related to money laundering or terrorist financing</a:t>
          </a:r>
          <a:endParaRPr lang="en-GB" dirty="0"/>
        </a:p>
      </dgm:t>
    </dgm:pt>
    <dgm:pt modelId="{D9E94DC9-2BC7-4424-83EF-3E2D24057D4E}" type="parTrans" cxnId="{070454A5-9854-4C85-9CB8-5AE8BE96E809}">
      <dgm:prSet/>
      <dgm:spPr/>
      <dgm:t>
        <a:bodyPr/>
        <a:lstStyle/>
        <a:p>
          <a:endParaRPr lang="en-GB"/>
        </a:p>
      </dgm:t>
    </dgm:pt>
    <dgm:pt modelId="{2CABFEED-FE2D-415B-B4EC-7B88548307DC}" type="sibTrans" cxnId="{070454A5-9854-4C85-9CB8-5AE8BE96E809}">
      <dgm:prSet/>
      <dgm:spPr/>
      <dgm:t>
        <a:bodyPr/>
        <a:lstStyle/>
        <a:p>
          <a:endParaRPr lang="en-GB"/>
        </a:p>
      </dgm:t>
    </dgm:pt>
    <dgm:pt modelId="{4B17F0AB-B191-454B-A65D-2299522B60F7}">
      <dgm:prSet/>
      <dgm:spPr/>
      <dgm:t>
        <a:bodyPr/>
        <a:lstStyle/>
        <a:p>
          <a:r>
            <a:rPr lang="en-US" dirty="0"/>
            <a:t>MSs to ensure that FIUs are empowered to instruct obliged entities to </a:t>
          </a:r>
          <a:r>
            <a:rPr lang="en-US" b="1" dirty="0"/>
            <a:t>monitor, for a period to be specified by the FIU, the transactions or activities </a:t>
          </a:r>
          <a:r>
            <a:rPr lang="en-US" dirty="0"/>
            <a:t>that are being carried out through one or more bank accounts or payment accounts or crypto-asset accounts or other business relationships managed by the obliged entity for persons who present a significant risk of money laundering, its predicate offences or terrorist financing. </a:t>
          </a:r>
          <a:endParaRPr lang="en-GB" dirty="0"/>
        </a:p>
      </dgm:t>
    </dgm:pt>
    <dgm:pt modelId="{EE176F4F-E4AF-40E2-A265-EFDFD13575AA}" type="parTrans" cxnId="{D84203EE-003C-48D4-AA75-FD332BAB6750}">
      <dgm:prSet/>
      <dgm:spPr/>
      <dgm:t>
        <a:bodyPr/>
        <a:lstStyle/>
        <a:p>
          <a:endParaRPr lang="en-GB"/>
        </a:p>
      </dgm:t>
    </dgm:pt>
    <dgm:pt modelId="{6AE1CB25-B6F7-43D0-B281-D5FF2EDA3E3C}" type="sibTrans" cxnId="{D84203EE-003C-48D4-AA75-FD332BAB6750}">
      <dgm:prSet/>
      <dgm:spPr/>
      <dgm:t>
        <a:bodyPr/>
        <a:lstStyle/>
        <a:p>
          <a:endParaRPr lang="en-GB"/>
        </a:p>
      </dgm:t>
    </dgm:pt>
    <dgm:pt modelId="{B83512F5-322B-4E82-9BB0-F315D1DD8393}">
      <dgm:prSet/>
      <dgm:spPr/>
      <dgm:t>
        <a:bodyPr/>
        <a:lstStyle/>
        <a:p>
          <a:r>
            <a:rPr lang="en-US" dirty="0"/>
            <a:t>MSs to ensure that the activities of EMIs, PSPs and CAPSs that are carried out in their territory under the </a:t>
          </a:r>
          <a:r>
            <a:rPr lang="en-US" b="1" dirty="0"/>
            <a:t>freedom to provide services </a:t>
          </a:r>
          <a:r>
            <a:rPr lang="en-US" dirty="0"/>
            <a:t>through agents or distributors, or through other types of infrastructure, including when those activities are carried out under an </a:t>
          </a:r>
          <a:r>
            <a:rPr lang="en-US" dirty="0" err="1"/>
            <a:t>authorisation</a:t>
          </a:r>
          <a:r>
            <a:rPr lang="en-US" dirty="0"/>
            <a:t> obtained under Directive 2013/36/EU, are </a:t>
          </a:r>
          <a:r>
            <a:rPr lang="en-US" b="1" dirty="0"/>
            <a:t>subject to supervision by their national supervisors</a:t>
          </a:r>
          <a:r>
            <a:rPr lang="en-US" dirty="0"/>
            <a:t>.</a:t>
          </a:r>
          <a:endParaRPr lang="en-GB" dirty="0"/>
        </a:p>
      </dgm:t>
    </dgm:pt>
    <dgm:pt modelId="{708C0D6E-93B8-4F7C-A6A1-008DECE51E7E}" type="parTrans" cxnId="{9603DDD2-2BDF-4285-A608-30836193AEEE}">
      <dgm:prSet/>
      <dgm:spPr/>
      <dgm:t>
        <a:bodyPr/>
        <a:lstStyle/>
        <a:p>
          <a:endParaRPr lang="en-GB"/>
        </a:p>
      </dgm:t>
    </dgm:pt>
    <dgm:pt modelId="{AA0FE723-E2A1-4C82-8BBF-7600C6DFFBF4}" type="sibTrans" cxnId="{9603DDD2-2BDF-4285-A608-30836193AEEE}">
      <dgm:prSet/>
      <dgm:spPr/>
      <dgm:t>
        <a:bodyPr/>
        <a:lstStyle/>
        <a:p>
          <a:endParaRPr lang="en-GB"/>
        </a:p>
      </dgm:t>
    </dgm:pt>
    <dgm:pt modelId="{CD7BA024-9DDC-4F02-BE18-08A176772209}">
      <dgm:prSet/>
      <dgm:spPr/>
      <dgm:t>
        <a:bodyPr/>
        <a:lstStyle/>
        <a:p>
          <a:r>
            <a:rPr lang="en-US" dirty="0"/>
            <a:t>MSs to require EMIs, PSPs and </a:t>
          </a:r>
          <a:r>
            <a:rPr lang="en-US" b="1" dirty="0"/>
            <a:t>CASPs operating establishments in their territory to appoint a central contact </a:t>
          </a:r>
          <a:r>
            <a:rPr lang="en-US" dirty="0"/>
            <a:t>point that must ensure </a:t>
          </a:r>
          <a:r>
            <a:rPr lang="en-US" dirty="0" err="1"/>
            <a:t>ensure</a:t>
          </a:r>
          <a:r>
            <a:rPr lang="en-US" dirty="0"/>
            <a:t>, on behalf of the obliged entity, compliance with AML/CFT rules and shall facilitate supervision by supervisors, including by providing supervisors with documents and information on request.</a:t>
          </a:r>
          <a:endParaRPr lang="en-GB" dirty="0"/>
        </a:p>
      </dgm:t>
    </dgm:pt>
    <dgm:pt modelId="{20235E44-1332-4B50-AB80-2A5B5CC53A0C}" type="parTrans" cxnId="{B336532A-5E85-433C-9D98-ED9D7ACD6446}">
      <dgm:prSet/>
      <dgm:spPr/>
      <dgm:t>
        <a:bodyPr/>
        <a:lstStyle/>
        <a:p>
          <a:endParaRPr lang="en-GB"/>
        </a:p>
      </dgm:t>
    </dgm:pt>
    <dgm:pt modelId="{022BF849-4518-4F35-A540-E7D2BD8A8F26}" type="sibTrans" cxnId="{B336532A-5E85-433C-9D98-ED9D7ACD6446}">
      <dgm:prSet/>
      <dgm:spPr/>
      <dgm:t>
        <a:bodyPr/>
        <a:lstStyle/>
        <a:p>
          <a:endParaRPr lang="en-GB"/>
        </a:p>
      </dgm:t>
    </dgm:pt>
    <dgm:pt modelId="{C077242C-A7D4-4912-BB14-F0FEC7CDC5F1}" type="pres">
      <dgm:prSet presAssocID="{20247B7C-5BA8-4C14-99F0-492B951603BF}" presName="linear" presStyleCnt="0">
        <dgm:presLayoutVars>
          <dgm:animLvl val="lvl"/>
          <dgm:resizeHandles val="exact"/>
        </dgm:presLayoutVars>
      </dgm:prSet>
      <dgm:spPr/>
    </dgm:pt>
    <dgm:pt modelId="{A0BB78F6-DCEA-489F-83DE-717B59E9F212}" type="pres">
      <dgm:prSet presAssocID="{AAD8B1FD-6D61-4BED-A830-62DFCDBBCE71}" presName="parentText" presStyleLbl="node1" presStyleIdx="0" presStyleCnt="5">
        <dgm:presLayoutVars>
          <dgm:chMax val="0"/>
          <dgm:bulletEnabled val="1"/>
        </dgm:presLayoutVars>
      </dgm:prSet>
      <dgm:spPr/>
    </dgm:pt>
    <dgm:pt modelId="{79F4337A-087D-44F0-9A33-D4992835AF24}" type="pres">
      <dgm:prSet presAssocID="{294D01E6-9478-482F-A7F5-1C786111B087}" presName="spacer" presStyleCnt="0"/>
      <dgm:spPr/>
    </dgm:pt>
    <dgm:pt modelId="{2C1285A9-8546-4F83-BE90-28BCD3E1FB70}" type="pres">
      <dgm:prSet presAssocID="{40DD8897-25DA-420D-B994-0619BA804F8D}" presName="parentText" presStyleLbl="node1" presStyleIdx="1" presStyleCnt="5">
        <dgm:presLayoutVars>
          <dgm:chMax val="0"/>
          <dgm:bulletEnabled val="1"/>
        </dgm:presLayoutVars>
      </dgm:prSet>
      <dgm:spPr/>
    </dgm:pt>
    <dgm:pt modelId="{8A98EAAA-795F-4439-9AB7-C40E60192FEF}" type="pres">
      <dgm:prSet presAssocID="{2CABFEED-FE2D-415B-B4EC-7B88548307DC}" presName="spacer" presStyleCnt="0"/>
      <dgm:spPr/>
    </dgm:pt>
    <dgm:pt modelId="{BE50721B-D999-4570-A29C-124EFC4A3447}" type="pres">
      <dgm:prSet presAssocID="{4B17F0AB-B191-454B-A65D-2299522B60F7}" presName="parentText" presStyleLbl="node1" presStyleIdx="2" presStyleCnt="5">
        <dgm:presLayoutVars>
          <dgm:chMax val="0"/>
          <dgm:bulletEnabled val="1"/>
        </dgm:presLayoutVars>
      </dgm:prSet>
      <dgm:spPr/>
    </dgm:pt>
    <dgm:pt modelId="{A8898DBD-C162-42C3-A9C1-8B3DAF7E9092}" type="pres">
      <dgm:prSet presAssocID="{6AE1CB25-B6F7-43D0-B281-D5FF2EDA3E3C}" presName="spacer" presStyleCnt="0"/>
      <dgm:spPr/>
    </dgm:pt>
    <dgm:pt modelId="{C95FEC23-1B16-47E1-A34C-CDC3605880D4}" type="pres">
      <dgm:prSet presAssocID="{B83512F5-322B-4E82-9BB0-F315D1DD8393}" presName="parentText" presStyleLbl="node1" presStyleIdx="3" presStyleCnt="5">
        <dgm:presLayoutVars>
          <dgm:chMax val="0"/>
          <dgm:bulletEnabled val="1"/>
        </dgm:presLayoutVars>
      </dgm:prSet>
      <dgm:spPr/>
    </dgm:pt>
    <dgm:pt modelId="{A5B01E96-2A6C-4A51-88C2-DEAE3194BCA6}" type="pres">
      <dgm:prSet presAssocID="{AA0FE723-E2A1-4C82-8BBF-7600C6DFFBF4}" presName="spacer" presStyleCnt="0"/>
      <dgm:spPr/>
    </dgm:pt>
    <dgm:pt modelId="{14F311C6-2A14-45ED-AD2F-88A8D79C6B97}" type="pres">
      <dgm:prSet presAssocID="{CD7BA024-9DDC-4F02-BE18-08A176772209}" presName="parentText" presStyleLbl="node1" presStyleIdx="4" presStyleCnt="5">
        <dgm:presLayoutVars>
          <dgm:chMax val="0"/>
          <dgm:bulletEnabled val="1"/>
        </dgm:presLayoutVars>
      </dgm:prSet>
      <dgm:spPr/>
    </dgm:pt>
  </dgm:ptLst>
  <dgm:cxnLst>
    <dgm:cxn modelId="{AF89FA20-2FD0-4DF0-AC2E-F1C675AED287}" type="presOf" srcId="{40DD8897-25DA-420D-B994-0619BA804F8D}" destId="{2C1285A9-8546-4F83-BE90-28BCD3E1FB70}" srcOrd="0" destOrd="0" presId="urn:microsoft.com/office/officeart/2005/8/layout/vList2"/>
    <dgm:cxn modelId="{AF708825-1F5C-420A-B5A6-FA9902977908}" type="presOf" srcId="{B83512F5-322B-4E82-9BB0-F315D1DD8393}" destId="{C95FEC23-1B16-47E1-A34C-CDC3605880D4}" srcOrd="0" destOrd="0" presId="urn:microsoft.com/office/officeart/2005/8/layout/vList2"/>
    <dgm:cxn modelId="{B336532A-5E85-433C-9D98-ED9D7ACD6446}" srcId="{20247B7C-5BA8-4C14-99F0-492B951603BF}" destId="{CD7BA024-9DDC-4F02-BE18-08A176772209}" srcOrd="4" destOrd="0" parTransId="{20235E44-1332-4B50-AB80-2A5B5CC53A0C}" sibTransId="{022BF849-4518-4F35-A540-E7D2BD8A8F26}"/>
    <dgm:cxn modelId="{2202F175-0BB0-4C8F-842E-170653A1F1E6}" type="presOf" srcId="{CD7BA024-9DDC-4F02-BE18-08A176772209}" destId="{14F311C6-2A14-45ED-AD2F-88A8D79C6B97}" srcOrd="0" destOrd="0" presId="urn:microsoft.com/office/officeart/2005/8/layout/vList2"/>
    <dgm:cxn modelId="{C2E5DA9E-887B-4646-A987-E8609EA7E9CD}" type="presOf" srcId="{20247B7C-5BA8-4C14-99F0-492B951603BF}" destId="{C077242C-A7D4-4912-BB14-F0FEC7CDC5F1}" srcOrd="0" destOrd="0" presId="urn:microsoft.com/office/officeart/2005/8/layout/vList2"/>
    <dgm:cxn modelId="{070454A5-9854-4C85-9CB8-5AE8BE96E809}" srcId="{20247B7C-5BA8-4C14-99F0-492B951603BF}" destId="{40DD8897-25DA-420D-B994-0619BA804F8D}" srcOrd="1" destOrd="0" parTransId="{D9E94DC9-2BC7-4424-83EF-3E2D24057D4E}" sibTransId="{2CABFEED-FE2D-415B-B4EC-7B88548307DC}"/>
    <dgm:cxn modelId="{60FFB1A6-F43D-4E3B-A8A4-6CF0563879C7}" type="presOf" srcId="{AAD8B1FD-6D61-4BED-A830-62DFCDBBCE71}" destId="{A0BB78F6-DCEA-489F-83DE-717B59E9F212}" srcOrd="0" destOrd="0" presId="urn:microsoft.com/office/officeart/2005/8/layout/vList2"/>
    <dgm:cxn modelId="{44340BC7-E07B-4042-AF96-39A12913B250}" type="presOf" srcId="{4B17F0AB-B191-454B-A65D-2299522B60F7}" destId="{BE50721B-D999-4570-A29C-124EFC4A3447}" srcOrd="0" destOrd="0" presId="urn:microsoft.com/office/officeart/2005/8/layout/vList2"/>
    <dgm:cxn modelId="{9603DDD2-2BDF-4285-A608-30836193AEEE}" srcId="{20247B7C-5BA8-4C14-99F0-492B951603BF}" destId="{B83512F5-322B-4E82-9BB0-F315D1DD8393}" srcOrd="3" destOrd="0" parTransId="{708C0D6E-93B8-4F7C-A6A1-008DECE51E7E}" sibTransId="{AA0FE723-E2A1-4C82-8BBF-7600C6DFFBF4}"/>
    <dgm:cxn modelId="{A938FADD-52AE-4666-84D7-3B25E9246990}" srcId="{20247B7C-5BA8-4C14-99F0-492B951603BF}" destId="{AAD8B1FD-6D61-4BED-A830-62DFCDBBCE71}" srcOrd="0" destOrd="0" parTransId="{5EB8902C-3D57-4F0C-8970-3EB7751D260B}" sibTransId="{294D01E6-9478-482F-A7F5-1C786111B087}"/>
    <dgm:cxn modelId="{D84203EE-003C-48D4-AA75-FD332BAB6750}" srcId="{20247B7C-5BA8-4C14-99F0-492B951603BF}" destId="{4B17F0AB-B191-454B-A65D-2299522B60F7}" srcOrd="2" destOrd="0" parTransId="{EE176F4F-E4AF-40E2-A265-EFDFD13575AA}" sibTransId="{6AE1CB25-B6F7-43D0-B281-D5FF2EDA3E3C}"/>
    <dgm:cxn modelId="{991ADF23-F7C5-4986-9DEA-3EC3543F381A}" type="presParOf" srcId="{C077242C-A7D4-4912-BB14-F0FEC7CDC5F1}" destId="{A0BB78F6-DCEA-489F-83DE-717B59E9F212}" srcOrd="0" destOrd="0" presId="urn:microsoft.com/office/officeart/2005/8/layout/vList2"/>
    <dgm:cxn modelId="{0728E76B-EC10-4AA6-BC7E-5E37DB006812}" type="presParOf" srcId="{C077242C-A7D4-4912-BB14-F0FEC7CDC5F1}" destId="{79F4337A-087D-44F0-9A33-D4992835AF24}" srcOrd="1" destOrd="0" presId="urn:microsoft.com/office/officeart/2005/8/layout/vList2"/>
    <dgm:cxn modelId="{C3698EC6-F7D8-4766-80D6-12C5CF27142E}" type="presParOf" srcId="{C077242C-A7D4-4912-BB14-F0FEC7CDC5F1}" destId="{2C1285A9-8546-4F83-BE90-28BCD3E1FB70}" srcOrd="2" destOrd="0" presId="urn:microsoft.com/office/officeart/2005/8/layout/vList2"/>
    <dgm:cxn modelId="{E763FC0A-D743-4A9D-AEB6-C931B195B58A}" type="presParOf" srcId="{C077242C-A7D4-4912-BB14-F0FEC7CDC5F1}" destId="{8A98EAAA-795F-4439-9AB7-C40E60192FEF}" srcOrd="3" destOrd="0" presId="urn:microsoft.com/office/officeart/2005/8/layout/vList2"/>
    <dgm:cxn modelId="{935CDAF7-24CF-49CD-AA40-BE0DB4E11813}" type="presParOf" srcId="{C077242C-A7D4-4912-BB14-F0FEC7CDC5F1}" destId="{BE50721B-D999-4570-A29C-124EFC4A3447}" srcOrd="4" destOrd="0" presId="urn:microsoft.com/office/officeart/2005/8/layout/vList2"/>
    <dgm:cxn modelId="{2DE03153-7547-4DF2-9F0F-9ACEEF59B507}" type="presParOf" srcId="{C077242C-A7D4-4912-BB14-F0FEC7CDC5F1}" destId="{A8898DBD-C162-42C3-A9C1-8B3DAF7E9092}" srcOrd="5" destOrd="0" presId="urn:microsoft.com/office/officeart/2005/8/layout/vList2"/>
    <dgm:cxn modelId="{514D8211-361D-479C-A39A-6C5197199A33}" type="presParOf" srcId="{C077242C-A7D4-4912-BB14-F0FEC7CDC5F1}" destId="{C95FEC23-1B16-47E1-A34C-CDC3605880D4}" srcOrd="6" destOrd="0" presId="urn:microsoft.com/office/officeart/2005/8/layout/vList2"/>
    <dgm:cxn modelId="{B370F1C9-0172-45C8-A558-D2D4E28CAEA2}" type="presParOf" srcId="{C077242C-A7D4-4912-BB14-F0FEC7CDC5F1}" destId="{A5B01E96-2A6C-4A51-88C2-DEAE3194BCA6}" srcOrd="7" destOrd="0" presId="urn:microsoft.com/office/officeart/2005/8/layout/vList2"/>
    <dgm:cxn modelId="{4457526D-93B2-435D-BBC5-6404DF5E8CBC}" type="presParOf" srcId="{C077242C-A7D4-4912-BB14-F0FEC7CDC5F1}" destId="{14F311C6-2A14-45ED-AD2F-88A8D79C6B97}"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603DED-F13B-4668-B6D6-963273D802FC}"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EE35C748-3FEA-41B8-A6A7-7DA31068F450}">
      <dgm:prSet phldrT="[Text]"/>
      <dgm:spPr/>
      <dgm:t>
        <a:bodyPr/>
        <a:lstStyle/>
        <a:p>
          <a:r>
            <a:rPr lang="en-US" b="1" dirty="0">
              <a:solidFill>
                <a:schemeClr val="accent3"/>
              </a:solidFill>
            </a:rPr>
            <a:t>ESMA</a:t>
          </a:r>
          <a:r>
            <a:rPr lang="en-US" dirty="0"/>
            <a:t> (European Securities and Markets Authority)</a:t>
          </a:r>
          <a:endParaRPr lang="en-GB" dirty="0"/>
        </a:p>
      </dgm:t>
    </dgm:pt>
    <dgm:pt modelId="{D051D7C2-759B-4555-9B20-88DDD8C2706C}" type="parTrans" cxnId="{260506F9-5243-454E-A941-3F47D0824424}">
      <dgm:prSet/>
      <dgm:spPr/>
      <dgm:t>
        <a:bodyPr/>
        <a:lstStyle/>
        <a:p>
          <a:endParaRPr lang="en-GB"/>
        </a:p>
      </dgm:t>
    </dgm:pt>
    <dgm:pt modelId="{273D01A8-D231-4A2D-855C-1613F9782026}" type="sibTrans" cxnId="{260506F9-5243-454E-A941-3F47D0824424}">
      <dgm:prSet/>
      <dgm:spPr/>
      <dgm:t>
        <a:bodyPr/>
        <a:lstStyle/>
        <a:p>
          <a:endParaRPr lang="en-GB"/>
        </a:p>
      </dgm:t>
    </dgm:pt>
    <dgm:pt modelId="{02CCAE50-FAD7-45CD-8864-DD4BC2BC67BA}">
      <dgm:prSet phldrT="[Text]"/>
      <dgm:spPr/>
      <dgm:t>
        <a:bodyPr/>
        <a:lstStyle/>
        <a:p>
          <a:r>
            <a:rPr lang="en-IE" b="1" dirty="0">
              <a:solidFill>
                <a:schemeClr val="accent3"/>
              </a:solidFill>
            </a:rPr>
            <a:t>National Competent Authorities </a:t>
          </a:r>
          <a:r>
            <a:rPr lang="en-IE" b="1" dirty="0">
              <a:solidFill>
                <a:schemeClr val="bg1"/>
              </a:solidFill>
            </a:rPr>
            <a:t>(</a:t>
          </a:r>
          <a:r>
            <a:rPr lang="en-IE" b="1" dirty="0">
              <a:solidFill>
                <a:schemeClr val="accent3"/>
              </a:solidFill>
            </a:rPr>
            <a:t> </a:t>
          </a:r>
          <a:r>
            <a:rPr lang="en-IE" dirty="0"/>
            <a:t>and </a:t>
          </a:r>
          <a:r>
            <a:rPr lang="en-IE" b="1" u="sng" dirty="0">
              <a:solidFill>
                <a:schemeClr val="accent3"/>
              </a:solidFill>
            </a:rPr>
            <a:t>FIUs</a:t>
          </a:r>
          <a:r>
            <a:rPr lang="en-IE" b="1" u="sng" dirty="0">
              <a:solidFill>
                <a:schemeClr val="bg1"/>
              </a:solidFill>
            </a:rPr>
            <a:t>)</a:t>
          </a:r>
          <a:endParaRPr lang="en-GB" b="1" u="sng" dirty="0">
            <a:solidFill>
              <a:schemeClr val="bg1"/>
            </a:solidFill>
          </a:endParaRPr>
        </a:p>
      </dgm:t>
    </dgm:pt>
    <dgm:pt modelId="{F4F25F7D-4DAE-47F5-9F04-31057079DDD1}" type="parTrans" cxnId="{A92B5B64-0F4B-460E-8AD5-20A53B94FD06}">
      <dgm:prSet/>
      <dgm:spPr/>
      <dgm:t>
        <a:bodyPr/>
        <a:lstStyle/>
        <a:p>
          <a:endParaRPr lang="en-GB"/>
        </a:p>
      </dgm:t>
    </dgm:pt>
    <dgm:pt modelId="{5659E90A-592D-4083-B169-157537E1C839}" type="sibTrans" cxnId="{A92B5B64-0F4B-460E-8AD5-20A53B94FD06}">
      <dgm:prSet/>
      <dgm:spPr/>
      <dgm:t>
        <a:bodyPr/>
        <a:lstStyle/>
        <a:p>
          <a:endParaRPr lang="en-GB"/>
        </a:p>
      </dgm:t>
    </dgm:pt>
    <dgm:pt modelId="{F806EBB5-CF15-456D-8137-52E56CE4776B}">
      <dgm:prSet phldrT="[Text]" custT="1"/>
      <dgm:spPr/>
      <dgm:t>
        <a:bodyPr/>
        <a:lstStyle/>
        <a:p>
          <a:r>
            <a:rPr lang="en-IE" sz="2000" b="1" dirty="0">
              <a:solidFill>
                <a:schemeClr val="accent3"/>
              </a:solidFill>
            </a:rPr>
            <a:t>AMLA</a:t>
          </a:r>
          <a:endParaRPr lang="en-GB" sz="1000" b="1" dirty="0">
            <a:solidFill>
              <a:schemeClr val="accent3"/>
            </a:solidFill>
          </a:endParaRPr>
        </a:p>
      </dgm:t>
    </dgm:pt>
    <dgm:pt modelId="{1BFF0CE2-AC82-4FB0-BF42-E462F3CD008F}" type="parTrans" cxnId="{DC99260A-BB46-47BB-8F61-490540FC6BCF}">
      <dgm:prSet/>
      <dgm:spPr/>
      <dgm:t>
        <a:bodyPr/>
        <a:lstStyle/>
        <a:p>
          <a:endParaRPr lang="en-GB"/>
        </a:p>
      </dgm:t>
    </dgm:pt>
    <dgm:pt modelId="{73803B04-C436-435B-8794-7AD75E39157F}" type="sibTrans" cxnId="{DC99260A-BB46-47BB-8F61-490540FC6BCF}">
      <dgm:prSet/>
      <dgm:spPr/>
      <dgm:t>
        <a:bodyPr/>
        <a:lstStyle/>
        <a:p>
          <a:endParaRPr lang="en-GB"/>
        </a:p>
      </dgm:t>
    </dgm:pt>
    <dgm:pt modelId="{C5CEC498-219E-4334-A4D8-20C58BAA8E10}">
      <dgm:prSet phldrT="[Text]"/>
      <dgm:spPr/>
      <dgm:t>
        <a:bodyPr/>
        <a:lstStyle/>
        <a:p>
          <a:r>
            <a:rPr lang="en-GB" b="1" dirty="0">
              <a:solidFill>
                <a:schemeClr val="accent3"/>
              </a:solidFill>
            </a:rPr>
            <a:t>EBA</a:t>
          </a:r>
          <a:r>
            <a:rPr lang="en-GB" dirty="0"/>
            <a:t> (European Banking Authority)</a:t>
          </a:r>
        </a:p>
      </dgm:t>
    </dgm:pt>
    <dgm:pt modelId="{FA499C13-2878-4EBF-AD29-2085D109E347}" type="parTrans" cxnId="{19926BBD-F2FE-4407-AE08-0ED8A3EA2E04}">
      <dgm:prSet/>
      <dgm:spPr/>
      <dgm:t>
        <a:bodyPr/>
        <a:lstStyle/>
        <a:p>
          <a:endParaRPr lang="en-GB"/>
        </a:p>
      </dgm:t>
    </dgm:pt>
    <dgm:pt modelId="{1C0E0400-CDDB-4E4D-8B1D-CB7D9A9E63AE}" type="sibTrans" cxnId="{19926BBD-F2FE-4407-AE08-0ED8A3EA2E04}">
      <dgm:prSet/>
      <dgm:spPr/>
      <dgm:t>
        <a:bodyPr/>
        <a:lstStyle/>
        <a:p>
          <a:endParaRPr lang="en-GB"/>
        </a:p>
      </dgm:t>
    </dgm:pt>
    <dgm:pt modelId="{CC3362F7-4810-4538-81DF-C064D6CD15BC}" type="pres">
      <dgm:prSet presAssocID="{1C603DED-F13B-4668-B6D6-963273D802FC}" presName="compositeShape" presStyleCnt="0">
        <dgm:presLayoutVars>
          <dgm:chMax val="9"/>
          <dgm:dir/>
          <dgm:resizeHandles val="exact"/>
        </dgm:presLayoutVars>
      </dgm:prSet>
      <dgm:spPr/>
    </dgm:pt>
    <dgm:pt modelId="{F6BF5612-9794-47CC-A5DB-6F1AC2DB04A1}" type="pres">
      <dgm:prSet presAssocID="{1C603DED-F13B-4668-B6D6-963273D802FC}" presName="triangle1" presStyleLbl="node1" presStyleIdx="0" presStyleCnt="4">
        <dgm:presLayoutVars>
          <dgm:bulletEnabled val="1"/>
        </dgm:presLayoutVars>
      </dgm:prSet>
      <dgm:spPr/>
    </dgm:pt>
    <dgm:pt modelId="{6E7325FD-BC39-4354-96CA-AC09CA2F6406}" type="pres">
      <dgm:prSet presAssocID="{1C603DED-F13B-4668-B6D6-963273D802FC}" presName="triangle2" presStyleLbl="node1" presStyleIdx="1" presStyleCnt="4">
        <dgm:presLayoutVars>
          <dgm:bulletEnabled val="1"/>
        </dgm:presLayoutVars>
      </dgm:prSet>
      <dgm:spPr/>
    </dgm:pt>
    <dgm:pt modelId="{A56682A1-3D52-4D82-98A3-B6AC351802B7}" type="pres">
      <dgm:prSet presAssocID="{1C603DED-F13B-4668-B6D6-963273D802FC}" presName="triangle3" presStyleLbl="node1" presStyleIdx="2" presStyleCnt="4">
        <dgm:presLayoutVars>
          <dgm:bulletEnabled val="1"/>
        </dgm:presLayoutVars>
      </dgm:prSet>
      <dgm:spPr/>
    </dgm:pt>
    <dgm:pt modelId="{A3D32291-258A-482C-A174-4ECFD4CBD0D3}" type="pres">
      <dgm:prSet presAssocID="{1C603DED-F13B-4668-B6D6-963273D802FC}" presName="triangle4" presStyleLbl="node1" presStyleIdx="3" presStyleCnt="4">
        <dgm:presLayoutVars>
          <dgm:bulletEnabled val="1"/>
        </dgm:presLayoutVars>
      </dgm:prSet>
      <dgm:spPr/>
    </dgm:pt>
  </dgm:ptLst>
  <dgm:cxnLst>
    <dgm:cxn modelId="{DC99260A-BB46-47BB-8F61-490540FC6BCF}" srcId="{1C603DED-F13B-4668-B6D6-963273D802FC}" destId="{F806EBB5-CF15-456D-8137-52E56CE4776B}" srcOrd="2" destOrd="0" parTransId="{1BFF0CE2-AC82-4FB0-BF42-E462F3CD008F}" sibTransId="{73803B04-C436-435B-8794-7AD75E39157F}"/>
    <dgm:cxn modelId="{A92B5B64-0F4B-460E-8AD5-20A53B94FD06}" srcId="{1C603DED-F13B-4668-B6D6-963273D802FC}" destId="{02CCAE50-FAD7-45CD-8864-DD4BC2BC67BA}" srcOrd="1" destOrd="0" parTransId="{F4F25F7D-4DAE-47F5-9F04-31057079DDD1}" sibTransId="{5659E90A-592D-4083-B169-157537E1C839}"/>
    <dgm:cxn modelId="{26B8B376-150E-4AED-BCFC-526C064CF078}" type="presOf" srcId="{EE35C748-3FEA-41B8-A6A7-7DA31068F450}" destId="{F6BF5612-9794-47CC-A5DB-6F1AC2DB04A1}" srcOrd="0" destOrd="0" presId="urn:microsoft.com/office/officeart/2005/8/layout/pyramid4"/>
    <dgm:cxn modelId="{1EC91C80-BF48-4496-B5CC-A9229B96E17B}" type="presOf" srcId="{02CCAE50-FAD7-45CD-8864-DD4BC2BC67BA}" destId="{6E7325FD-BC39-4354-96CA-AC09CA2F6406}" srcOrd="0" destOrd="0" presId="urn:microsoft.com/office/officeart/2005/8/layout/pyramid4"/>
    <dgm:cxn modelId="{19926BBD-F2FE-4407-AE08-0ED8A3EA2E04}" srcId="{1C603DED-F13B-4668-B6D6-963273D802FC}" destId="{C5CEC498-219E-4334-A4D8-20C58BAA8E10}" srcOrd="3" destOrd="0" parTransId="{FA499C13-2878-4EBF-AD29-2085D109E347}" sibTransId="{1C0E0400-CDDB-4E4D-8B1D-CB7D9A9E63AE}"/>
    <dgm:cxn modelId="{98B40ADD-9B0D-41C5-A6D3-0F2E9C63440C}" type="presOf" srcId="{C5CEC498-219E-4334-A4D8-20C58BAA8E10}" destId="{A3D32291-258A-482C-A174-4ECFD4CBD0D3}" srcOrd="0" destOrd="0" presId="urn:microsoft.com/office/officeart/2005/8/layout/pyramid4"/>
    <dgm:cxn modelId="{E2979DED-07D0-4DBA-B393-BF8A4D4CF40E}" type="presOf" srcId="{1C603DED-F13B-4668-B6D6-963273D802FC}" destId="{CC3362F7-4810-4538-81DF-C064D6CD15BC}" srcOrd="0" destOrd="0" presId="urn:microsoft.com/office/officeart/2005/8/layout/pyramid4"/>
    <dgm:cxn modelId="{260506F9-5243-454E-A941-3F47D0824424}" srcId="{1C603DED-F13B-4668-B6D6-963273D802FC}" destId="{EE35C748-3FEA-41B8-A6A7-7DA31068F450}" srcOrd="0" destOrd="0" parTransId="{D051D7C2-759B-4555-9B20-88DDD8C2706C}" sibTransId="{273D01A8-D231-4A2D-855C-1613F9782026}"/>
    <dgm:cxn modelId="{D43247F9-979E-46B7-A43E-64AA48E964DD}" type="presOf" srcId="{F806EBB5-CF15-456D-8137-52E56CE4776B}" destId="{A56682A1-3D52-4D82-98A3-B6AC351802B7}" srcOrd="0" destOrd="0" presId="urn:microsoft.com/office/officeart/2005/8/layout/pyramid4"/>
    <dgm:cxn modelId="{5FA9FAD1-160D-4785-B548-5021B39E468A}" type="presParOf" srcId="{CC3362F7-4810-4538-81DF-C064D6CD15BC}" destId="{F6BF5612-9794-47CC-A5DB-6F1AC2DB04A1}" srcOrd="0" destOrd="0" presId="urn:microsoft.com/office/officeart/2005/8/layout/pyramid4"/>
    <dgm:cxn modelId="{D7E8039F-57D6-4D82-A1D3-C1AE89156550}" type="presParOf" srcId="{CC3362F7-4810-4538-81DF-C064D6CD15BC}" destId="{6E7325FD-BC39-4354-96CA-AC09CA2F6406}" srcOrd="1" destOrd="0" presId="urn:microsoft.com/office/officeart/2005/8/layout/pyramid4"/>
    <dgm:cxn modelId="{E7831F73-E598-4BD1-84D1-D056A4CB8F7F}" type="presParOf" srcId="{CC3362F7-4810-4538-81DF-C064D6CD15BC}" destId="{A56682A1-3D52-4D82-98A3-B6AC351802B7}" srcOrd="2" destOrd="0" presId="urn:microsoft.com/office/officeart/2005/8/layout/pyramid4"/>
    <dgm:cxn modelId="{40D1C2AB-5A51-4C93-9006-2C6F1D21AD89}" type="presParOf" srcId="{CC3362F7-4810-4538-81DF-C064D6CD15BC}" destId="{A3D32291-258A-482C-A174-4ECFD4CBD0D3}"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B3FAD0C-70B3-4654-A3FF-06A71D2D723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8CE533B4-8E9D-4440-A01D-06DCC1BD7002}">
      <dgm:prSet phldrT="[Text]"/>
      <dgm:spPr/>
      <dgm:t>
        <a:bodyPr/>
        <a:lstStyle/>
        <a:p>
          <a:r>
            <a:rPr lang="en-GB" dirty="0"/>
            <a:t>Work on AML convergence and effectiveness (questionnaire)</a:t>
          </a:r>
        </a:p>
      </dgm:t>
    </dgm:pt>
    <dgm:pt modelId="{D1252FFB-6096-49E2-94CF-6641A9112FA1}" type="parTrans" cxnId="{DE2070E0-848F-454A-A781-38571C2252BB}">
      <dgm:prSet/>
      <dgm:spPr/>
      <dgm:t>
        <a:bodyPr/>
        <a:lstStyle/>
        <a:p>
          <a:endParaRPr lang="en-GB"/>
        </a:p>
      </dgm:t>
    </dgm:pt>
    <dgm:pt modelId="{1D6DD4A9-9F98-4232-B5C3-B5C28310AB48}" type="sibTrans" cxnId="{DE2070E0-848F-454A-A781-38571C2252BB}">
      <dgm:prSet/>
      <dgm:spPr/>
      <dgm:t>
        <a:bodyPr/>
        <a:lstStyle/>
        <a:p>
          <a:endParaRPr lang="en-GB"/>
        </a:p>
      </dgm:t>
    </dgm:pt>
    <dgm:pt modelId="{8B2D70FC-CE3B-4790-9BB6-E44D22DA0D85}">
      <dgm:prSet phldrT="[Text]"/>
      <dgm:spPr/>
      <dgm:t>
        <a:bodyPr/>
        <a:lstStyle/>
        <a:p>
          <a:r>
            <a:rPr lang="en-GB" dirty="0"/>
            <a:t>AMLA aims to </a:t>
          </a:r>
          <a:r>
            <a:rPr lang="en-GB" b="1" dirty="0"/>
            <a:t>identify supervisory and FIU gaps </a:t>
          </a:r>
          <a:r>
            <a:rPr lang="en-GB" dirty="0"/>
            <a:t>arising from the evolving EU regulatory framework.</a:t>
          </a:r>
        </a:p>
      </dgm:t>
    </dgm:pt>
    <dgm:pt modelId="{7FADA2DA-7A2E-44BE-B005-A2BB03B7E9E7}" type="parTrans" cxnId="{349EA4CE-014C-4BE1-B58B-4F11C8997D3C}">
      <dgm:prSet/>
      <dgm:spPr/>
      <dgm:t>
        <a:bodyPr/>
        <a:lstStyle/>
        <a:p>
          <a:endParaRPr lang="en-GB"/>
        </a:p>
      </dgm:t>
    </dgm:pt>
    <dgm:pt modelId="{B4427029-F810-43C7-9639-8DC6C3FE1B0B}" type="sibTrans" cxnId="{349EA4CE-014C-4BE1-B58B-4F11C8997D3C}">
      <dgm:prSet/>
      <dgm:spPr/>
      <dgm:t>
        <a:bodyPr/>
        <a:lstStyle/>
        <a:p>
          <a:endParaRPr lang="en-GB"/>
        </a:p>
      </dgm:t>
    </dgm:pt>
    <dgm:pt modelId="{3AC5BC9B-5B65-4214-8B31-EEF4A8EE8432}">
      <dgm:prSet phldrT="[Text]"/>
      <dgm:spPr/>
      <dgm:t>
        <a:bodyPr/>
        <a:lstStyle/>
        <a:p>
          <a:r>
            <a:rPr lang="en-US" dirty="0" err="1"/>
            <a:t>Stocktake</a:t>
          </a:r>
          <a:r>
            <a:rPr lang="en-US" dirty="0"/>
            <a:t> Report on EU Blockchain Analytics Capabilities</a:t>
          </a:r>
          <a:endParaRPr lang="en-GB" dirty="0"/>
        </a:p>
      </dgm:t>
    </dgm:pt>
    <dgm:pt modelId="{4FD07A16-A30C-49A1-A121-6C4EA4A07F14}" type="parTrans" cxnId="{0316F7FA-85DF-470F-A13E-37A4AB9BF7A0}">
      <dgm:prSet/>
      <dgm:spPr/>
      <dgm:t>
        <a:bodyPr/>
        <a:lstStyle/>
        <a:p>
          <a:endParaRPr lang="en-GB"/>
        </a:p>
      </dgm:t>
    </dgm:pt>
    <dgm:pt modelId="{919F73FE-6DF5-4264-8F29-B8B9C6BB03E9}" type="sibTrans" cxnId="{0316F7FA-85DF-470F-A13E-37A4AB9BF7A0}">
      <dgm:prSet/>
      <dgm:spPr/>
      <dgm:t>
        <a:bodyPr/>
        <a:lstStyle/>
        <a:p>
          <a:endParaRPr lang="en-GB"/>
        </a:p>
      </dgm:t>
    </dgm:pt>
    <dgm:pt modelId="{1C22A880-0DF9-47B7-87D1-67B93B40365C}">
      <dgm:prSet phldrT="[Text]"/>
      <dgm:spPr/>
      <dgm:t>
        <a:bodyPr/>
        <a:lstStyle/>
        <a:p>
          <a:r>
            <a:rPr lang="en-US" dirty="0"/>
            <a:t>AMLA is </a:t>
          </a:r>
          <a:r>
            <a:rPr lang="en-US" b="1" dirty="0"/>
            <a:t>taking stock of existing EU initiatives </a:t>
          </a:r>
          <a:r>
            <a:rPr lang="en-US" dirty="0"/>
            <a:t>to assess the potential need for an EU blockchain analytics capability, aimed at addressing persistent limitations of current tools.</a:t>
          </a:r>
          <a:endParaRPr lang="en-GB" dirty="0"/>
        </a:p>
      </dgm:t>
    </dgm:pt>
    <dgm:pt modelId="{8EA641D9-AD0A-4A5C-B147-061BBF71D622}" type="parTrans" cxnId="{650AB600-6485-4887-8BE3-D8DEFB71BA91}">
      <dgm:prSet/>
      <dgm:spPr/>
      <dgm:t>
        <a:bodyPr/>
        <a:lstStyle/>
        <a:p>
          <a:endParaRPr lang="en-GB"/>
        </a:p>
      </dgm:t>
    </dgm:pt>
    <dgm:pt modelId="{4027BFA4-6701-4260-AC47-D4A049B9F28F}" type="sibTrans" cxnId="{650AB600-6485-4887-8BE3-D8DEFB71BA91}">
      <dgm:prSet/>
      <dgm:spPr/>
      <dgm:t>
        <a:bodyPr/>
        <a:lstStyle/>
        <a:p>
          <a:endParaRPr lang="en-GB"/>
        </a:p>
      </dgm:t>
    </dgm:pt>
    <dgm:pt modelId="{D7D9DD6B-77FC-4F9E-8280-DCD351088382}">
      <dgm:prSet phldrT="[Text]"/>
      <dgm:spPr/>
      <dgm:t>
        <a:bodyPr/>
        <a:lstStyle/>
        <a:p>
          <a:r>
            <a:rPr lang="en-GB" dirty="0"/>
            <a:t>Tracking market developments on high-risk activities (e.g., EuReCA)</a:t>
          </a:r>
        </a:p>
      </dgm:t>
    </dgm:pt>
    <dgm:pt modelId="{A162D03B-01D3-411C-B26E-E9B342491F13}" type="parTrans" cxnId="{B00BEE77-1C17-4EDD-B49B-791A61CD83D6}">
      <dgm:prSet/>
      <dgm:spPr/>
      <dgm:t>
        <a:bodyPr/>
        <a:lstStyle/>
        <a:p>
          <a:endParaRPr lang="en-GB"/>
        </a:p>
      </dgm:t>
    </dgm:pt>
    <dgm:pt modelId="{8096FFEA-25A0-4F06-A61F-F21CF285D42F}" type="sibTrans" cxnId="{B00BEE77-1C17-4EDD-B49B-791A61CD83D6}">
      <dgm:prSet/>
      <dgm:spPr/>
      <dgm:t>
        <a:bodyPr/>
        <a:lstStyle/>
        <a:p>
          <a:endParaRPr lang="en-GB"/>
        </a:p>
      </dgm:t>
    </dgm:pt>
    <dgm:pt modelId="{E1480D26-EF77-4B09-ADC0-5E58289995C4}">
      <dgm:prSet phldrT="[Text]"/>
      <dgm:spPr/>
      <dgm:t>
        <a:bodyPr/>
        <a:lstStyle/>
        <a:p>
          <a:r>
            <a:rPr lang="en-US" dirty="0"/>
            <a:t>AMLA </a:t>
          </a:r>
          <a:r>
            <a:rPr lang="en-US" b="1" dirty="0"/>
            <a:t>actively monitors market developments </a:t>
          </a:r>
          <a:r>
            <a:rPr lang="en-US" dirty="0"/>
            <a:t>and engages with competent authorities whenever information indicates heightened ML/TF risks.</a:t>
          </a:r>
          <a:endParaRPr lang="en-GB" dirty="0"/>
        </a:p>
      </dgm:t>
    </dgm:pt>
    <dgm:pt modelId="{2679267C-7B8C-4A91-AF0F-D7F1A0B91117}" type="parTrans" cxnId="{63680232-2D84-4E8F-8E45-6DE81A5B1F51}">
      <dgm:prSet/>
      <dgm:spPr/>
      <dgm:t>
        <a:bodyPr/>
        <a:lstStyle/>
        <a:p>
          <a:endParaRPr lang="en-GB"/>
        </a:p>
      </dgm:t>
    </dgm:pt>
    <dgm:pt modelId="{6D96A7AF-90E6-476B-BECE-E593C0CCB21A}" type="sibTrans" cxnId="{63680232-2D84-4E8F-8E45-6DE81A5B1F51}">
      <dgm:prSet/>
      <dgm:spPr/>
      <dgm:t>
        <a:bodyPr/>
        <a:lstStyle/>
        <a:p>
          <a:endParaRPr lang="en-GB"/>
        </a:p>
      </dgm:t>
    </dgm:pt>
    <dgm:pt modelId="{3D9F63E6-4774-493E-9F66-D173E4105D92}">
      <dgm:prSet phldrT="[Text]"/>
      <dgm:spPr/>
      <dgm:t>
        <a:bodyPr/>
        <a:lstStyle/>
        <a:p>
          <a:r>
            <a:rPr lang="en-US"/>
            <a:t>Blockchain trends and patterns monitoring</a:t>
          </a:r>
          <a:endParaRPr lang="en-GB" dirty="0"/>
        </a:p>
      </dgm:t>
    </dgm:pt>
    <dgm:pt modelId="{DF8F40C6-110E-4A3F-9E68-D767E93AF425}" type="parTrans" cxnId="{3FCFBA3F-A0DD-4651-85F4-D8192CFED403}">
      <dgm:prSet/>
      <dgm:spPr/>
      <dgm:t>
        <a:bodyPr/>
        <a:lstStyle/>
        <a:p>
          <a:endParaRPr lang="en-GB"/>
        </a:p>
      </dgm:t>
    </dgm:pt>
    <dgm:pt modelId="{994C0BB0-ECEE-4868-943B-BDF297BCE16D}" type="sibTrans" cxnId="{3FCFBA3F-A0DD-4651-85F4-D8192CFED403}">
      <dgm:prSet/>
      <dgm:spPr/>
      <dgm:t>
        <a:bodyPr/>
        <a:lstStyle/>
        <a:p>
          <a:endParaRPr lang="en-GB"/>
        </a:p>
      </dgm:t>
    </dgm:pt>
    <dgm:pt modelId="{D8F71CED-3B64-453D-9123-FFD63E612CE5}">
      <dgm:prSet phldrT="[Text]"/>
      <dgm:spPr/>
      <dgm:t>
        <a:bodyPr/>
        <a:lstStyle/>
        <a:p>
          <a:r>
            <a:rPr lang="en-US" dirty="0"/>
            <a:t>AMLA will </a:t>
          </a:r>
          <a:r>
            <a:rPr lang="en-US" b="1" dirty="0"/>
            <a:t>develop a monitoring framework </a:t>
          </a:r>
          <a:r>
            <a:rPr lang="en-US" dirty="0"/>
            <a:t>to enhance the available data to detect emerging blockchain trends and patterns, and anticipate evolving ML/TF risks.</a:t>
          </a:r>
          <a:endParaRPr lang="en-GB" dirty="0"/>
        </a:p>
      </dgm:t>
    </dgm:pt>
    <dgm:pt modelId="{83C62597-5E63-421E-A628-C0D310D55B4A}" type="parTrans" cxnId="{F0590EA5-012F-4D07-8685-F3F998E8EA1B}">
      <dgm:prSet/>
      <dgm:spPr/>
      <dgm:t>
        <a:bodyPr/>
        <a:lstStyle/>
        <a:p>
          <a:endParaRPr lang="en-GB"/>
        </a:p>
      </dgm:t>
    </dgm:pt>
    <dgm:pt modelId="{B3BE27BF-910E-46A1-B63C-A44FCFB19D95}" type="sibTrans" cxnId="{F0590EA5-012F-4D07-8685-F3F998E8EA1B}">
      <dgm:prSet/>
      <dgm:spPr/>
      <dgm:t>
        <a:bodyPr/>
        <a:lstStyle/>
        <a:p>
          <a:endParaRPr lang="en-GB"/>
        </a:p>
      </dgm:t>
    </dgm:pt>
    <dgm:pt modelId="{0CCCFC38-2507-4AF8-BF95-2D28CC08CED7}">
      <dgm:prSet phldrT="[Text]"/>
      <dgm:spPr/>
      <dgm:t>
        <a:bodyPr/>
        <a:lstStyle/>
        <a:p>
          <a:r>
            <a:rPr lang="en-GB" dirty="0"/>
            <a:t>Establishing a FIU expert network</a:t>
          </a:r>
        </a:p>
      </dgm:t>
    </dgm:pt>
    <dgm:pt modelId="{F439A377-740F-463C-B930-66ED9D556AB0}" type="parTrans" cxnId="{9AFB21E3-9A93-4753-8284-07B73CB564AF}">
      <dgm:prSet/>
      <dgm:spPr/>
      <dgm:t>
        <a:bodyPr/>
        <a:lstStyle/>
        <a:p>
          <a:endParaRPr lang="en-GB"/>
        </a:p>
      </dgm:t>
    </dgm:pt>
    <dgm:pt modelId="{B6EBA5D8-026E-47C2-A88F-CAF0109DE250}" type="sibTrans" cxnId="{9AFB21E3-9A93-4753-8284-07B73CB564AF}">
      <dgm:prSet/>
      <dgm:spPr/>
      <dgm:t>
        <a:bodyPr/>
        <a:lstStyle/>
        <a:p>
          <a:endParaRPr lang="en-GB"/>
        </a:p>
      </dgm:t>
    </dgm:pt>
    <dgm:pt modelId="{FC739E88-742F-4FAB-B19A-3B679A0326F9}">
      <dgm:prSet phldrT="[Text]"/>
      <dgm:spPr/>
      <dgm:t>
        <a:bodyPr/>
        <a:lstStyle/>
        <a:p>
          <a:r>
            <a:rPr lang="en-GB" dirty="0"/>
            <a:t>AMLA will </a:t>
          </a:r>
          <a:r>
            <a:rPr lang="en-GB" b="1" dirty="0"/>
            <a:t>establish an expert network </a:t>
          </a:r>
          <a:r>
            <a:rPr lang="en-GB" dirty="0"/>
            <a:t>under AMLA’s mutual assistance mandate to ensure effective and consistent cooperation between FIUs.</a:t>
          </a:r>
        </a:p>
      </dgm:t>
    </dgm:pt>
    <dgm:pt modelId="{1A8EC688-7AA1-4AE8-B7E0-BBEE0381B629}" type="parTrans" cxnId="{17494842-6E0D-4B5A-9FB3-2BCE90B207E8}">
      <dgm:prSet/>
      <dgm:spPr/>
      <dgm:t>
        <a:bodyPr/>
        <a:lstStyle/>
        <a:p>
          <a:endParaRPr lang="en-GB"/>
        </a:p>
      </dgm:t>
    </dgm:pt>
    <dgm:pt modelId="{12DD25DA-FD09-4EB3-BB73-98F6C707E87F}" type="sibTrans" cxnId="{17494842-6E0D-4B5A-9FB3-2BCE90B207E8}">
      <dgm:prSet/>
      <dgm:spPr/>
      <dgm:t>
        <a:bodyPr/>
        <a:lstStyle/>
        <a:p>
          <a:endParaRPr lang="en-GB"/>
        </a:p>
      </dgm:t>
    </dgm:pt>
    <dgm:pt modelId="{EA1A7013-F998-477C-9998-F29A7DFC90DE}">
      <dgm:prSet phldrT="[Text]"/>
      <dgm:spPr/>
      <dgm:t>
        <a:bodyPr/>
        <a:lstStyle/>
        <a:p>
          <a:r>
            <a:rPr lang="en-IE" dirty="0"/>
            <a:t>Coordination with key stakeholders</a:t>
          </a:r>
          <a:endParaRPr lang="en-GB" dirty="0"/>
        </a:p>
      </dgm:t>
    </dgm:pt>
    <dgm:pt modelId="{3B500A0A-4173-4C2B-8661-431685F6B09B}" type="parTrans" cxnId="{C222EEF1-AADE-45A1-83B7-7A1317EF05F1}">
      <dgm:prSet/>
      <dgm:spPr/>
      <dgm:t>
        <a:bodyPr/>
        <a:lstStyle/>
        <a:p>
          <a:endParaRPr lang="en-GB"/>
        </a:p>
      </dgm:t>
    </dgm:pt>
    <dgm:pt modelId="{C9777AD9-CFE3-486B-B0AA-E70BDF1EE607}" type="sibTrans" cxnId="{C222EEF1-AADE-45A1-83B7-7A1317EF05F1}">
      <dgm:prSet/>
      <dgm:spPr/>
      <dgm:t>
        <a:bodyPr/>
        <a:lstStyle/>
        <a:p>
          <a:endParaRPr lang="en-GB"/>
        </a:p>
      </dgm:t>
    </dgm:pt>
    <dgm:pt modelId="{1EFCD510-8B5E-4D2F-B7C9-59F0C3112533}">
      <dgm:prSet phldrT="[Text]"/>
      <dgm:spPr/>
      <dgm:t>
        <a:bodyPr/>
        <a:lstStyle/>
        <a:p>
          <a:r>
            <a:rPr lang="en-US" dirty="0"/>
            <a:t>AMLA </a:t>
          </a:r>
          <a:r>
            <a:rPr lang="en-US" b="1" dirty="0"/>
            <a:t>coordinates EU key stakeholders</a:t>
          </a:r>
          <a:r>
            <a:rPr lang="en-US" dirty="0"/>
            <a:t> (e.g., ESMA, EBA, ECB, Europol) to align supervisory practices, identify commons risks, share intelligence, and promote EU-wide AML/CFT consistency.</a:t>
          </a:r>
          <a:endParaRPr lang="en-GB" dirty="0"/>
        </a:p>
      </dgm:t>
    </dgm:pt>
    <dgm:pt modelId="{E038C666-C2FD-49E6-855A-F7F12D0C1489}" type="parTrans" cxnId="{3FE812EA-9D26-4AD3-8922-7331C1E8CE19}">
      <dgm:prSet/>
      <dgm:spPr/>
      <dgm:t>
        <a:bodyPr/>
        <a:lstStyle/>
        <a:p>
          <a:endParaRPr lang="en-GB"/>
        </a:p>
      </dgm:t>
    </dgm:pt>
    <dgm:pt modelId="{B97153E0-E89F-4F0B-954F-9245A165F754}" type="sibTrans" cxnId="{3FE812EA-9D26-4AD3-8922-7331C1E8CE19}">
      <dgm:prSet/>
      <dgm:spPr/>
      <dgm:t>
        <a:bodyPr/>
        <a:lstStyle/>
        <a:p>
          <a:endParaRPr lang="en-GB"/>
        </a:p>
      </dgm:t>
    </dgm:pt>
    <dgm:pt modelId="{007CB7CC-75D0-4F80-BB8B-CA0945E7D633}">
      <dgm:prSet phldrT="[Text]"/>
      <dgm:spPr/>
      <dgm:t>
        <a:bodyPr/>
        <a:lstStyle/>
        <a:p>
          <a:r>
            <a:rPr lang="en-US" dirty="0"/>
            <a:t>Some of </a:t>
          </a:r>
          <a:r>
            <a:rPr lang="en-US" b="1" dirty="0"/>
            <a:t>AMLA’s upcoming policy outputs </a:t>
          </a:r>
          <a:r>
            <a:rPr lang="en-US" dirty="0"/>
            <a:t>will address key crypto-asset regulatory and supervisory priorities.</a:t>
          </a:r>
          <a:endParaRPr lang="en-GB" dirty="0"/>
        </a:p>
      </dgm:t>
    </dgm:pt>
    <dgm:pt modelId="{178260FF-216C-45FD-A198-ADB6CE40A49F}" type="parTrans" cxnId="{5F6692E7-9B14-46F1-B1C9-137775AC5E72}">
      <dgm:prSet/>
      <dgm:spPr/>
      <dgm:t>
        <a:bodyPr/>
        <a:lstStyle/>
        <a:p>
          <a:endParaRPr lang="en-GB"/>
        </a:p>
      </dgm:t>
    </dgm:pt>
    <dgm:pt modelId="{6F337896-D426-477D-9D41-566E71AFC2B2}" type="sibTrans" cxnId="{5F6692E7-9B14-46F1-B1C9-137775AC5E72}">
      <dgm:prSet/>
      <dgm:spPr/>
      <dgm:t>
        <a:bodyPr/>
        <a:lstStyle/>
        <a:p>
          <a:endParaRPr lang="en-GB"/>
        </a:p>
      </dgm:t>
    </dgm:pt>
    <dgm:pt modelId="{E6D53C3A-B238-42DD-9903-C4B15E20B261}">
      <dgm:prSet phldrT="[Text]"/>
      <dgm:spPr/>
      <dgm:t>
        <a:bodyPr/>
        <a:lstStyle/>
        <a:p>
          <a:r>
            <a:rPr lang="en-IE" dirty="0"/>
            <a:t>Policy development</a:t>
          </a:r>
          <a:endParaRPr lang="en-GB" dirty="0"/>
        </a:p>
      </dgm:t>
    </dgm:pt>
    <dgm:pt modelId="{3B558436-4850-46D9-91F3-5EACC0B7D787}" type="parTrans" cxnId="{BE708A91-CAE5-4F99-8CB9-E3F40899ACF9}">
      <dgm:prSet/>
      <dgm:spPr/>
      <dgm:t>
        <a:bodyPr/>
        <a:lstStyle/>
        <a:p>
          <a:endParaRPr lang="en-GB"/>
        </a:p>
      </dgm:t>
    </dgm:pt>
    <dgm:pt modelId="{60F05827-F4E1-4DFD-AB4B-049DFC9D81E9}" type="sibTrans" cxnId="{BE708A91-CAE5-4F99-8CB9-E3F40899ACF9}">
      <dgm:prSet/>
      <dgm:spPr/>
      <dgm:t>
        <a:bodyPr/>
        <a:lstStyle/>
        <a:p>
          <a:endParaRPr lang="en-GB"/>
        </a:p>
      </dgm:t>
    </dgm:pt>
    <dgm:pt modelId="{A17FB0C8-62F7-481B-8BC1-4DED6ABF61E9}" type="pres">
      <dgm:prSet presAssocID="{BB3FAD0C-70B3-4654-A3FF-06A71D2D7238}" presName="Name0" presStyleCnt="0">
        <dgm:presLayoutVars>
          <dgm:dir/>
          <dgm:animLvl val="lvl"/>
          <dgm:resizeHandles val="exact"/>
        </dgm:presLayoutVars>
      </dgm:prSet>
      <dgm:spPr/>
    </dgm:pt>
    <dgm:pt modelId="{E6C290F9-964F-4CDE-BAF4-617CCAB0040E}" type="pres">
      <dgm:prSet presAssocID="{8CE533B4-8E9D-4440-A01D-06DCC1BD7002}" presName="composite" presStyleCnt="0"/>
      <dgm:spPr/>
    </dgm:pt>
    <dgm:pt modelId="{50350D01-3EBC-42EA-ADD9-12742BA6AD19}" type="pres">
      <dgm:prSet presAssocID="{8CE533B4-8E9D-4440-A01D-06DCC1BD7002}" presName="parTx" presStyleLbl="alignNode1" presStyleIdx="0" presStyleCnt="7">
        <dgm:presLayoutVars>
          <dgm:chMax val="0"/>
          <dgm:chPref val="0"/>
          <dgm:bulletEnabled val="1"/>
        </dgm:presLayoutVars>
      </dgm:prSet>
      <dgm:spPr/>
    </dgm:pt>
    <dgm:pt modelId="{CB1F047B-D149-4D81-9C20-584FC77CCB8A}" type="pres">
      <dgm:prSet presAssocID="{8CE533B4-8E9D-4440-A01D-06DCC1BD7002}" presName="desTx" presStyleLbl="alignAccFollowNode1" presStyleIdx="0" presStyleCnt="7">
        <dgm:presLayoutVars>
          <dgm:bulletEnabled val="1"/>
        </dgm:presLayoutVars>
      </dgm:prSet>
      <dgm:spPr/>
    </dgm:pt>
    <dgm:pt modelId="{B9638CCA-F65B-4BCB-B8F7-F229856B31EF}" type="pres">
      <dgm:prSet presAssocID="{1D6DD4A9-9F98-4232-B5C3-B5C28310AB48}" presName="space" presStyleCnt="0"/>
      <dgm:spPr/>
    </dgm:pt>
    <dgm:pt modelId="{75596BCB-7517-4E4B-A4D4-46EE1709D9E4}" type="pres">
      <dgm:prSet presAssocID="{3AC5BC9B-5B65-4214-8B31-EEF4A8EE8432}" presName="composite" presStyleCnt="0"/>
      <dgm:spPr/>
    </dgm:pt>
    <dgm:pt modelId="{99BE862F-2EB2-42E2-AF6C-E956DBFD66ED}" type="pres">
      <dgm:prSet presAssocID="{3AC5BC9B-5B65-4214-8B31-EEF4A8EE8432}" presName="parTx" presStyleLbl="alignNode1" presStyleIdx="1" presStyleCnt="7">
        <dgm:presLayoutVars>
          <dgm:chMax val="0"/>
          <dgm:chPref val="0"/>
          <dgm:bulletEnabled val="1"/>
        </dgm:presLayoutVars>
      </dgm:prSet>
      <dgm:spPr/>
    </dgm:pt>
    <dgm:pt modelId="{24262052-EA43-4723-BDE4-6C5492A67193}" type="pres">
      <dgm:prSet presAssocID="{3AC5BC9B-5B65-4214-8B31-EEF4A8EE8432}" presName="desTx" presStyleLbl="alignAccFollowNode1" presStyleIdx="1" presStyleCnt="7">
        <dgm:presLayoutVars>
          <dgm:bulletEnabled val="1"/>
        </dgm:presLayoutVars>
      </dgm:prSet>
      <dgm:spPr/>
    </dgm:pt>
    <dgm:pt modelId="{422BC6CF-2532-4446-AA62-6AE07288993F}" type="pres">
      <dgm:prSet presAssocID="{919F73FE-6DF5-4264-8F29-B8B9C6BB03E9}" presName="space" presStyleCnt="0"/>
      <dgm:spPr/>
    </dgm:pt>
    <dgm:pt modelId="{33C74565-184F-4696-8B8A-363D96FECE3D}" type="pres">
      <dgm:prSet presAssocID="{D7D9DD6B-77FC-4F9E-8280-DCD351088382}" presName="composite" presStyleCnt="0"/>
      <dgm:spPr/>
    </dgm:pt>
    <dgm:pt modelId="{1CB5ACD4-D7D6-4C30-9365-30D341C8A93F}" type="pres">
      <dgm:prSet presAssocID="{D7D9DD6B-77FC-4F9E-8280-DCD351088382}" presName="parTx" presStyleLbl="alignNode1" presStyleIdx="2" presStyleCnt="7">
        <dgm:presLayoutVars>
          <dgm:chMax val="0"/>
          <dgm:chPref val="0"/>
          <dgm:bulletEnabled val="1"/>
        </dgm:presLayoutVars>
      </dgm:prSet>
      <dgm:spPr/>
    </dgm:pt>
    <dgm:pt modelId="{6E6D90F4-E1FA-40D0-9904-B9B0843AB0EC}" type="pres">
      <dgm:prSet presAssocID="{D7D9DD6B-77FC-4F9E-8280-DCD351088382}" presName="desTx" presStyleLbl="alignAccFollowNode1" presStyleIdx="2" presStyleCnt="7">
        <dgm:presLayoutVars>
          <dgm:bulletEnabled val="1"/>
        </dgm:presLayoutVars>
      </dgm:prSet>
      <dgm:spPr/>
    </dgm:pt>
    <dgm:pt modelId="{C4EDAE16-A396-40A8-B964-8552A6B35535}" type="pres">
      <dgm:prSet presAssocID="{8096FFEA-25A0-4F06-A61F-F21CF285D42F}" presName="space" presStyleCnt="0"/>
      <dgm:spPr/>
    </dgm:pt>
    <dgm:pt modelId="{9AB7E5E9-A281-4207-9F4B-FE003531DB27}" type="pres">
      <dgm:prSet presAssocID="{3D9F63E6-4774-493E-9F66-D173E4105D92}" presName="composite" presStyleCnt="0"/>
      <dgm:spPr/>
    </dgm:pt>
    <dgm:pt modelId="{BAEB9069-D2B9-468A-BDF7-9D10C169946F}" type="pres">
      <dgm:prSet presAssocID="{3D9F63E6-4774-493E-9F66-D173E4105D92}" presName="parTx" presStyleLbl="alignNode1" presStyleIdx="3" presStyleCnt="7">
        <dgm:presLayoutVars>
          <dgm:chMax val="0"/>
          <dgm:chPref val="0"/>
          <dgm:bulletEnabled val="1"/>
        </dgm:presLayoutVars>
      </dgm:prSet>
      <dgm:spPr/>
    </dgm:pt>
    <dgm:pt modelId="{CBBDD298-0EDA-415B-9095-B389912049EA}" type="pres">
      <dgm:prSet presAssocID="{3D9F63E6-4774-493E-9F66-D173E4105D92}" presName="desTx" presStyleLbl="alignAccFollowNode1" presStyleIdx="3" presStyleCnt="7">
        <dgm:presLayoutVars>
          <dgm:bulletEnabled val="1"/>
        </dgm:presLayoutVars>
      </dgm:prSet>
      <dgm:spPr/>
    </dgm:pt>
    <dgm:pt modelId="{A1B00661-08E9-4B81-BB43-5A0C2124F4BA}" type="pres">
      <dgm:prSet presAssocID="{994C0BB0-ECEE-4868-943B-BDF297BCE16D}" presName="space" presStyleCnt="0"/>
      <dgm:spPr/>
    </dgm:pt>
    <dgm:pt modelId="{2C45EE85-1AAB-4CD4-8A6C-FFB01FDB05AA}" type="pres">
      <dgm:prSet presAssocID="{0CCCFC38-2507-4AF8-BF95-2D28CC08CED7}" presName="composite" presStyleCnt="0"/>
      <dgm:spPr/>
    </dgm:pt>
    <dgm:pt modelId="{44987B5B-CE7A-4310-BD4E-A578F7C46FE1}" type="pres">
      <dgm:prSet presAssocID="{0CCCFC38-2507-4AF8-BF95-2D28CC08CED7}" presName="parTx" presStyleLbl="alignNode1" presStyleIdx="4" presStyleCnt="7">
        <dgm:presLayoutVars>
          <dgm:chMax val="0"/>
          <dgm:chPref val="0"/>
          <dgm:bulletEnabled val="1"/>
        </dgm:presLayoutVars>
      </dgm:prSet>
      <dgm:spPr/>
    </dgm:pt>
    <dgm:pt modelId="{F4893189-D0B6-447D-A85F-9596F9E805CF}" type="pres">
      <dgm:prSet presAssocID="{0CCCFC38-2507-4AF8-BF95-2D28CC08CED7}" presName="desTx" presStyleLbl="alignAccFollowNode1" presStyleIdx="4" presStyleCnt="7">
        <dgm:presLayoutVars>
          <dgm:bulletEnabled val="1"/>
        </dgm:presLayoutVars>
      </dgm:prSet>
      <dgm:spPr/>
    </dgm:pt>
    <dgm:pt modelId="{6E908F37-9F20-420E-B2DF-38646E3B649B}" type="pres">
      <dgm:prSet presAssocID="{B6EBA5D8-026E-47C2-A88F-CAF0109DE250}" presName="space" presStyleCnt="0"/>
      <dgm:spPr/>
    </dgm:pt>
    <dgm:pt modelId="{CB87C31F-C9F9-4A7F-A439-1CC9B56A4778}" type="pres">
      <dgm:prSet presAssocID="{EA1A7013-F998-477C-9998-F29A7DFC90DE}" presName="composite" presStyleCnt="0"/>
      <dgm:spPr/>
    </dgm:pt>
    <dgm:pt modelId="{2EB21101-47E0-47D0-90AE-164456399262}" type="pres">
      <dgm:prSet presAssocID="{EA1A7013-F998-477C-9998-F29A7DFC90DE}" presName="parTx" presStyleLbl="alignNode1" presStyleIdx="5" presStyleCnt="7">
        <dgm:presLayoutVars>
          <dgm:chMax val="0"/>
          <dgm:chPref val="0"/>
          <dgm:bulletEnabled val="1"/>
        </dgm:presLayoutVars>
      </dgm:prSet>
      <dgm:spPr/>
    </dgm:pt>
    <dgm:pt modelId="{6C3B8482-9A64-4017-9E2F-F72762944C7E}" type="pres">
      <dgm:prSet presAssocID="{EA1A7013-F998-477C-9998-F29A7DFC90DE}" presName="desTx" presStyleLbl="alignAccFollowNode1" presStyleIdx="5" presStyleCnt="7">
        <dgm:presLayoutVars>
          <dgm:bulletEnabled val="1"/>
        </dgm:presLayoutVars>
      </dgm:prSet>
      <dgm:spPr/>
    </dgm:pt>
    <dgm:pt modelId="{DF376C63-987C-4FB2-9D46-9EFFCB142EB0}" type="pres">
      <dgm:prSet presAssocID="{C9777AD9-CFE3-486B-B0AA-E70BDF1EE607}" presName="space" presStyleCnt="0"/>
      <dgm:spPr/>
    </dgm:pt>
    <dgm:pt modelId="{BADD0C30-41AF-4831-A81F-EEDCE4D2375B}" type="pres">
      <dgm:prSet presAssocID="{E6D53C3A-B238-42DD-9903-C4B15E20B261}" presName="composite" presStyleCnt="0"/>
      <dgm:spPr/>
    </dgm:pt>
    <dgm:pt modelId="{62F348D9-2819-44B0-9118-2F77F03E040C}" type="pres">
      <dgm:prSet presAssocID="{E6D53C3A-B238-42DD-9903-C4B15E20B261}" presName="parTx" presStyleLbl="alignNode1" presStyleIdx="6" presStyleCnt="7">
        <dgm:presLayoutVars>
          <dgm:chMax val="0"/>
          <dgm:chPref val="0"/>
          <dgm:bulletEnabled val="1"/>
        </dgm:presLayoutVars>
      </dgm:prSet>
      <dgm:spPr/>
    </dgm:pt>
    <dgm:pt modelId="{1BA48614-FF73-488A-8A2B-18DB8781E514}" type="pres">
      <dgm:prSet presAssocID="{E6D53C3A-B238-42DD-9903-C4B15E20B261}" presName="desTx" presStyleLbl="alignAccFollowNode1" presStyleIdx="6" presStyleCnt="7">
        <dgm:presLayoutVars>
          <dgm:bulletEnabled val="1"/>
        </dgm:presLayoutVars>
      </dgm:prSet>
      <dgm:spPr/>
    </dgm:pt>
  </dgm:ptLst>
  <dgm:cxnLst>
    <dgm:cxn modelId="{650AB600-6485-4887-8BE3-D8DEFB71BA91}" srcId="{3AC5BC9B-5B65-4214-8B31-EEF4A8EE8432}" destId="{1C22A880-0DF9-47B7-87D1-67B93B40365C}" srcOrd="0" destOrd="0" parTransId="{8EA641D9-AD0A-4A5C-B147-061BBF71D622}" sibTransId="{4027BFA4-6701-4260-AC47-D4A049B9F28F}"/>
    <dgm:cxn modelId="{A89B7C05-1552-46AD-BDB0-B58ADF77AB40}" type="presOf" srcId="{E6D53C3A-B238-42DD-9903-C4B15E20B261}" destId="{62F348D9-2819-44B0-9118-2F77F03E040C}" srcOrd="0" destOrd="0" presId="urn:microsoft.com/office/officeart/2005/8/layout/hList1"/>
    <dgm:cxn modelId="{30290E0C-5884-4ACC-8EFF-E17452A2F1F6}" type="presOf" srcId="{3D9F63E6-4774-493E-9F66-D173E4105D92}" destId="{BAEB9069-D2B9-468A-BDF7-9D10C169946F}" srcOrd="0" destOrd="0" presId="urn:microsoft.com/office/officeart/2005/8/layout/hList1"/>
    <dgm:cxn modelId="{15670814-32BD-4EFA-A00D-932738B873ED}" type="presOf" srcId="{BB3FAD0C-70B3-4654-A3FF-06A71D2D7238}" destId="{A17FB0C8-62F7-481B-8BC1-4DED6ABF61E9}" srcOrd="0" destOrd="0" presId="urn:microsoft.com/office/officeart/2005/8/layout/hList1"/>
    <dgm:cxn modelId="{F7877029-0365-4342-B8BD-3BD69073501E}" type="presOf" srcId="{D8F71CED-3B64-453D-9123-FFD63E612CE5}" destId="{CBBDD298-0EDA-415B-9095-B389912049EA}" srcOrd="0" destOrd="0" presId="urn:microsoft.com/office/officeart/2005/8/layout/hList1"/>
    <dgm:cxn modelId="{63680232-2D84-4E8F-8E45-6DE81A5B1F51}" srcId="{D7D9DD6B-77FC-4F9E-8280-DCD351088382}" destId="{E1480D26-EF77-4B09-ADC0-5E58289995C4}" srcOrd="0" destOrd="0" parTransId="{2679267C-7B8C-4A91-AF0F-D7F1A0B91117}" sibTransId="{6D96A7AF-90E6-476B-BECE-E593C0CCB21A}"/>
    <dgm:cxn modelId="{3FCFBA3F-A0DD-4651-85F4-D8192CFED403}" srcId="{BB3FAD0C-70B3-4654-A3FF-06A71D2D7238}" destId="{3D9F63E6-4774-493E-9F66-D173E4105D92}" srcOrd="3" destOrd="0" parTransId="{DF8F40C6-110E-4A3F-9E68-D767E93AF425}" sibTransId="{994C0BB0-ECEE-4868-943B-BDF297BCE16D}"/>
    <dgm:cxn modelId="{02B7B65E-56F0-4DC5-A386-6FDBBDE63DD0}" type="presOf" srcId="{E1480D26-EF77-4B09-ADC0-5E58289995C4}" destId="{6E6D90F4-E1FA-40D0-9904-B9B0843AB0EC}" srcOrd="0" destOrd="0" presId="urn:microsoft.com/office/officeart/2005/8/layout/hList1"/>
    <dgm:cxn modelId="{17494842-6E0D-4B5A-9FB3-2BCE90B207E8}" srcId="{0CCCFC38-2507-4AF8-BF95-2D28CC08CED7}" destId="{FC739E88-742F-4FAB-B19A-3B679A0326F9}" srcOrd="0" destOrd="0" parTransId="{1A8EC688-7AA1-4AE8-B7E0-BBEE0381B629}" sibTransId="{12DD25DA-FD09-4EB3-BB73-98F6C707E87F}"/>
    <dgm:cxn modelId="{E1F9B34B-8485-47DA-B02B-985749C8CA6B}" type="presOf" srcId="{EA1A7013-F998-477C-9998-F29A7DFC90DE}" destId="{2EB21101-47E0-47D0-90AE-164456399262}" srcOrd="0" destOrd="0" presId="urn:microsoft.com/office/officeart/2005/8/layout/hList1"/>
    <dgm:cxn modelId="{B3F24971-AFD0-4B03-80D0-23B8F52004D9}" type="presOf" srcId="{8CE533B4-8E9D-4440-A01D-06DCC1BD7002}" destId="{50350D01-3EBC-42EA-ADD9-12742BA6AD19}" srcOrd="0" destOrd="0" presId="urn:microsoft.com/office/officeart/2005/8/layout/hList1"/>
    <dgm:cxn modelId="{2C594274-3B5B-4F89-A382-FAC115AE7581}" type="presOf" srcId="{0CCCFC38-2507-4AF8-BF95-2D28CC08CED7}" destId="{44987B5B-CE7A-4310-BD4E-A578F7C46FE1}" srcOrd="0" destOrd="0" presId="urn:microsoft.com/office/officeart/2005/8/layout/hList1"/>
    <dgm:cxn modelId="{B00BEE77-1C17-4EDD-B49B-791A61CD83D6}" srcId="{BB3FAD0C-70B3-4654-A3FF-06A71D2D7238}" destId="{D7D9DD6B-77FC-4F9E-8280-DCD351088382}" srcOrd="2" destOrd="0" parTransId="{A162D03B-01D3-411C-B26E-E9B342491F13}" sibTransId="{8096FFEA-25A0-4F06-A61F-F21CF285D42F}"/>
    <dgm:cxn modelId="{BE708A91-CAE5-4F99-8CB9-E3F40899ACF9}" srcId="{BB3FAD0C-70B3-4654-A3FF-06A71D2D7238}" destId="{E6D53C3A-B238-42DD-9903-C4B15E20B261}" srcOrd="6" destOrd="0" parTransId="{3B558436-4850-46D9-91F3-5EACC0B7D787}" sibTransId="{60F05827-F4E1-4DFD-AB4B-049DFC9D81E9}"/>
    <dgm:cxn modelId="{968E939C-62EF-43A4-B2CC-645FD6D2F3E8}" type="presOf" srcId="{007CB7CC-75D0-4F80-BB8B-CA0945E7D633}" destId="{1BA48614-FF73-488A-8A2B-18DB8781E514}" srcOrd="0" destOrd="0" presId="urn:microsoft.com/office/officeart/2005/8/layout/hList1"/>
    <dgm:cxn modelId="{F0590EA5-012F-4D07-8685-F3F998E8EA1B}" srcId="{3D9F63E6-4774-493E-9F66-D173E4105D92}" destId="{D8F71CED-3B64-453D-9123-FFD63E612CE5}" srcOrd="0" destOrd="0" parTransId="{83C62597-5E63-421E-A628-C0D310D55B4A}" sibTransId="{B3BE27BF-910E-46A1-B63C-A44FCFB19D95}"/>
    <dgm:cxn modelId="{A46D44AE-3265-4052-B51C-8E21F3B4DA03}" type="presOf" srcId="{8B2D70FC-CE3B-4790-9BB6-E44D22DA0D85}" destId="{CB1F047B-D149-4D81-9C20-584FC77CCB8A}" srcOrd="0" destOrd="0" presId="urn:microsoft.com/office/officeart/2005/8/layout/hList1"/>
    <dgm:cxn modelId="{498E1AC8-4364-43D6-95E9-875E0A92D92D}" type="presOf" srcId="{1EFCD510-8B5E-4D2F-B7C9-59F0C3112533}" destId="{6C3B8482-9A64-4017-9E2F-F72762944C7E}" srcOrd="0" destOrd="0" presId="urn:microsoft.com/office/officeart/2005/8/layout/hList1"/>
    <dgm:cxn modelId="{E1A257C8-93D0-4E51-8821-DC49E0B9BDAB}" type="presOf" srcId="{3AC5BC9B-5B65-4214-8B31-EEF4A8EE8432}" destId="{99BE862F-2EB2-42E2-AF6C-E956DBFD66ED}" srcOrd="0" destOrd="0" presId="urn:microsoft.com/office/officeart/2005/8/layout/hList1"/>
    <dgm:cxn modelId="{349EA4CE-014C-4BE1-B58B-4F11C8997D3C}" srcId="{8CE533B4-8E9D-4440-A01D-06DCC1BD7002}" destId="{8B2D70FC-CE3B-4790-9BB6-E44D22DA0D85}" srcOrd="0" destOrd="0" parTransId="{7FADA2DA-7A2E-44BE-B005-A2BB03B7E9E7}" sibTransId="{B4427029-F810-43C7-9639-8DC6C3FE1B0B}"/>
    <dgm:cxn modelId="{3E8F95D2-31D0-4B0E-9BA7-396C1DDACCEB}" type="presOf" srcId="{1C22A880-0DF9-47B7-87D1-67B93B40365C}" destId="{24262052-EA43-4723-BDE4-6C5492A67193}" srcOrd="0" destOrd="0" presId="urn:microsoft.com/office/officeart/2005/8/layout/hList1"/>
    <dgm:cxn modelId="{6CC939DC-D323-44C0-9112-4ACEDA56D9BA}" type="presOf" srcId="{D7D9DD6B-77FC-4F9E-8280-DCD351088382}" destId="{1CB5ACD4-D7D6-4C30-9365-30D341C8A93F}" srcOrd="0" destOrd="0" presId="urn:microsoft.com/office/officeart/2005/8/layout/hList1"/>
    <dgm:cxn modelId="{DE2070E0-848F-454A-A781-38571C2252BB}" srcId="{BB3FAD0C-70B3-4654-A3FF-06A71D2D7238}" destId="{8CE533B4-8E9D-4440-A01D-06DCC1BD7002}" srcOrd="0" destOrd="0" parTransId="{D1252FFB-6096-49E2-94CF-6641A9112FA1}" sibTransId="{1D6DD4A9-9F98-4232-B5C3-B5C28310AB48}"/>
    <dgm:cxn modelId="{9AFB21E3-9A93-4753-8284-07B73CB564AF}" srcId="{BB3FAD0C-70B3-4654-A3FF-06A71D2D7238}" destId="{0CCCFC38-2507-4AF8-BF95-2D28CC08CED7}" srcOrd="4" destOrd="0" parTransId="{F439A377-740F-463C-B930-66ED9D556AB0}" sibTransId="{B6EBA5D8-026E-47C2-A88F-CAF0109DE250}"/>
    <dgm:cxn modelId="{2AC228E7-9937-46BD-81F2-84BCFD5A44F3}" type="presOf" srcId="{FC739E88-742F-4FAB-B19A-3B679A0326F9}" destId="{F4893189-D0B6-447D-A85F-9596F9E805CF}" srcOrd="0" destOrd="0" presId="urn:microsoft.com/office/officeart/2005/8/layout/hList1"/>
    <dgm:cxn modelId="{5F6692E7-9B14-46F1-B1C9-137775AC5E72}" srcId="{E6D53C3A-B238-42DD-9903-C4B15E20B261}" destId="{007CB7CC-75D0-4F80-BB8B-CA0945E7D633}" srcOrd="0" destOrd="0" parTransId="{178260FF-216C-45FD-A198-ADB6CE40A49F}" sibTransId="{6F337896-D426-477D-9D41-566E71AFC2B2}"/>
    <dgm:cxn modelId="{3FE812EA-9D26-4AD3-8922-7331C1E8CE19}" srcId="{EA1A7013-F998-477C-9998-F29A7DFC90DE}" destId="{1EFCD510-8B5E-4D2F-B7C9-59F0C3112533}" srcOrd="0" destOrd="0" parTransId="{E038C666-C2FD-49E6-855A-F7F12D0C1489}" sibTransId="{B97153E0-E89F-4F0B-954F-9245A165F754}"/>
    <dgm:cxn modelId="{C222EEF1-AADE-45A1-83B7-7A1317EF05F1}" srcId="{BB3FAD0C-70B3-4654-A3FF-06A71D2D7238}" destId="{EA1A7013-F998-477C-9998-F29A7DFC90DE}" srcOrd="5" destOrd="0" parTransId="{3B500A0A-4173-4C2B-8661-431685F6B09B}" sibTransId="{C9777AD9-CFE3-486B-B0AA-E70BDF1EE607}"/>
    <dgm:cxn modelId="{0316F7FA-85DF-470F-A13E-37A4AB9BF7A0}" srcId="{BB3FAD0C-70B3-4654-A3FF-06A71D2D7238}" destId="{3AC5BC9B-5B65-4214-8B31-EEF4A8EE8432}" srcOrd="1" destOrd="0" parTransId="{4FD07A16-A30C-49A1-A121-6C4EA4A07F14}" sibTransId="{919F73FE-6DF5-4264-8F29-B8B9C6BB03E9}"/>
    <dgm:cxn modelId="{13812F57-F24A-4D37-AD51-8C88C8E28950}" type="presParOf" srcId="{A17FB0C8-62F7-481B-8BC1-4DED6ABF61E9}" destId="{E6C290F9-964F-4CDE-BAF4-617CCAB0040E}" srcOrd="0" destOrd="0" presId="urn:microsoft.com/office/officeart/2005/8/layout/hList1"/>
    <dgm:cxn modelId="{A2BCDDFC-88B3-4B33-A157-A55A4626B45C}" type="presParOf" srcId="{E6C290F9-964F-4CDE-BAF4-617CCAB0040E}" destId="{50350D01-3EBC-42EA-ADD9-12742BA6AD19}" srcOrd="0" destOrd="0" presId="urn:microsoft.com/office/officeart/2005/8/layout/hList1"/>
    <dgm:cxn modelId="{7A5BA427-360B-4535-B0F5-21925B11322C}" type="presParOf" srcId="{E6C290F9-964F-4CDE-BAF4-617CCAB0040E}" destId="{CB1F047B-D149-4D81-9C20-584FC77CCB8A}" srcOrd="1" destOrd="0" presId="urn:microsoft.com/office/officeart/2005/8/layout/hList1"/>
    <dgm:cxn modelId="{B8769E04-7B8A-4403-BE1F-23991F651D9E}" type="presParOf" srcId="{A17FB0C8-62F7-481B-8BC1-4DED6ABF61E9}" destId="{B9638CCA-F65B-4BCB-B8F7-F229856B31EF}" srcOrd="1" destOrd="0" presId="urn:microsoft.com/office/officeart/2005/8/layout/hList1"/>
    <dgm:cxn modelId="{6A06DB68-F5B7-47D1-A612-FD06CAAE0049}" type="presParOf" srcId="{A17FB0C8-62F7-481B-8BC1-4DED6ABF61E9}" destId="{75596BCB-7517-4E4B-A4D4-46EE1709D9E4}" srcOrd="2" destOrd="0" presId="urn:microsoft.com/office/officeart/2005/8/layout/hList1"/>
    <dgm:cxn modelId="{FE88780F-7A66-49BD-A96E-BC638CCF0D6F}" type="presParOf" srcId="{75596BCB-7517-4E4B-A4D4-46EE1709D9E4}" destId="{99BE862F-2EB2-42E2-AF6C-E956DBFD66ED}" srcOrd="0" destOrd="0" presId="urn:microsoft.com/office/officeart/2005/8/layout/hList1"/>
    <dgm:cxn modelId="{F5A98A27-B116-4AAB-B2C0-9C2C92E5AEFA}" type="presParOf" srcId="{75596BCB-7517-4E4B-A4D4-46EE1709D9E4}" destId="{24262052-EA43-4723-BDE4-6C5492A67193}" srcOrd="1" destOrd="0" presId="urn:microsoft.com/office/officeart/2005/8/layout/hList1"/>
    <dgm:cxn modelId="{2BE8B752-96DD-4E8B-AC3C-D4C817E20873}" type="presParOf" srcId="{A17FB0C8-62F7-481B-8BC1-4DED6ABF61E9}" destId="{422BC6CF-2532-4446-AA62-6AE07288993F}" srcOrd="3" destOrd="0" presId="urn:microsoft.com/office/officeart/2005/8/layout/hList1"/>
    <dgm:cxn modelId="{5553EE0C-AA5F-405D-AAA5-54DD0022D70C}" type="presParOf" srcId="{A17FB0C8-62F7-481B-8BC1-4DED6ABF61E9}" destId="{33C74565-184F-4696-8B8A-363D96FECE3D}" srcOrd="4" destOrd="0" presId="urn:microsoft.com/office/officeart/2005/8/layout/hList1"/>
    <dgm:cxn modelId="{56C359A8-A646-4BA4-B712-57E7EB1E17A8}" type="presParOf" srcId="{33C74565-184F-4696-8B8A-363D96FECE3D}" destId="{1CB5ACD4-D7D6-4C30-9365-30D341C8A93F}" srcOrd="0" destOrd="0" presId="urn:microsoft.com/office/officeart/2005/8/layout/hList1"/>
    <dgm:cxn modelId="{265FA29D-224F-4BF5-A0B6-4BB20840873C}" type="presParOf" srcId="{33C74565-184F-4696-8B8A-363D96FECE3D}" destId="{6E6D90F4-E1FA-40D0-9904-B9B0843AB0EC}" srcOrd="1" destOrd="0" presId="urn:microsoft.com/office/officeart/2005/8/layout/hList1"/>
    <dgm:cxn modelId="{8EE36883-8AE4-41CB-BB13-8C1D90AE7B46}" type="presParOf" srcId="{A17FB0C8-62F7-481B-8BC1-4DED6ABF61E9}" destId="{C4EDAE16-A396-40A8-B964-8552A6B35535}" srcOrd="5" destOrd="0" presId="urn:microsoft.com/office/officeart/2005/8/layout/hList1"/>
    <dgm:cxn modelId="{D93C7EA6-8A39-4962-ACEE-E6899CDB3682}" type="presParOf" srcId="{A17FB0C8-62F7-481B-8BC1-4DED6ABF61E9}" destId="{9AB7E5E9-A281-4207-9F4B-FE003531DB27}" srcOrd="6" destOrd="0" presId="urn:microsoft.com/office/officeart/2005/8/layout/hList1"/>
    <dgm:cxn modelId="{D1A30022-ED8D-430D-9DB0-45EC86A0FB1B}" type="presParOf" srcId="{9AB7E5E9-A281-4207-9F4B-FE003531DB27}" destId="{BAEB9069-D2B9-468A-BDF7-9D10C169946F}" srcOrd="0" destOrd="0" presId="urn:microsoft.com/office/officeart/2005/8/layout/hList1"/>
    <dgm:cxn modelId="{0E763E32-BB2B-4521-BD36-B6E741BF4740}" type="presParOf" srcId="{9AB7E5E9-A281-4207-9F4B-FE003531DB27}" destId="{CBBDD298-0EDA-415B-9095-B389912049EA}" srcOrd="1" destOrd="0" presId="urn:microsoft.com/office/officeart/2005/8/layout/hList1"/>
    <dgm:cxn modelId="{6D76D28A-B4E0-4D13-B135-2C387F4D7CA3}" type="presParOf" srcId="{A17FB0C8-62F7-481B-8BC1-4DED6ABF61E9}" destId="{A1B00661-08E9-4B81-BB43-5A0C2124F4BA}" srcOrd="7" destOrd="0" presId="urn:microsoft.com/office/officeart/2005/8/layout/hList1"/>
    <dgm:cxn modelId="{7B4D70E0-60D2-4496-88DD-5CDED14F6EB2}" type="presParOf" srcId="{A17FB0C8-62F7-481B-8BC1-4DED6ABF61E9}" destId="{2C45EE85-1AAB-4CD4-8A6C-FFB01FDB05AA}" srcOrd="8" destOrd="0" presId="urn:microsoft.com/office/officeart/2005/8/layout/hList1"/>
    <dgm:cxn modelId="{748494C1-79F5-4C09-A75B-AAA36B61BC26}" type="presParOf" srcId="{2C45EE85-1AAB-4CD4-8A6C-FFB01FDB05AA}" destId="{44987B5B-CE7A-4310-BD4E-A578F7C46FE1}" srcOrd="0" destOrd="0" presId="urn:microsoft.com/office/officeart/2005/8/layout/hList1"/>
    <dgm:cxn modelId="{2C1549AF-DA34-44DB-A97E-75A7AF3B19C1}" type="presParOf" srcId="{2C45EE85-1AAB-4CD4-8A6C-FFB01FDB05AA}" destId="{F4893189-D0B6-447D-A85F-9596F9E805CF}" srcOrd="1" destOrd="0" presId="urn:microsoft.com/office/officeart/2005/8/layout/hList1"/>
    <dgm:cxn modelId="{492C9BC0-886A-4249-8DB9-12D220E0DBC9}" type="presParOf" srcId="{A17FB0C8-62F7-481B-8BC1-4DED6ABF61E9}" destId="{6E908F37-9F20-420E-B2DF-38646E3B649B}" srcOrd="9" destOrd="0" presId="urn:microsoft.com/office/officeart/2005/8/layout/hList1"/>
    <dgm:cxn modelId="{1D7D74A2-B5EC-4E03-93A9-A937BAFC115E}" type="presParOf" srcId="{A17FB0C8-62F7-481B-8BC1-4DED6ABF61E9}" destId="{CB87C31F-C9F9-4A7F-A439-1CC9B56A4778}" srcOrd="10" destOrd="0" presId="urn:microsoft.com/office/officeart/2005/8/layout/hList1"/>
    <dgm:cxn modelId="{AD00D4DE-5810-4CE7-BE87-7D2A2CF0D802}" type="presParOf" srcId="{CB87C31F-C9F9-4A7F-A439-1CC9B56A4778}" destId="{2EB21101-47E0-47D0-90AE-164456399262}" srcOrd="0" destOrd="0" presId="urn:microsoft.com/office/officeart/2005/8/layout/hList1"/>
    <dgm:cxn modelId="{9E7925FE-9EE9-4E7A-B25B-90AE9065B80B}" type="presParOf" srcId="{CB87C31F-C9F9-4A7F-A439-1CC9B56A4778}" destId="{6C3B8482-9A64-4017-9E2F-F72762944C7E}" srcOrd="1" destOrd="0" presId="urn:microsoft.com/office/officeart/2005/8/layout/hList1"/>
    <dgm:cxn modelId="{06EEC1BF-F22F-4AD7-900D-5492C8E4EEE6}" type="presParOf" srcId="{A17FB0C8-62F7-481B-8BC1-4DED6ABF61E9}" destId="{DF376C63-987C-4FB2-9D46-9EFFCB142EB0}" srcOrd="11" destOrd="0" presId="urn:microsoft.com/office/officeart/2005/8/layout/hList1"/>
    <dgm:cxn modelId="{35C7FB74-A58E-431E-A129-57C120F89C96}" type="presParOf" srcId="{A17FB0C8-62F7-481B-8BC1-4DED6ABF61E9}" destId="{BADD0C30-41AF-4831-A81F-EEDCE4D2375B}" srcOrd="12" destOrd="0" presId="urn:microsoft.com/office/officeart/2005/8/layout/hList1"/>
    <dgm:cxn modelId="{DCE3CC25-6E48-4564-AB18-FE653DB319EB}" type="presParOf" srcId="{BADD0C30-41AF-4831-A81F-EEDCE4D2375B}" destId="{62F348D9-2819-44B0-9118-2F77F03E040C}" srcOrd="0" destOrd="0" presId="urn:microsoft.com/office/officeart/2005/8/layout/hList1"/>
    <dgm:cxn modelId="{902248D0-924E-4EB0-B8E0-25983789F82A}" type="presParOf" srcId="{BADD0C30-41AF-4831-A81F-EEDCE4D2375B}" destId="{1BA48614-FF73-488A-8A2B-18DB8781E51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D03DA46-30DD-459F-95CA-4DFC806141EB}"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C13BA659-4152-4F37-994D-04DC2D91FD53}">
      <dgm:prSet phldrT="[Text]" custT="1"/>
      <dgm:spPr/>
      <dgm:t>
        <a:bodyPr/>
        <a:lstStyle/>
        <a:p>
          <a:pPr algn="ctr"/>
          <a:endParaRPr lang="en-US" sz="900" b="0" kern="1200" dirty="0"/>
        </a:p>
        <a:p>
          <a:pPr algn="ctr"/>
          <a:r>
            <a:rPr lang="en-US" sz="900" b="1" kern="1200" dirty="0">
              <a:solidFill>
                <a:srgbClr val="039D89"/>
              </a:solidFill>
              <a:latin typeface="Aptos" panose="02110004020202020204"/>
              <a:ea typeface="+mn-ea"/>
              <a:cs typeface="+mn-cs"/>
            </a:rPr>
            <a:t>Risks emerging from vulnerabilities in weak AML/CFT controls</a:t>
          </a:r>
        </a:p>
      </dgm:t>
    </dgm:pt>
    <dgm:pt modelId="{51023F7D-894E-4DC2-9CED-FF54B2737554}" type="parTrans" cxnId="{07E6666D-A749-4732-88D2-2D584CBC987D}">
      <dgm:prSet/>
      <dgm:spPr/>
      <dgm:t>
        <a:bodyPr/>
        <a:lstStyle/>
        <a:p>
          <a:endParaRPr lang="en-GB" sz="2400"/>
        </a:p>
      </dgm:t>
    </dgm:pt>
    <dgm:pt modelId="{AE6D5534-1B7F-4E83-9FBC-545E7B93A8B7}" type="sibTrans" cxnId="{07E6666D-A749-4732-88D2-2D584CBC987D}">
      <dgm:prSet/>
      <dgm:spPr/>
      <dgm:t>
        <a:bodyPr/>
        <a:lstStyle/>
        <a:p>
          <a:endParaRPr lang="en-GB" sz="2400"/>
        </a:p>
      </dgm:t>
    </dgm:pt>
    <dgm:pt modelId="{92BD3823-4B2C-4032-9769-41D89757EAED}">
      <dgm:prSet phldrT="[Text]" custT="1"/>
      <dgm:spPr/>
      <dgm:t>
        <a:bodyPr/>
        <a:lstStyle/>
        <a:p>
          <a:pPr marL="0" lvl="0" algn="ctr" defTabSz="400050">
            <a:lnSpc>
              <a:spcPct val="90000"/>
            </a:lnSpc>
            <a:spcBef>
              <a:spcPct val="0"/>
            </a:spcBef>
            <a:spcAft>
              <a:spcPct val="35000"/>
            </a:spcAft>
            <a:buNone/>
          </a:pPr>
          <a:endParaRPr lang="en-US" sz="900" b="0" kern="1200" dirty="0"/>
        </a:p>
        <a:p>
          <a:pPr marL="0" lvl="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inconsistent interpretation or application of legal requirements</a:t>
          </a:r>
          <a:endParaRPr lang="en-GB" sz="900" b="1" kern="1200" dirty="0">
            <a:solidFill>
              <a:srgbClr val="000000">
                <a:hueOff val="0"/>
                <a:satOff val="0"/>
                <a:lumOff val="0"/>
                <a:alphaOff val="0"/>
              </a:srgbClr>
            </a:solidFill>
            <a:latin typeface="Aptos" panose="02110004020202020204"/>
            <a:ea typeface="+mn-ea"/>
            <a:cs typeface="+mn-cs"/>
          </a:endParaRPr>
        </a:p>
      </dgm:t>
    </dgm:pt>
    <dgm:pt modelId="{C564C830-D724-4BBA-9E5B-B1855AB88D59}" type="parTrans" cxnId="{F5137BB6-01CC-47FE-BEED-B5CF0EA6CC9A}">
      <dgm:prSet/>
      <dgm:spPr/>
      <dgm:t>
        <a:bodyPr/>
        <a:lstStyle/>
        <a:p>
          <a:endParaRPr lang="en-GB" sz="2400"/>
        </a:p>
      </dgm:t>
    </dgm:pt>
    <dgm:pt modelId="{79E480CA-611F-4330-AD83-B7646A200A91}" type="sibTrans" cxnId="{F5137BB6-01CC-47FE-BEED-B5CF0EA6CC9A}">
      <dgm:prSet/>
      <dgm:spPr/>
      <dgm:t>
        <a:bodyPr/>
        <a:lstStyle/>
        <a:p>
          <a:endParaRPr lang="en-GB" sz="2400"/>
        </a:p>
      </dgm:t>
    </dgm:pt>
    <dgm:pt modelId="{A547F2E4-E934-4AD8-878B-D648CE3C06C2}">
      <dgm:prSet phldrT="[Text]" custT="1"/>
      <dgm:spPr/>
      <dgm:t>
        <a:bodyPr/>
        <a:lstStyle/>
        <a:p>
          <a:pPr algn="ctr"/>
          <a:endParaRPr lang="en-US" sz="900" b="0" kern="1200" dirty="0"/>
        </a:p>
        <a:p>
          <a:pPr algn="ctr"/>
          <a:r>
            <a:rPr lang="en-US" sz="900" b="1" kern="1200" dirty="0">
              <a:solidFill>
                <a:srgbClr val="039D89"/>
              </a:solidFill>
              <a:latin typeface="Aptos" panose="02110004020202020204"/>
              <a:ea typeface="+mn-ea"/>
              <a:cs typeface="+mn-cs"/>
            </a:rPr>
            <a:t>Risks emerging from the end of the </a:t>
          </a:r>
          <a:r>
            <a:rPr lang="en-US" sz="900" b="1" kern="1200" dirty="0" err="1">
              <a:solidFill>
                <a:srgbClr val="039D89"/>
              </a:solidFill>
              <a:latin typeface="Aptos" panose="02110004020202020204"/>
              <a:ea typeface="+mn-ea"/>
              <a:cs typeface="+mn-cs"/>
            </a:rPr>
            <a:t>MiCA</a:t>
          </a:r>
          <a:r>
            <a:rPr lang="en-US" sz="900" b="1" kern="1200" dirty="0">
              <a:solidFill>
                <a:srgbClr val="039D89"/>
              </a:solidFill>
              <a:latin typeface="Aptos" panose="02110004020202020204"/>
              <a:ea typeface="+mn-ea"/>
              <a:cs typeface="+mn-cs"/>
            </a:rPr>
            <a:t> transitional period</a:t>
          </a:r>
          <a:endParaRPr lang="en-GB" sz="900" b="0" kern="1200" dirty="0">
            <a:solidFill>
              <a:srgbClr val="000000">
                <a:hueOff val="0"/>
                <a:satOff val="0"/>
                <a:lumOff val="0"/>
                <a:alphaOff val="0"/>
              </a:srgbClr>
            </a:solidFill>
            <a:latin typeface="Aptos" panose="02110004020202020204"/>
            <a:ea typeface="+mn-ea"/>
            <a:cs typeface="+mn-cs"/>
          </a:endParaRPr>
        </a:p>
      </dgm:t>
    </dgm:pt>
    <dgm:pt modelId="{403830CB-F8F1-4D66-B769-00ED9C562D20}" type="sibTrans" cxnId="{4CEE9108-B095-4FB1-8191-CF7F3A06468B}">
      <dgm:prSet/>
      <dgm:spPr/>
      <dgm:t>
        <a:bodyPr/>
        <a:lstStyle/>
        <a:p>
          <a:endParaRPr lang="en-GB" sz="2400"/>
        </a:p>
      </dgm:t>
    </dgm:pt>
    <dgm:pt modelId="{CBA6ACD3-663B-4320-98A7-C6601C3AAFB3}" type="parTrans" cxnId="{4CEE9108-B095-4FB1-8191-CF7F3A06468B}">
      <dgm:prSet/>
      <dgm:spPr/>
      <dgm:t>
        <a:bodyPr/>
        <a:lstStyle/>
        <a:p>
          <a:endParaRPr lang="en-GB" sz="2400"/>
        </a:p>
      </dgm:t>
    </dgm:pt>
    <dgm:pt modelId="{4C9508F8-7D27-4EE0-9E2B-8DC887B6D809}">
      <dgm:prSet phldrT="[Text]" custT="1"/>
      <dgm:spPr/>
      <dgm:t>
        <a:bodyPr/>
        <a:lstStyle/>
        <a:p>
          <a:pPr marL="0" lvl="0" algn="ctr" defTabSz="400050">
            <a:lnSpc>
              <a:spcPct val="90000"/>
            </a:lnSpc>
            <a:spcBef>
              <a:spcPct val="0"/>
            </a:spcBef>
            <a:spcAft>
              <a:spcPct val="35000"/>
            </a:spcAft>
            <a:buNone/>
          </a:pPr>
          <a:endParaRPr lang="en-US" sz="900" b="0" kern="1200" dirty="0"/>
        </a:p>
        <a:p>
          <a:pPr marL="0" lvl="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vulnerabilities in blockchain analytical tools</a:t>
          </a:r>
          <a:endParaRPr lang="en-GB" sz="900" b="0" kern="1200" dirty="0">
            <a:solidFill>
              <a:srgbClr val="000000">
                <a:hueOff val="0"/>
                <a:satOff val="0"/>
                <a:lumOff val="0"/>
                <a:alphaOff val="0"/>
              </a:srgbClr>
            </a:solidFill>
            <a:latin typeface="Aptos" panose="02110004020202020204"/>
            <a:ea typeface="+mn-ea"/>
            <a:cs typeface="+mn-cs"/>
          </a:endParaRPr>
        </a:p>
      </dgm:t>
    </dgm:pt>
    <dgm:pt modelId="{DC262E0D-CE8A-4E11-B757-74D564723E74}" type="sibTrans" cxnId="{41250AE0-791A-4E1A-9C76-9428ADF87147}">
      <dgm:prSet/>
      <dgm:spPr/>
      <dgm:t>
        <a:bodyPr/>
        <a:lstStyle/>
        <a:p>
          <a:endParaRPr lang="en-GB" sz="2400"/>
        </a:p>
      </dgm:t>
    </dgm:pt>
    <dgm:pt modelId="{DDE05670-748F-412D-9F78-52A07DBD37BC}" type="parTrans" cxnId="{41250AE0-791A-4E1A-9C76-9428ADF87147}">
      <dgm:prSet/>
      <dgm:spPr/>
      <dgm:t>
        <a:bodyPr/>
        <a:lstStyle/>
        <a:p>
          <a:endParaRPr lang="en-GB" sz="2400"/>
        </a:p>
      </dgm:t>
    </dgm:pt>
    <dgm:pt modelId="{BBF42AEA-AC1D-480E-B946-1FEEECC1966C}" type="pres">
      <dgm:prSet presAssocID="{7D03DA46-30DD-459F-95CA-4DFC806141EB}" presName="Name0" presStyleCnt="0">
        <dgm:presLayoutVars>
          <dgm:dir/>
          <dgm:resizeHandles val="exact"/>
        </dgm:presLayoutVars>
      </dgm:prSet>
      <dgm:spPr/>
    </dgm:pt>
    <dgm:pt modelId="{1268A44B-F3D8-4B96-901C-8DAE8CA9A182}" type="pres">
      <dgm:prSet presAssocID="{C13BA659-4152-4F37-994D-04DC2D91FD53}" presName="compNode" presStyleCnt="0"/>
      <dgm:spPr/>
    </dgm:pt>
    <dgm:pt modelId="{8BAD7F3D-AE8C-468F-A810-9A6232880CEF}" type="pres">
      <dgm:prSet presAssocID="{C13BA659-4152-4F37-994D-04DC2D91FD53}" presName="pict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Immunity outline"/>
        </a:ext>
      </dgm:extLst>
    </dgm:pt>
    <dgm:pt modelId="{03D1A4BC-848C-445F-9D2F-C2F77AD523A9}" type="pres">
      <dgm:prSet presAssocID="{C13BA659-4152-4F37-994D-04DC2D91FD53}" presName="textRect" presStyleLbl="revTx" presStyleIdx="0" presStyleCnt="4">
        <dgm:presLayoutVars>
          <dgm:bulletEnabled val="1"/>
        </dgm:presLayoutVars>
      </dgm:prSet>
      <dgm:spPr/>
    </dgm:pt>
    <dgm:pt modelId="{D32CF709-1955-4DA4-A187-17CE04CAAC05}" type="pres">
      <dgm:prSet presAssocID="{AE6D5534-1B7F-4E83-9FBC-545E7B93A8B7}" presName="sibTrans" presStyleLbl="sibTrans2D1" presStyleIdx="0" presStyleCnt="0"/>
      <dgm:spPr/>
    </dgm:pt>
    <dgm:pt modelId="{24D45D89-DE21-43AA-8186-54D83CE56030}" type="pres">
      <dgm:prSet presAssocID="{A547F2E4-E934-4AD8-878B-D648CE3C06C2}" presName="compNode" presStyleCnt="0"/>
      <dgm:spPr/>
    </dgm:pt>
    <dgm:pt modelId="{22A94B8E-6B45-48F8-B76E-5D053B9FB8A6}" type="pres">
      <dgm:prSet presAssocID="{A547F2E4-E934-4AD8-878B-D648CE3C06C2}" presName="pict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Radioactive outline"/>
        </a:ext>
      </dgm:extLst>
    </dgm:pt>
    <dgm:pt modelId="{641B60BB-EAB3-46E1-BCB5-DFC97899D118}" type="pres">
      <dgm:prSet presAssocID="{A547F2E4-E934-4AD8-878B-D648CE3C06C2}" presName="textRect" presStyleLbl="revTx" presStyleIdx="1" presStyleCnt="4">
        <dgm:presLayoutVars>
          <dgm:bulletEnabled val="1"/>
        </dgm:presLayoutVars>
      </dgm:prSet>
      <dgm:spPr/>
    </dgm:pt>
    <dgm:pt modelId="{9381320A-8695-4105-9867-4276E6D48232}" type="pres">
      <dgm:prSet presAssocID="{403830CB-F8F1-4D66-B769-00ED9C562D20}" presName="sibTrans" presStyleLbl="sibTrans2D1" presStyleIdx="0" presStyleCnt="0"/>
      <dgm:spPr/>
    </dgm:pt>
    <dgm:pt modelId="{FD1EDA5E-B09F-4486-9420-37BE8AA1AFCD}" type="pres">
      <dgm:prSet presAssocID="{92BD3823-4B2C-4032-9769-41D89757EAED}" presName="compNode" presStyleCnt="0"/>
      <dgm:spPr/>
    </dgm:pt>
    <dgm:pt modelId="{71283D4F-F388-4735-8BB1-BBE8199B3EF7}" type="pres">
      <dgm:prSet presAssocID="{92BD3823-4B2C-4032-9769-41D89757EAED}" presName="pict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Shield Tick outline"/>
        </a:ext>
      </dgm:extLst>
    </dgm:pt>
    <dgm:pt modelId="{7C4C9AE3-98A0-4AE3-9470-80260E9C56CF}" type="pres">
      <dgm:prSet presAssocID="{92BD3823-4B2C-4032-9769-41D89757EAED}" presName="textRect" presStyleLbl="revTx" presStyleIdx="2" presStyleCnt="4">
        <dgm:presLayoutVars>
          <dgm:bulletEnabled val="1"/>
        </dgm:presLayoutVars>
      </dgm:prSet>
      <dgm:spPr/>
    </dgm:pt>
    <dgm:pt modelId="{64C8C149-0F1F-4BCD-AC9A-DDFBDF9218D9}" type="pres">
      <dgm:prSet presAssocID="{79E480CA-611F-4330-AD83-B7646A200A91}" presName="sibTrans" presStyleLbl="sibTrans2D1" presStyleIdx="0" presStyleCnt="0"/>
      <dgm:spPr/>
    </dgm:pt>
    <dgm:pt modelId="{A513E769-1408-47A5-9F38-2CDE5D9A6E8B}" type="pres">
      <dgm:prSet presAssocID="{4C9508F8-7D27-4EE0-9E2B-8DC887B6D809}" presName="compNode" presStyleCnt="0"/>
      <dgm:spPr/>
    </dgm:pt>
    <dgm:pt modelId="{D6B0703C-5980-4764-98D3-CD2750C25107}" type="pres">
      <dgm:prSet presAssocID="{4C9508F8-7D27-4EE0-9E2B-8DC887B6D809}" presName="pict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t="-23000" b="-23000"/>
          </a:stretch>
        </a:blipFill>
      </dgm:spPr>
      <dgm:extLst>
        <a:ext uri="{E40237B7-FDA0-4F09-8148-C483321AD2D9}">
          <dgm14:cNvPr xmlns:dgm14="http://schemas.microsoft.com/office/drawing/2010/diagram" id="0" name="" descr="Good Idea outline"/>
        </a:ext>
      </dgm:extLst>
    </dgm:pt>
    <dgm:pt modelId="{44A1F97A-0EA0-400F-8121-9D97EEEA8538}" type="pres">
      <dgm:prSet presAssocID="{4C9508F8-7D27-4EE0-9E2B-8DC887B6D809}" presName="textRect" presStyleLbl="revTx" presStyleIdx="3" presStyleCnt="4">
        <dgm:presLayoutVars>
          <dgm:bulletEnabled val="1"/>
        </dgm:presLayoutVars>
      </dgm:prSet>
      <dgm:spPr/>
    </dgm:pt>
  </dgm:ptLst>
  <dgm:cxnLst>
    <dgm:cxn modelId="{4CEE9108-B095-4FB1-8191-CF7F3A06468B}" srcId="{7D03DA46-30DD-459F-95CA-4DFC806141EB}" destId="{A547F2E4-E934-4AD8-878B-D648CE3C06C2}" srcOrd="1" destOrd="0" parTransId="{CBA6ACD3-663B-4320-98A7-C6601C3AAFB3}" sibTransId="{403830CB-F8F1-4D66-B769-00ED9C562D20}"/>
    <dgm:cxn modelId="{25D57614-373D-4F76-BF2D-0D98680B928B}" type="presOf" srcId="{7D03DA46-30DD-459F-95CA-4DFC806141EB}" destId="{BBF42AEA-AC1D-480E-B946-1FEEECC1966C}" srcOrd="0" destOrd="0" presId="urn:microsoft.com/office/officeart/2005/8/layout/pList1"/>
    <dgm:cxn modelId="{D253C618-5A9E-410D-8B54-53A01EECE96B}" type="presOf" srcId="{A547F2E4-E934-4AD8-878B-D648CE3C06C2}" destId="{641B60BB-EAB3-46E1-BCB5-DFC97899D118}" srcOrd="0" destOrd="0" presId="urn:microsoft.com/office/officeart/2005/8/layout/pList1"/>
    <dgm:cxn modelId="{0B100029-489F-4EA6-B3FB-9E9E3065519F}" type="presOf" srcId="{92BD3823-4B2C-4032-9769-41D89757EAED}" destId="{7C4C9AE3-98A0-4AE3-9470-80260E9C56CF}" srcOrd="0" destOrd="0" presId="urn:microsoft.com/office/officeart/2005/8/layout/pList1"/>
    <dgm:cxn modelId="{970A1A4D-6B7D-4095-AEAE-8BD825792164}" type="presOf" srcId="{403830CB-F8F1-4D66-B769-00ED9C562D20}" destId="{9381320A-8695-4105-9867-4276E6D48232}" srcOrd="0" destOrd="0" presId="urn:microsoft.com/office/officeart/2005/8/layout/pList1"/>
    <dgm:cxn modelId="{07E6666D-A749-4732-88D2-2D584CBC987D}" srcId="{7D03DA46-30DD-459F-95CA-4DFC806141EB}" destId="{C13BA659-4152-4F37-994D-04DC2D91FD53}" srcOrd="0" destOrd="0" parTransId="{51023F7D-894E-4DC2-9CED-FF54B2737554}" sibTransId="{AE6D5534-1B7F-4E83-9FBC-545E7B93A8B7}"/>
    <dgm:cxn modelId="{065A7F84-84C4-4F98-B656-EC7D979F93C0}" type="presOf" srcId="{4C9508F8-7D27-4EE0-9E2B-8DC887B6D809}" destId="{44A1F97A-0EA0-400F-8121-9D97EEEA8538}" srcOrd="0" destOrd="0" presId="urn:microsoft.com/office/officeart/2005/8/layout/pList1"/>
    <dgm:cxn modelId="{F5137BB6-01CC-47FE-BEED-B5CF0EA6CC9A}" srcId="{7D03DA46-30DD-459F-95CA-4DFC806141EB}" destId="{92BD3823-4B2C-4032-9769-41D89757EAED}" srcOrd="2" destOrd="0" parTransId="{C564C830-D724-4BBA-9E5B-B1855AB88D59}" sibTransId="{79E480CA-611F-4330-AD83-B7646A200A91}"/>
    <dgm:cxn modelId="{41250AE0-791A-4E1A-9C76-9428ADF87147}" srcId="{7D03DA46-30DD-459F-95CA-4DFC806141EB}" destId="{4C9508F8-7D27-4EE0-9E2B-8DC887B6D809}" srcOrd="3" destOrd="0" parTransId="{DDE05670-748F-412D-9F78-52A07DBD37BC}" sibTransId="{DC262E0D-CE8A-4E11-B757-74D564723E74}"/>
    <dgm:cxn modelId="{CAF9A5E3-15F4-4431-8D75-32C4A65579DD}" type="presOf" srcId="{C13BA659-4152-4F37-994D-04DC2D91FD53}" destId="{03D1A4BC-848C-445F-9D2F-C2F77AD523A9}" srcOrd="0" destOrd="0" presId="urn:microsoft.com/office/officeart/2005/8/layout/pList1"/>
    <dgm:cxn modelId="{30A456EA-FE4C-4574-816B-55F6EB6116E3}" type="presOf" srcId="{AE6D5534-1B7F-4E83-9FBC-545E7B93A8B7}" destId="{D32CF709-1955-4DA4-A187-17CE04CAAC05}" srcOrd="0" destOrd="0" presId="urn:microsoft.com/office/officeart/2005/8/layout/pList1"/>
    <dgm:cxn modelId="{F12DCEF0-5A3E-4637-BCF5-5148903AD435}" type="presOf" srcId="{79E480CA-611F-4330-AD83-B7646A200A91}" destId="{64C8C149-0F1F-4BCD-AC9A-DDFBDF9218D9}" srcOrd="0" destOrd="0" presId="urn:microsoft.com/office/officeart/2005/8/layout/pList1"/>
    <dgm:cxn modelId="{F40CFFB3-9846-4AEC-9C22-9FACBF903B59}" type="presParOf" srcId="{BBF42AEA-AC1D-480E-B946-1FEEECC1966C}" destId="{1268A44B-F3D8-4B96-901C-8DAE8CA9A182}" srcOrd="0" destOrd="0" presId="urn:microsoft.com/office/officeart/2005/8/layout/pList1"/>
    <dgm:cxn modelId="{0D77E519-C3EE-4DFD-89BF-59C4C46473CE}" type="presParOf" srcId="{1268A44B-F3D8-4B96-901C-8DAE8CA9A182}" destId="{8BAD7F3D-AE8C-468F-A810-9A6232880CEF}" srcOrd="0" destOrd="0" presId="urn:microsoft.com/office/officeart/2005/8/layout/pList1"/>
    <dgm:cxn modelId="{2C9E97ED-E90D-4D60-B19F-6CCB22110A15}" type="presParOf" srcId="{1268A44B-F3D8-4B96-901C-8DAE8CA9A182}" destId="{03D1A4BC-848C-445F-9D2F-C2F77AD523A9}" srcOrd="1" destOrd="0" presId="urn:microsoft.com/office/officeart/2005/8/layout/pList1"/>
    <dgm:cxn modelId="{5B5D7758-9651-4E9E-A4B8-7436A997309E}" type="presParOf" srcId="{BBF42AEA-AC1D-480E-B946-1FEEECC1966C}" destId="{D32CF709-1955-4DA4-A187-17CE04CAAC05}" srcOrd="1" destOrd="0" presId="urn:microsoft.com/office/officeart/2005/8/layout/pList1"/>
    <dgm:cxn modelId="{1E94BE7E-75FB-4691-9442-258F7AE6E388}" type="presParOf" srcId="{BBF42AEA-AC1D-480E-B946-1FEEECC1966C}" destId="{24D45D89-DE21-43AA-8186-54D83CE56030}" srcOrd="2" destOrd="0" presId="urn:microsoft.com/office/officeart/2005/8/layout/pList1"/>
    <dgm:cxn modelId="{30D55296-BC07-4BE6-AA66-7FF0DE0A0A81}" type="presParOf" srcId="{24D45D89-DE21-43AA-8186-54D83CE56030}" destId="{22A94B8E-6B45-48F8-B76E-5D053B9FB8A6}" srcOrd="0" destOrd="0" presId="urn:microsoft.com/office/officeart/2005/8/layout/pList1"/>
    <dgm:cxn modelId="{3E3AB67F-7D0F-47A2-9F8E-F96A9D59FEF3}" type="presParOf" srcId="{24D45D89-DE21-43AA-8186-54D83CE56030}" destId="{641B60BB-EAB3-46E1-BCB5-DFC97899D118}" srcOrd="1" destOrd="0" presId="urn:microsoft.com/office/officeart/2005/8/layout/pList1"/>
    <dgm:cxn modelId="{EA827598-A885-4E5C-9999-5B1C052991EF}" type="presParOf" srcId="{BBF42AEA-AC1D-480E-B946-1FEEECC1966C}" destId="{9381320A-8695-4105-9867-4276E6D48232}" srcOrd="3" destOrd="0" presId="urn:microsoft.com/office/officeart/2005/8/layout/pList1"/>
    <dgm:cxn modelId="{4BD8AE9E-2E6A-4165-BB12-A59813269CCA}" type="presParOf" srcId="{BBF42AEA-AC1D-480E-B946-1FEEECC1966C}" destId="{FD1EDA5E-B09F-4486-9420-37BE8AA1AFCD}" srcOrd="4" destOrd="0" presId="urn:microsoft.com/office/officeart/2005/8/layout/pList1"/>
    <dgm:cxn modelId="{029A709B-3546-4235-A824-21DEC7C09D7A}" type="presParOf" srcId="{FD1EDA5E-B09F-4486-9420-37BE8AA1AFCD}" destId="{71283D4F-F388-4735-8BB1-BBE8199B3EF7}" srcOrd="0" destOrd="0" presId="urn:microsoft.com/office/officeart/2005/8/layout/pList1"/>
    <dgm:cxn modelId="{959ED2AD-A83C-46AD-A47E-976346A59591}" type="presParOf" srcId="{FD1EDA5E-B09F-4486-9420-37BE8AA1AFCD}" destId="{7C4C9AE3-98A0-4AE3-9470-80260E9C56CF}" srcOrd="1" destOrd="0" presId="urn:microsoft.com/office/officeart/2005/8/layout/pList1"/>
    <dgm:cxn modelId="{ADC99BD3-22EC-4615-B0A3-D5FBE311A41E}" type="presParOf" srcId="{BBF42AEA-AC1D-480E-B946-1FEEECC1966C}" destId="{64C8C149-0F1F-4BCD-AC9A-DDFBDF9218D9}" srcOrd="5" destOrd="0" presId="urn:microsoft.com/office/officeart/2005/8/layout/pList1"/>
    <dgm:cxn modelId="{59B78566-9A9B-47FA-A072-E3A644499DED}" type="presParOf" srcId="{BBF42AEA-AC1D-480E-B946-1FEEECC1966C}" destId="{A513E769-1408-47A5-9F38-2CDE5D9A6E8B}" srcOrd="6" destOrd="0" presId="urn:microsoft.com/office/officeart/2005/8/layout/pList1"/>
    <dgm:cxn modelId="{6BCD5133-EBB3-4A65-B4D7-2C01AEBE31FC}" type="presParOf" srcId="{A513E769-1408-47A5-9F38-2CDE5D9A6E8B}" destId="{D6B0703C-5980-4764-98D3-CD2750C25107}" srcOrd="0" destOrd="0" presId="urn:microsoft.com/office/officeart/2005/8/layout/pList1"/>
    <dgm:cxn modelId="{F2DE9192-CCD1-413B-A8A8-3CDB07722425}" type="presParOf" srcId="{A513E769-1408-47A5-9F38-2CDE5D9A6E8B}" destId="{44A1F97A-0EA0-400F-8121-9D97EEEA8538}"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223B1-1F65-46D9-8E19-F1DED5A33079}">
      <dsp:nvSpPr>
        <dsp:cNvPr id="0" name=""/>
        <dsp:cNvSpPr/>
      </dsp:nvSpPr>
      <dsp:spPr>
        <a:xfrm>
          <a:off x="775274" y="165076"/>
          <a:ext cx="2833154" cy="983917"/>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D666DD-013A-4BB2-B047-C10B834DA3A9}">
      <dsp:nvSpPr>
        <dsp:cNvPr id="0" name=""/>
        <dsp:cNvSpPr/>
      </dsp:nvSpPr>
      <dsp:spPr>
        <a:xfrm>
          <a:off x="1921713" y="2574356"/>
          <a:ext cx="549061" cy="351399"/>
        </a:xfrm>
        <a:prstGeom prst="downArrow">
          <a:avLst/>
        </a:prstGeom>
        <a:solidFill>
          <a:schemeClr val="accent2">
            <a:tint val="4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2EED17-B1C6-4BE9-8715-39872E8DDC32}">
      <dsp:nvSpPr>
        <dsp:cNvPr id="0" name=""/>
        <dsp:cNvSpPr/>
      </dsp:nvSpPr>
      <dsp:spPr>
        <a:xfrm>
          <a:off x="878497" y="2855475"/>
          <a:ext cx="2635492" cy="6588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IE" sz="1600" b="1" kern="1200" dirty="0">
              <a:solidFill>
                <a:schemeClr val="accent2"/>
              </a:solidFill>
            </a:rPr>
            <a:t>Enhanced Risk Exposure</a:t>
          </a:r>
          <a:endParaRPr lang="en-GB" sz="1600" b="1" kern="1200" dirty="0">
            <a:solidFill>
              <a:schemeClr val="accent2"/>
            </a:solidFill>
          </a:endParaRPr>
        </a:p>
      </dsp:txBody>
      <dsp:txXfrm>
        <a:off x="878497" y="2855475"/>
        <a:ext cx="2635492" cy="658873"/>
      </dsp:txXfrm>
    </dsp:sp>
    <dsp:sp modelId="{B3607489-6D6B-4514-8D02-1129D3271A94}">
      <dsp:nvSpPr>
        <dsp:cNvPr id="0" name=""/>
        <dsp:cNvSpPr/>
      </dsp:nvSpPr>
      <dsp:spPr>
        <a:xfrm>
          <a:off x="1805312" y="1224984"/>
          <a:ext cx="988309" cy="98830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Rapidly evolving nature</a:t>
          </a:r>
          <a:endParaRPr lang="en-GB" sz="700" kern="1200" dirty="0"/>
        </a:p>
      </dsp:txBody>
      <dsp:txXfrm>
        <a:off x="1950047" y="1369719"/>
        <a:ext cx="698839" cy="698839"/>
      </dsp:txXfrm>
    </dsp:sp>
    <dsp:sp modelId="{3C15D256-C84F-4C31-97C9-B0CC6A67648A}">
      <dsp:nvSpPr>
        <dsp:cNvPr id="0" name=""/>
        <dsp:cNvSpPr/>
      </dsp:nvSpPr>
      <dsp:spPr>
        <a:xfrm>
          <a:off x="1098121" y="483532"/>
          <a:ext cx="988309" cy="988309"/>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Anonymous vs Pseudonymous</a:t>
          </a:r>
          <a:endParaRPr lang="en-GB" sz="700" kern="1200" dirty="0"/>
        </a:p>
      </dsp:txBody>
      <dsp:txXfrm>
        <a:off x="1242856" y="628267"/>
        <a:ext cx="698839" cy="698839"/>
      </dsp:txXfrm>
    </dsp:sp>
    <dsp:sp modelId="{CF2DF9B7-8382-4420-A65C-845C438A2BE0}">
      <dsp:nvSpPr>
        <dsp:cNvPr id="0" name=""/>
        <dsp:cNvSpPr/>
      </dsp:nvSpPr>
      <dsp:spPr>
        <a:xfrm>
          <a:off x="2108394" y="244580"/>
          <a:ext cx="988309" cy="988309"/>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US" sz="700" kern="1200" dirty="0"/>
            <a:t>Cross-border</a:t>
          </a:r>
          <a:endParaRPr lang="en-GB" sz="700" kern="1200" dirty="0"/>
        </a:p>
      </dsp:txBody>
      <dsp:txXfrm>
        <a:off x="2253129" y="389315"/>
        <a:ext cx="698839" cy="698839"/>
      </dsp:txXfrm>
    </dsp:sp>
    <dsp:sp modelId="{399FD945-CBB2-4B74-89BD-4AA68EE5D23C}">
      <dsp:nvSpPr>
        <dsp:cNvPr id="0" name=""/>
        <dsp:cNvSpPr/>
      </dsp:nvSpPr>
      <dsp:spPr>
        <a:xfrm>
          <a:off x="658873" y="44283"/>
          <a:ext cx="3074741" cy="2459793"/>
        </a:xfrm>
        <a:prstGeom prst="funnel">
          <a:avLst/>
        </a:prstGeom>
        <a:solidFill>
          <a:schemeClr val="lt1">
            <a:alpha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AD7F3D-AE8C-468F-A810-9A6232880CEF}">
      <dsp:nvSpPr>
        <dsp:cNvPr id="0" name=""/>
        <dsp:cNvSpPr/>
      </dsp:nvSpPr>
      <dsp:spPr>
        <a:xfrm>
          <a:off x="1235" y="191431"/>
          <a:ext cx="1766910" cy="1217401"/>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D1A4BC-848C-445F-9D2F-C2F77AD523A9}">
      <dsp:nvSpPr>
        <dsp:cNvPr id="0" name=""/>
        <dsp:cNvSpPr/>
      </dsp:nvSpPr>
      <dsp:spPr>
        <a:xfrm>
          <a:off x="1235" y="1408832"/>
          <a:ext cx="1766910" cy="6555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1" kern="1200" dirty="0">
              <a:solidFill>
                <a:srgbClr val="039D89"/>
              </a:solidFill>
              <a:latin typeface="Aptos" panose="02110004020202020204"/>
              <a:ea typeface="+mn-ea"/>
              <a:cs typeface="+mn-cs"/>
            </a:rPr>
            <a:t>Risks emerging from vulnerabilities in weak AML/CFT controls</a:t>
          </a:r>
          <a:endParaRPr lang="en-GB" sz="1400" b="0" kern="1200" dirty="0"/>
        </a:p>
      </dsp:txBody>
      <dsp:txXfrm>
        <a:off x="1235" y="1408832"/>
        <a:ext cx="1766910" cy="65552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A94B8E-6B45-48F8-B76E-5D053B9FB8A6}">
      <dsp:nvSpPr>
        <dsp:cNvPr id="0" name=""/>
        <dsp:cNvSpPr/>
      </dsp:nvSpPr>
      <dsp:spPr>
        <a:xfrm>
          <a:off x="1201" y="360803"/>
          <a:ext cx="1719069" cy="1184438"/>
        </a:xfrm>
        <a:prstGeom prst="round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1B60BB-EAB3-46E1-BCB5-DFC97899D118}">
      <dsp:nvSpPr>
        <dsp:cNvPr id="0" name=""/>
        <dsp:cNvSpPr/>
      </dsp:nvSpPr>
      <dsp:spPr>
        <a:xfrm>
          <a:off x="1201" y="1545242"/>
          <a:ext cx="1719069" cy="637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1600" b="1" kern="1200" dirty="0">
              <a:solidFill>
                <a:srgbClr val="039D89"/>
              </a:solidFill>
              <a:latin typeface="Aptos" panose="02110004020202020204"/>
              <a:ea typeface="+mn-ea"/>
              <a:cs typeface="+mn-cs"/>
            </a:rPr>
            <a:t>Risks emerging from the end of the </a:t>
          </a:r>
          <a:r>
            <a:rPr lang="en-US" sz="1600" b="1" kern="1200" dirty="0" err="1">
              <a:solidFill>
                <a:srgbClr val="039D89"/>
              </a:solidFill>
              <a:latin typeface="Aptos" panose="02110004020202020204"/>
              <a:ea typeface="+mn-ea"/>
              <a:cs typeface="+mn-cs"/>
            </a:rPr>
            <a:t>MiCA</a:t>
          </a:r>
          <a:r>
            <a:rPr lang="en-US" sz="1600" b="1" kern="1200" dirty="0">
              <a:solidFill>
                <a:srgbClr val="039D89"/>
              </a:solidFill>
              <a:latin typeface="Aptos" panose="02110004020202020204"/>
              <a:ea typeface="+mn-ea"/>
              <a:cs typeface="+mn-cs"/>
            </a:rPr>
            <a:t> transitional period</a:t>
          </a:r>
          <a:endParaRPr lang="en-GB" sz="1600" b="1" u="none" kern="1200" dirty="0"/>
        </a:p>
      </dsp:txBody>
      <dsp:txXfrm>
        <a:off x="1201" y="1545242"/>
        <a:ext cx="1719069" cy="6377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283D4F-F388-4735-8BB1-BBE8199B3EF7}">
      <dsp:nvSpPr>
        <dsp:cNvPr id="0" name=""/>
        <dsp:cNvSpPr/>
      </dsp:nvSpPr>
      <dsp:spPr>
        <a:xfrm>
          <a:off x="1201" y="324799"/>
          <a:ext cx="1719069" cy="1184438"/>
        </a:xfrm>
        <a:prstGeom prst="round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4C9AE3-98A0-4AE3-9470-80260E9C56CF}">
      <dsp:nvSpPr>
        <dsp:cNvPr id="0" name=""/>
        <dsp:cNvSpPr/>
      </dsp:nvSpPr>
      <dsp:spPr>
        <a:xfrm>
          <a:off x="1201" y="1509238"/>
          <a:ext cx="1719069" cy="637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1800" b="1" kern="1200" dirty="0">
              <a:solidFill>
                <a:srgbClr val="039D89"/>
              </a:solidFill>
              <a:latin typeface="Aptos" panose="02110004020202020204"/>
              <a:ea typeface="+mn-ea"/>
              <a:cs typeface="+mn-cs"/>
            </a:rPr>
            <a:t>Risks emerging from inconsistent interpretation or application of legal requirements</a:t>
          </a:r>
          <a:endParaRPr lang="en-GB" sz="1800" b="0" kern="1200" dirty="0"/>
        </a:p>
      </dsp:txBody>
      <dsp:txXfrm>
        <a:off x="1201" y="1509238"/>
        <a:ext cx="1719069" cy="63777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B0703C-5980-4764-98D3-CD2750C25107}">
      <dsp:nvSpPr>
        <dsp:cNvPr id="0" name=""/>
        <dsp:cNvSpPr/>
      </dsp:nvSpPr>
      <dsp:spPr>
        <a:xfrm>
          <a:off x="1285" y="355886"/>
          <a:ext cx="1838818" cy="1266945"/>
        </a:xfrm>
        <a:prstGeom prst="round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A1F97A-0EA0-400F-8121-9D97EEEA8538}">
      <dsp:nvSpPr>
        <dsp:cNvPr id="0" name=""/>
        <dsp:cNvSpPr/>
      </dsp:nvSpPr>
      <dsp:spPr>
        <a:xfrm>
          <a:off x="1285" y="1622832"/>
          <a:ext cx="1838818" cy="6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1600" b="1" kern="1200" dirty="0">
              <a:solidFill>
                <a:srgbClr val="039D89"/>
              </a:solidFill>
              <a:latin typeface="Aptos" panose="02110004020202020204"/>
              <a:ea typeface="+mn-ea"/>
              <a:cs typeface="+mn-cs"/>
            </a:rPr>
            <a:t>Risks emerging from vulnerabilities in blockchain analytical tools</a:t>
          </a:r>
          <a:endParaRPr lang="en-GB" sz="1600" b="1" kern="1200" dirty="0"/>
        </a:p>
      </dsp:txBody>
      <dsp:txXfrm>
        <a:off x="1285" y="1622832"/>
        <a:ext cx="1838818" cy="6822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5F807-7C43-403A-B796-EA604DE31410}">
      <dsp:nvSpPr>
        <dsp:cNvPr id="0" name=""/>
        <dsp:cNvSpPr/>
      </dsp:nvSpPr>
      <dsp:spPr>
        <a:xfrm>
          <a:off x="0" y="242263"/>
          <a:ext cx="5712049" cy="226800"/>
        </a:xfrm>
        <a:prstGeom prst="rect">
          <a:avLst/>
        </a:prstGeom>
        <a:solidFill>
          <a:schemeClr val="accent2">
            <a:alpha val="90000"/>
            <a:tint val="4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153233-8619-499A-BCD3-74FD48B691C2}">
      <dsp:nvSpPr>
        <dsp:cNvPr id="0" name=""/>
        <dsp:cNvSpPr/>
      </dsp:nvSpPr>
      <dsp:spPr>
        <a:xfrm>
          <a:off x="285602" y="109423"/>
          <a:ext cx="3998434" cy="265680"/>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131" tIns="0" rIns="151131" bIns="0" numCol="1" spcCol="1270" anchor="ctr" anchorCtr="0">
          <a:noAutofit/>
        </a:bodyPr>
        <a:lstStyle/>
        <a:p>
          <a:pPr marL="0" lvl="0" indent="0" algn="l" defTabSz="444500">
            <a:lnSpc>
              <a:spcPct val="90000"/>
            </a:lnSpc>
            <a:spcBef>
              <a:spcPct val="0"/>
            </a:spcBef>
            <a:spcAft>
              <a:spcPct val="35000"/>
            </a:spcAft>
            <a:buFontTx/>
            <a:buNone/>
          </a:pPr>
          <a:r>
            <a:rPr lang="en-GB" sz="1000" kern="1200" dirty="0"/>
            <a:t>Obfuscation and rapid movement of illicit financial flows</a:t>
          </a:r>
        </a:p>
      </dsp:txBody>
      <dsp:txXfrm>
        <a:off x="298571" y="122392"/>
        <a:ext cx="3972496" cy="239742"/>
      </dsp:txXfrm>
    </dsp:sp>
    <dsp:sp modelId="{454EB826-F49A-4E29-A2A4-FD3653D2BFF1}">
      <dsp:nvSpPr>
        <dsp:cNvPr id="0" name=""/>
        <dsp:cNvSpPr/>
      </dsp:nvSpPr>
      <dsp:spPr>
        <a:xfrm>
          <a:off x="0" y="650503"/>
          <a:ext cx="5712049" cy="226800"/>
        </a:xfrm>
        <a:prstGeom prst="rect">
          <a:avLst/>
        </a:prstGeom>
        <a:solidFill>
          <a:schemeClr val="accent2">
            <a:alpha val="90000"/>
            <a:tint val="4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3E7AF6-100E-4C2C-9208-77159A009824}">
      <dsp:nvSpPr>
        <dsp:cNvPr id="0" name=""/>
        <dsp:cNvSpPr/>
      </dsp:nvSpPr>
      <dsp:spPr>
        <a:xfrm>
          <a:off x="285602" y="517663"/>
          <a:ext cx="3998434" cy="265680"/>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131" tIns="0" rIns="151131" bIns="0" numCol="1" spcCol="1270" anchor="ctr" anchorCtr="0">
          <a:noAutofit/>
        </a:bodyPr>
        <a:lstStyle/>
        <a:p>
          <a:pPr marL="0" lvl="0" indent="0" algn="l" defTabSz="444500">
            <a:lnSpc>
              <a:spcPct val="90000"/>
            </a:lnSpc>
            <a:spcBef>
              <a:spcPct val="0"/>
            </a:spcBef>
            <a:spcAft>
              <a:spcPct val="35000"/>
            </a:spcAft>
            <a:buNone/>
          </a:pPr>
          <a:r>
            <a:rPr lang="en-GB" sz="1000" kern="1200"/>
            <a:t>Cross-border laundering and jurisdictional arbitrage</a:t>
          </a:r>
          <a:endParaRPr lang="en-GB" sz="1000" kern="1200" dirty="0"/>
        </a:p>
      </dsp:txBody>
      <dsp:txXfrm>
        <a:off x="298571" y="530632"/>
        <a:ext cx="3972496" cy="239742"/>
      </dsp:txXfrm>
    </dsp:sp>
    <dsp:sp modelId="{5A1FA002-8A5F-4565-8544-C0A3A66B1004}">
      <dsp:nvSpPr>
        <dsp:cNvPr id="0" name=""/>
        <dsp:cNvSpPr/>
      </dsp:nvSpPr>
      <dsp:spPr>
        <a:xfrm>
          <a:off x="0" y="1058743"/>
          <a:ext cx="5712049" cy="226800"/>
        </a:xfrm>
        <a:prstGeom prst="rect">
          <a:avLst/>
        </a:prstGeom>
        <a:solidFill>
          <a:schemeClr val="accent2">
            <a:alpha val="90000"/>
            <a:tint val="4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D27C2A-E1AD-4D69-B8DA-1717CB41C770}">
      <dsp:nvSpPr>
        <dsp:cNvPr id="0" name=""/>
        <dsp:cNvSpPr/>
      </dsp:nvSpPr>
      <dsp:spPr>
        <a:xfrm>
          <a:off x="285602" y="925903"/>
          <a:ext cx="3998434" cy="265680"/>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131" tIns="0" rIns="151131" bIns="0" numCol="1" spcCol="1270" anchor="ctr" anchorCtr="0">
          <a:noAutofit/>
        </a:bodyPr>
        <a:lstStyle/>
        <a:p>
          <a:pPr marL="0" lvl="0" indent="0" algn="l" defTabSz="444500">
            <a:lnSpc>
              <a:spcPct val="90000"/>
            </a:lnSpc>
            <a:spcBef>
              <a:spcPct val="0"/>
            </a:spcBef>
            <a:spcAft>
              <a:spcPct val="35000"/>
            </a:spcAft>
            <a:buNone/>
          </a:pPr>
          <a:r>
            <a:rPr lang="en-GB" sz="1000" kern="1200"/>
            <a:t>Weak governance, custody, and segregation of client assets</a:t>
          </a:r>
          <a:endParaRPr lang="en-GB" sz="1000" kern="1200" dirty="0"/>
        </a:p>
      </dsp:txBody>
      <dsp:txXfrm>
        <a:off x="298571" y="938872"/>
        <a:ext cx="3972496" cy="239742"/>
      </dsp:txXfrm>
    </dsp:sp>
    <dsp:sp modelId="{F0380FD9-0886-491F-BCFF-68E5478FB4BF}">
      <dsp:nvSpPr>
        <dsp:cNvPr id="0" name=""/>
        <dsp:cNvSpPr/>
      </dsp:nvSpPr>
      <dsp:spPr>
        <a:xfrm>
          <a:off x="0" y="1466983"/>
          <a:ext cx="5712049" cy="226800"/>
        </a:xfrm>
        <a:prstGeom prst="rect">
          <a:avLst/>
        </a:prstGeom>
        <a:solidFill>
          <a:schemeClr val="accent2">
            <a:alpha val="90000"/>
            <a:tint val="4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5FCA57-7329-470A-944C-651C9A2FB917}">
      <dsp:nvSpPr>
        <dsp:cNvPr id="0" name=""/>
        <dsp:cNvSpPr/>
      </dsp:nvSpPr>
      <dsp:spPr>
        <a:xfrm>
          <a:off x="285602" y="1334143"/>
          <a:ext cx="3998434" cy="265680"/>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131" tIns="0" rIns="151131" bIns="0" numCol="1" spcCol="1270" anchor="ctr" anchorCtr="0">
          <a:noAutofit/>
        </a:bodyPr>
        <a:lstStyle/>
        <a:p>
          <a:pPr marL="0" lvl="0" indent="0" algn="l" defTabSz="444500">
            <a:lnSpc>
              <a:spcPct val="90000"/>
            </a:lnSpc>
            <a:spcBef>
              <a:spcPct val="0"/>
            </a:spcBef>
            <a:spcAft>
              <a:spcPct val="35000"/>
            </a:spcAft>
            <a:buNone/>
          </a:pPr>
          <a:r>
            <a:rPr lang="en-GB" sz="1000" kern="1200"/>
            <a:t>Exploitation of anonymity-enhancing technologies</a:t>
          </a:r>
          <a:endParaRPr lang="en-GB" sz="1000" kern="1200" dirty="0"/>
        </a:p>
      </dsp:txBody>
      <dsp:txXfrm>
        <a:off x="298571" y="1347112"/>
        <a:ext cx="3972496" cy="239742"/>
      </dsp:txXfrm>
    </dsp:sp>
    <dsp:sp modelId="{D1F41D3E-79A6-49DB-A91F-4D8CD2269E79}">
      <dsp:nvSpPr>
        <dsp:cNvPr id="0" name=""/>
        <dsp:cNvSpPr/>
      </dsp:nvSpPr>
      <dsp:spPr>
        <a:xfrm>
          <a:off x="0" y="1875223"/>
          <a:ext cx="5712049" cy="226800"/>
        </a:xfrm>
        <a:prstGeom prst="rect">
          <a:avLst/>
        </a:prstGeom>
        <a:solidFill>
          <a:schemeClr val="accent2">
            <a:alpha val="90000"/>
            <a:tint val="4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471819-2C12-4B19-8C2F-DE765730A4DB}">
      <dsp:nvSpPr>
        <dsp:cNvPr id="0" name=""/>
        <dsp:cNvSpPr/>
      </dsp:nvSpPr>
      <dsp:spPr>
        <a:xfrm>
          <a:off x="285602" y="1742383"/>
          <a:ext cx="3998434" cy="265680"/>
        </a:xfrm>
        <a:prstGeom prst="roundRect">
          <a:avLst/>
        </a:prstGeom>
        <a:solidFill>
          <a:schemeClr val="lt1">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131" tIns="0" rIns="151131" bIns="0" numCol="1" spcCol="1270" anchor="ctr" anchorCtr="0">
          <a:noAutofit/>
        </a:bodyPr>
        <a:lstStyle/>
        <a:p>
          <a:pPr marL="0" lvl="0" indent="0" algn="l" defTabSz="444500">
            <a:lnSpc>
              <a:spcPct val="90000"/>
            </a:lnSpc>
            <a:spcBef>
              <a:spcPct val="0"/>
            </a:spcBef>
            <a:spcAft>
              <a:spcPct val="35000"/>
            </a:spcAft>
            <a:buNone/>
          </a:pPr>
          <a:r>
            <a:rPr lang="en-GB" sz="1000" kern="1200" dirty="0"/>
            <a:t>Use of crypto assets in sanctions evasion and cyber-enabled crime</a:t>
          </a:r>
        </a:p>
      </dsp:txBody>
      <dsp:txXfrm>
        <a:off x="298571" y="1755352"/>
        <a:ext cx="3972496" cy="2397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66A672-251D-499A-9A0F-9A421D03909A}">
      <dsp:nvSpPr>
        <dsp:cNvPr id="0" name=""/>
        <dsp:cNvSpPr/>
      </dsp:nvSpPr>
      <dsp:spPr>
        <a:xfrm>
          <a:off x="2409" y="275306"/>
          <a:ext cx="2349429" cy="453075"/>
        </a:xfrm>
        <a:prstGeom prst="rect">
          <a:avLst/>
        </a:prstGeom>
        <a:solidFill>
          <a:schemeClr val="accent2">
            <a:shade val="80000"/>
            <a:hueOff val="0"/>
            <a:satOff val="0"/>
            <a:lumOff val="0"/>
            <a:alphaOff val="0"/>
          </a:schemeClr>
        </a:solidFill>
        <a:ln w="1905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dirty="0"/>
            <a:t>Before Dec 2025</a:t>
          </a:r>
        </a:p>
      </dsp:txBody>
      <dsp:txXfrm>
        <a:off x="2409" y="275306"/>
        <a:ext cx="2349429" cy="453075"/>
      </dsp:txXfrm>
    </dsp:sp>
    <dsp:sp modelId="{3740CB8F-D7D2-4986-B66A-09026B5149C5}">
      <dsp:nvSpPr>
        <dsp:cNvPr id="0" name=""/>
        <dsp:cNvSpPr/>
      </dsp:nvSpPr>
      <dsp:spPr>
        <a:xfrm>
          <a:off x="2409" y="728382"/>
          <a:ext cx="2349429" cy="3532815"/>
        </a:xfrm>
        <a:prstGeom prst="rect">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None/>
          </a:pPr>
          <a:r>
            <a:rPr lang="en-GB" sz="1100" b="1" i="1" kern="1200" dirty="0"/>
            <a:t>5</a:t>
          </a:r>
          <a:r>
            <a:rPr lang="en-GB" sz="1100" b="1" i="1" kern="1200" baseline="30000" dirty="0"/>
            <a:t>th</a:t>
          </a:r>
          <a:r>
            <a:rPr lang="en-GB" sz="1100" b="1" i="1" kern="1200" dirty="0"/>
            <a:t> Anti-Money Laundering Directive (AMLD5)</a:t>
          </a:r>
          <a:endParaRPr lang="en-GB" sz="1100" kern="1200" dirty="0">
            <a:latin typeface="Aptos" panose="02110004020202020204"/>
            <a:ea typeface="+mn-ea"/>
            <a:cs typeface="+mn-cs"/>
          </a:endParaRPr>
        </a:p>
        <a:p>
          <a:pPr marL="114300" lvl="2" indent="-57150" algn="l" defTabSz="488950">
            <a:lnSpc>
              <a:spcPct val="90000"/>
            </a:lnSpc>
            <a:spcBef>
              <a:spcPct val="0"/>
            </a:spcBef>
            <a:spcAft>
              <a:spcPct val="15000"/>
            </a:spcAft>
            <a:buChar char="•"/>
          </a:pPr>
          <a:r>
            <a:rPr lang="en-GB" sz="1100" kern="1200"/>
            <a:t>inclusion of </a:t>
          </a:r>
          <a:r>
            <a:rPr lang="en-GB" sz="1100" b="0" u="sng" kern="1200"/>
            <a:t>custodian wallet providers </a:t>
          </a:r>
          <a:r>
            <a:rPr lang="en-GB" sz="1100" kern="1200"/>
            <a:t>and </a:t>
          </a:r>
          <a:r>
            <a:rPr lang="en-GB" sz="1100" b="0" u="sng" kern="1200"/>
            <a:t>providers engaged in exchange services between virtual and fiat currencies</a:t>
          </a:r>
          <a:r>
            <a:rPr lang="en-GB" sz="1100" b="1" kern="1200"/>
            <a:t> </a:t>
          </a:r>
          <a:r>
            <a:rPr lang="en-GB" sz="1100" kern="1200"/>
            <a:t>within the scope of the AML/CFT legal framework by defining </a:t>
          </a:r>
          <a:r>
            <a:rPr lang="en-GB" sz="1100" kern="1200">
              <a:latin typeface="Aptos" panose="02110004020202020204"/>
              <a:ea typeface="+mn-ea"/>
              <a:cs typeface="+mn-cs"/>
            </a:rPr>
            <a:t>them as obliged entities.</a:t>
          </a:r>
          <a:endParaRPr lang="en-GB" sz="1100" kern="1200" dirty="0">
            <a:latin typeface="Aptos" panose="02110004020202020204"/>
            <a:ea typeface="+mn-ea"/>
            <a:cs typeface="+mn-cs"/>
          </a:endParaRPr>
        </a:p>
      </dsp:txBody>
      <dsp:txXfrm>
        <a:off x="2409" y="728382"/>
        <a:ext cx="2349429" cy="3532815"/>
      </dsp:txXfrm>
    </dsp:sp>
    <dsp:sp modelId="{F68F43C6-44B9-4EB2-A870-6F4C52D8461B}">
      <dsp:nvSpPr>
        <dsp:cNvPr id="0" name=""/>
        <dsp:cNvSpPr/>
      </dsp:nvSpPr>
      <dsp:spPr>
        <a:xfrm>
          <a:off x="2680759" y="275306"/>
          <a:ext cx="2349429" cy="453075"/>
        </a:xfrm>
        <a:prstGeom prst="rect">
          <a:avLst/>
        </a:prstGeom>
        <a:solidFill>
          <a:schemeClr val="accent2">
            <a:shade val="80000"/>
            <a:hueOff val="-176749"/>
            <a:satOff val="-35076"/>
            <a:lumOff val="19436"/>
            <a:alphaOff val="0"/>
          </a:schemeClr>
        </a:solidFill>
        <a:ln w="19050" cap="flat" cmpd="sng" algn="ctr">
          <a:solidFill>
            <a:schemeClr val="accent2">
              <a:shade val="80000"/>
              <a:hueOff val="-176749"/>
              <a:satOff val="-35076"/>
              <a:lumOff val="1943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1" kern="1200" dirty="0"/>
            <a:t>Now</a:t>
          </a:r>
        </a:p>
      </dsp:txBody>
      <dsp:txXfrm>
        <a:off x="2680759" y="275306"/>
        <a:ext cx="2349429" cy="453075"/>
      </dsp:txXfrm>
    </dsp:sp>
    <dsp:sp modelId="{C5396512-07C3-4D8A-9BD1-FBDC7F0DC59F}">
      <dsp:nvSpPr>
        <dsp:cNvPr id="0" name=""/>
        <dsp:cNvSpPr/>
      </dsp:nvSpPr>
      <dsp:spPr>
        <a:xfrm>
          <a:off x="2680759" y="728382"/>
          <a:ext cx="2349429" cy="3532815"/>
        </a:xfrm>
        <a:prstGeom prst="rect">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None/>
          </a:pPr>
          <a:r>
            <a:rPr lang="en-GB" sz="1100" b="1" i="1" kern="1200" dirty="0"/>
            <a:t>Regulation on Markets in Crypto-assets (</a:t>
          </a:r>
          <a:r>
            <a:rPr lang="en-GB" sz="1100" b="1" i="1" kern="1200" dirty="0" err="1"/>
            <a:t>MiCA</a:t>
          </a:r>
          <a:r>
            <a:rPr lang="en-GB" sz="1100" b="1" i="1" kern="1200" dirty="0"/>
            <a:t>)</a:t>
          </a:r>
          <a:endParaRPr lang="en-GB" sz="1100" kern="1200" dirty="0"/>
        </a:p>
        <a:p>
          <a:pPr marL="114300" lvl="2" indent="-57150" algn="l" defTabSz="488950">
            <a:lnSpc>
              <a:spcPct val="90000"/>
            </a:lnSpc>
            <a:spcBef>
              <a:spcPct val="0"/>
            </a:spcBef>
            <a:spcAft>
              <a:spcPct val="15000"/>
            </a:spcAft>
            <a:buChar char="•"/>
          </a:pPr>
          <a:r>
            <a:rPr lang="en-GB" sz="1100" kern="1200" dirty="0"/>
            <a:t>Expanded the EU regulatory perimeter to a wide range of crypto-asset activities, including stablecoins.</a:t>
          </a:r>
        </a:p>
        <a:p>
          <a:pPr marL="57150" lvl="1" indent="-57150" algn="l" defTabSz="488950">
            <a:lnSpc>
              <a:spcPct val="90000"/>
            </a:lnSpc>
            <a:spcBef>
              <a:spcPct val="0"/>
            </a:spcBef>
            <a:spcAft>
              <a:spcPct val="15000"/>
            </a:spcAft>
            <a:buNone/>
          </a:pPr>
          <a:r>
            <a:rPr lang="en-GB" sz="1100" b="1" i="0" kern="1200" dirty="0"/>
            <a:t>Regulation (EU) 2023/1113 (FTR) (‘Travel Rule’)</a:t>
          </a:r>
          <a:endParaRPr lang="en-GB" sz="1100" b="0" i="0" kern="1200" dirty="0"/>
        </a:p>
        <a:p>
          <a:pPr marL="114300" lvl="2" indent="-57150" algn="l" defTabSz="488950">
            <a:lnSpc>
              <a:spcPct val="90000"/>
            </a:lnSpc>
            <a:spcBef>
              <a:spcPct val="0"/>
            </a:spcBef>
            <a:spcAft>
              <a:spcPct val="15000"/>
            </a:spcAft>
            <a:buChar char="•"/>
          </a:pPr>
          <a:r>
            <a:rPr lang="en-US" sz="1100" b="0" i="0" kern="1200" dirty="0"/>
            <a:t>Ensures the traceability of transfer of crypto-assets - including electronic money tokens defined under MiCAR and transfers executed by crypto-ATMs - by accompanying a transfer with information on the originator and beneficiary.</a:t>
          </a:r>
          <a:endParaRPr lang="en-GB" sz="1100" b="0" i="0" kern="1200" dirty="0"/>
        </a:p>
        <a:p>
          <a:pPr marL="57150" lvl="1" indent="-57150" algn="l" defTabSz="488950">
            <a:lnSpc>
              <a:spcPct val="90000"/>
            </a:lnSpc>
            <a:spcBef>
              <a:spcPct val="0"/>
            </a:spcBef>
            <a:spcAft>
              <a:spcPct val="15000"/>
            </a:spcAft>
            <a:buFont typeface="Arial" panose="020B0604020202020204" pitchFamily="34" charset="0"/>
            <a:buNone/>
          </a:pPr>
          <a:r>
            <a:rPr lang="en-GB" sz="1100" b="1" i="0" kern="1200" dirty="0"/>
            <a:t>AMLD 5</a:t>
          </a:r>
          <a:endParaRPr lang="en-GB" sz="1100" b="0" i="0" kern="1200" dirty="0"/>
        </a:p>
        <a:p>
          <a:pPr marL="114300" lvl="2" indent="-57150" algn="l" defTabSz="488950">
            <a:lnSpc>
              <a:spcPct val="90000"/>
            </a:lnSpc>
            <a:spcBef>
              <a:spcPct val="0"/>
            </a:spcBef>
            <a:spcAft>
              <a:spcPct val="15000"/>
            </a:spcAft>
            <a:buFont typeface="Arial" panose="020B0604020202020204" pitchFamily="34" charset="0"/>
            <a:buChar char="•"/>
          </a:pPr>
          <a:r>
            <a:rPr lang="en-GB" sz="1100" b="0" i="0" kern="1200" dirty="0"/>
            <a:t>All types and categories of crypto-asset business identified by </a:t>
          </a:r>
          <a:r>
            <a:rPr lang="en-GB" sz="1100" b="0" i="0" kern="1200" dirty="0" err="1"/>
            <a:t>MiCA</a:t>
          </a:r>
          <a:r>
            <a:rPr lang="en-GB" sz="1100" b="0" i="0" kern="1200" dirty="0"/>
            <a:t> added to the list of AML/CFT obliged entities.</a:t>
          </a:r>
        </a:p>
      </dsp:txBody>
      <dsp:txXfrm>
        <a:off x="2680759" y="728382"/>
        <a:ext cx="2349429" cy="3532815"/>
      </dsp:txXfrm>
    </dsp:sp>
    <dsp:sp modelId="{C26B9358-5AE4-4301-BE48-F893F1279840}">
      <dsp:nvSpPr>
        <dsp:cNvPr id="0" name=""/>
        <dsp:cNvSpPr/>
      </dsp:nvSpPr>
      <dsp:spPr>
        <a:xfrm>
          <a:off x="5359109" y="275306"/>
          <a:ext cx="2349429" cy="453075"/>
        </a:xfrm>
        <a:prstGeom prst="rect">
          <a:avLst/>
        </a:prstGeom>
        <a:solidFill>
          <a:schemeClr val="accent2">
            <a:shade val="80000"/>
            <a:hueOff val="-353499"/>
            <a:satOff val="-70152"/>
            <a:lumOff val="38871"/>
            <a:alphaOff val="0"/>
          </a:schemeClr>
        </a:solidFill>
        <a:ln w="19050" cap="flat" cmpd="sng" algn="ctr">
          <a:solidFill>
            <a:schemeClr val="accent2">
              <a:shade val="80000"/>
              <a:hueOff val="-353499"/>
              <a:satOff val="-70152"/>
              <a:lumOff val="388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E" sz="2000" b="1" kern="1200">
              <a:latin typeface="Aptos" panose="02110004020202020204"/>
              <a:ea typeface="+mn-ea"/>
              <a:cs typeface="+mn-cs"/>
            </a:rPr>
            <a:t>Coming</a:t>
          </a:r>
          <a:endParaRPr lang="en-GB" sz="2000" b="1" kern="1200" dirty="0">
            <a:latin typeface="Aptos" panose="02110004020202020204"/>
            <a:ea typeface="+mn-ea"/>
            <a:cs typeface="+mn-cs"/>
          </a:endParaRPr>
        </a:p>
      </dsp:txBody>
      <dsp:txXfrm>
        <a:off x="5359109" y="275306"/>
        <a:ext cx="2349429" cy="453075"/>
      </dsp:txXfrm>
    </dsp:sp>
    <dsp:sp modelId="{183CFF5F-5AA6-4C72-A782-43BDCE820E24}">
      <dsp:nvSpPr>
        <dsp:cNvPr id="0" name=""/>
        <dsp:cNvSpPr/>
      </dsp:nvSpPr>
      <dsp:spPr>
        <a:xfrm>
          <a:off x="5334675" y="728382"/>
          <a:ext cx="2349429" cy="3532815"/>
        </a:xfrm>
        <a:prstGeom prst="rect">
          <a:avLst/>
        </a:prstGeom>
        <a:solidFill>
          <a:schemeClr val="accent2">
            <a:alpha val="90000"/>
            <a:tint val="40000"/>
            <a:hueOff val="0"/>
            <a:satOff val="0"/>
            <a:lumOff val="0"/>
            <a:alphaOff val="0"/>
          </a:schemeClr>
        </a:solidFill>
        <a:ln w="1905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None/>
          </a:pPr>
          <a:r>
            <a:rPr lang="en-GB" sz="1100" b="1" i="0" kern="1200" dirty="0"/>
            <a:t>AMLR</a:t>
          </a:r>
          <a:endParaRPr lang="en-GB" sz="1100" b="0" i="0" kern="1200" dirty="0"/>
        </a:p>
        <a:p>
          <a:pPr marL="57150" lvl="1" indent="-57150" algn="l" defTabSz="488950">
            <a:lnSpc>
              <a:spcPct val="90000"/>
            </a:lnSpc>
            <a:spcBef>
              <a:spcPct val="0"/>
            </a:spcBef>
            <a:spcAft>
              <a:spcPct val="15000"/>
            </a:spcAft>
            <a:buNone/>
          </a:pPr>
          <a:r>
            <a:rPr lang="en-US" sz="1100" b="1" i="0" kern="1200" dirty="0"/>
            <a:t>6th AMLD</a:t>
          </a:r>
          <a:endParaRPr lang="en-GB" sz="1100" b="0" i="0" kern="1200" dirty="0"/>
        </a:p>
        <a:p>
          <a:pPr marL="114300" lvl="2" indent="-57150" algn="l" defTabSz="488950">
            <a:lnSpc>
              <a:spcPct val="90000"/>
            </a:lnSpc>
            <a:spcBef>
              <a:spcPct val="0"/>
            </a:spcBef>
            <a:spcAft>
              <a:spcPct val="15000"/>
            </a:spcAft>
            <a:buChar char="•"/>
          </a:pPr>
          <a:r>
            <a:rPr lang="en-US" sz="1100" b="0" i="0" kern="1200" dirty="0"/>
            <a:t>CASPs and issuers of EMTs should become familiar with the mechanisms that MSs will create to prevent the use of the financial system for ML/TF purposes in their respective jurisdictions of interest. </a:t>
          </a:r>
          <a:endParaRPr lang="en-GB" sz="1100" kern="1200" dirty="0"/>
        </a:p>
        <a:p>
          <a:pPr marL="57150" lvl="1" indent="-57150" algn="l" defTabSz="488950">
            <a:lnSpc>
              <a:spcPct val="90000"/>
            </a:lnSpc>
            <a:spcBef>
              <a:spcPct val="0"/>
            </a:spcBef>
            <a:spcAft>
              <a:spcPct val="15000"/>
            </a:spcAft>
            <a:buNone/>
          </a:pPr>
          <a:r>
            <a:rPr lang="en-US" sz="1100" b="1" i="0" kern="1200" dirty="0"/>
            <a:t>AMLA R</a:t>
          </a:r>
          <a:endParaRPr lang="en-GB" sz="1100" kern="1200" dirty="0"/>
        </a:p>
        <a:p>
          <a:pPr marL="114300" lvl="2" indent="-57150" algn="l" defTabSz="488950">
            <a:lnSpc>
              <a:spcPct val="90000"/>
            </a:lnSpc>
            <a:spcBef>
              <a:spcPct val="0"/>
            </a:spcBef>
            <a:spcAft>
              <a:spcPct val="15000"/>
            </a:spcAft>
            <a:buChar char="•"/>
          </a:pPr>
          <a:r>
            <a:rPr lang="en-US" sz="1100" b="0" i="0" kern="1200" dirty="0"/>
            <a:t>Certain CASPs might be directly supervised by AMLA if they are considered as one of the highest-risk cross-border entities.</a:t>
          </a:r>
          <a:endParaRPr lang="en-GB" sz="1100" kern="1200" dirty="0"/>
        </a:p>
      </dsp:txBody>
      <dsp:txXfrm>
        <a:off x="5334675" y="728382"/>
        <a:ext cx="2349429" cy="35328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7123AA-7E50-4ECC-B1DA-A31BCFA90D38}">
      <dsp:nvSpPr>
        <dsp:cNvPr id="0" name=""/>
        <dsp:cNvSpPr/>
      </dsp:nvSpPr>
      <dsp:spPr>
        <a:xfrm>
          <a:off x="813808" y="-24772"/>
          <a:ext cx="3676865" cy="3676865"/>
        </a:xfrm>
        <a:prstGeom prst="circularArrow">
          <a:avLst>
            <a:gd name="adj1" fmla="val 5544"/>
            <a:gd name="adj2" fmla="val 330680"/>
            <a:gd name="adj3" fmla="val 14544309"/>
            <a:gd name="adj4" fmla="val 1693393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9B922D-C5C3-4036-ACB1-C17A0B5C7952}">
      <dsp:nvSpPr>
        <dsp:cNvPr id="0" name=""/>
        <dsp:cNvSpPr/>
      </dsp:nvSpPr>
      <dsp:spPr>
        <a:xfrm>
          <a:off x="2091489" y="2053"/>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Authorisation assessment</a:t>
          </a:r>
        </a:p>
      </dsp:txBody>
      <dsp:txXfrm>
        <a:off x="2118863" y="29427"/>
        <a:ext cx="1066756" cy="506004"/>
      </dsp:txXfrm>
    </dsp:sp>
    <dsp:sp modelId="{7EC8F98F-AC3A-4DB4-9840-E6EE6D9E502F}">
      <dsp:nvSpPr>
        <dsp:cNvPr id="0" name=""/>
        <dsp:cNvSpPr/>
      </dsp:nvSpPr>
      <dsp:spPr>
        <a:xfrm>
          <a:off x="3317369" y="592406"/>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Suitability assessments</a:t>
          </a:r>
        </a:p>
      </dsp:txBody>
      <dsp:txXfrm>
        <a:off x="3344743" y="619780"/>
        <a:ext cx="1066756" cy="506004"/>
      </dsp:txXfrm>
    </dsp:sp>
    <dsp:sp modelId="{F5BC3594-CDE9-4EF1-9C80-ED2387F40F56}">
      <dsp:nvSpPr>
        <dsp:cNvPr id="0" name=""/>
        <dsp:cNvSpPr/>
      </dsp:nvSpPr>
      <dsp:spPr>
        <a:xfrm>
          <a:off x="3620136" y="1918916"/>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Business model assessment</a:t>
          </a:r>
        </a:p>
      </dsp:txBody>
      <dsp:txXfrm>
        <a:off x="3647510" y="1946290"/>
        <a:ext cx="1066756" cy="506004"/>
      </dsp:txXfrm>
    </dsp:sp>
    <dsp:sp modelId="{207065DE-3117-4CDA-AB4D-84E0CC81297A}">
      <dsp:nvSpPr>
        <dsp:cNvPr id="0" name=""/>
        <dsp:cNvSpPr/>
      </dsp:nvSpPr>
      <dsp:spPr>
        <a:xfrm>
          <a:off x="2771801" y="2982695"/>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Internal governance framework and arrangements </a:t>
          </a:r>
        </a:p>
      </dsp:txBody>
      <dsp:txXfrm>
        <a:off x="2799175" y="3010069"/>
        <a:ext cx="1066756" cy="506004"/>
      </dsp:txXfrm>
    </dsp:sp>
    <dsp:sp modelId="{835C92ED-75A4-400A-B110-ADC5EC26864B}">
      <dsp:nvSpPr>
        <dsp:cNvPr id="0" name=""/>
        <dsp:cNvSpPr/>
      </dsp:nvSpPr>
      <dsp:spPr>
        <a:xfrm>
          <a:off x="1411177" y="2982695"/>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Uses of third parties</a:t>
          </a:r>
        </a:p>
      </dsp:txBody>
      <dsp:txXfrm>
        <a:off x="1438551" y="3010069"/>
        <a:ext cx="1066756" cy="506004"/>
      </dsp:txXfrm>
    </dsp:sp>
    <dsp:sp modelId="{6F24817C-CEB1-47AA-95FE-117799864E8D}">
      <dsp:nvSpPr>
        <dsp:cNvPr id="0" name=""/>
        <dsp:cNvSpPr/>
      </dsp:nvSpPr>
      <dsp:spPr>
        <a:xfrm>
          <a:off x="562841" y="1918916"/>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Redemption plans</a:t>
          </a:r>
        </a:p>
      </dsp:txBody>
      <dsp:txXfrm>
        <a:off x="590215" y="1946290"/>
        <a:ext cx="1066756" cy="506004"/>
      </dsp:txXfrm>
    </dsp:sp>
    <dsp:sp modelId="{C8160D2A-AE19-4D30-AD42-2A0C9DD2EC41}">
      <dsp:nvSpPr>
        <dsp:cNvPr id="0" name=""/>
        <dsp:cNvSpPr/>
      </dsp:nvSpPr>
      <dsp:spPr>
        <a:xfrm>
          <a:off x="865609" y="592406"/>
          <a:ext cx="1121504" cy="5607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Withdrawal of authorisation</a:t>
          </a:r>
        </a:p>
      </dsp:txBody>
      <dsp:txXfrm>
        <a:off x="892983" y="619780"/>
        <a:ext cx="1066756" cy="5060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EA39DF-D977-4E69-93A3-35EA1A462AB5}">
      <dsp:nvSpPr>
        <dsp:cNvPr id="0" name=""/>
        <dsp:cNvSpPr/>
      </dsp:nvSpPr>
      <dsp:spPr>
        <a:xfrm>
          <a:off x="0" y="0"/>
          <a:ext cx="6505833" cy="4949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IE" sz="900" kern="1200" dirty="0"/>
            <a:t>CASPs to </a:t>
          </a:r>
          <a:r>
            <a:rPr lang="en-US" sz="900" kern="1200" dirty="0"/>
            <a:t>apply customer due diligence measures when carrying out an </a:t>
          </a:r>
          <a:r>
            <a:rPr lang="en-US" sz="900" b="1" kern="1200" dirty="0"/>
            <a:t>occasional transaction that amounts to a value of at least EUR 1 000 </a:t>
          </a:r>
          <a:r>
            <a:rPr lang="en-US" sz="900" kern="1200" dirty="0"/>
            <a:t>(whereas this threshold is of EUR 10 000 for other obliged entities) and </a:t>
          </a:r>
          <a:r>
            <a:rPr lang="en-IE" sz="900" kern="1200" dirty="0"/>
            <a:t>to </a:t>
          </a:r>
          <a:r>
            <a:rPr lang="en-US" sz="900" kern="1200" dirty="0"/>
            <a:t>a</a:t>
          </a:r>
          <a:r>
            <a:rPr lang="en-IE" sz="900" kern="1200" dirty="0"/>
            <a:t>t least </a:t>
          </a:r>
          <a:r>
            <a:rPr lang="en-US" sz="900" kern="1200" dirty="0"/>
            <a:t>identify the customer and </a:t>
          </a:r>
          <a:r>
            <a:rPr lang="en-US" sz="900" b="1" kern="1200" dirty="0"/>
            <a:t>verifying the customer’s identity </a:t>
          </a:r>
          <a:r>
            <a:rPr lang="en-US" sz="900" kern="1200" dirty="0"/>
            <a:t>for occasional transaction of a value below EUR 1 000.</a:t>
          </a:r>
          <a:endParaRPr lang="en-GB" sz="900" kern="1200" dirty="0"/>
        </a:p>
      </dsp:txBody>
      <dsp:txXfrm>
        <a:off x="24160" y="24160"/>
        <a:ext cx="6457513" cy="446590"/>
      </dsp:txXfrm>
    </dsp:sp>
    <dsp:sp modelId="{6C6644A9-5393-45C8-9F4F-3FA376BE0075}">
      <dsp:nvSpPr>
        <dsp:cNvPr id="0" name=""/>
        <dsp:cNvSpPr/>
      </dsp:nvSpPr>
      <dsp:spPr>
        <a:xfrm>
          <a:off x="0" y="532138"/>
          <a:ext cx="6505833" cy="4949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IE" sz="900" b="1" kern="1200" dirty="0"/>
            <a:t>Specific EDD for cross-border correspondent relationships </a:t>
          </a:r>
          <a:r>
            <a:rPr lang="en-IE" sz="900" kern="1200" dirty="0"/>
            <a:t>for crypto-asset service providers</a:t>
          </a:r>
          <a:endParaRPr lang="en-GB" sz="900" kern="1200" dirty="0"/>
        </a:p>
      </dsp:txBody>
      <dsp:txXfrm>
        <a:off x="24160" y="556298"/>
        <a:ext cx="6457513" cy="446590"/>
      </dsp:txXfrm>
    </dsp:sp>
    <dsp:sp modelId="{F1E2FFF0-7725-4358-BE84-2586A02D4E91}">
      <dsp:nvSpPr>
        <dsp:cNvPr id="0" name=""/>
        <dsp:cNvSpPr/>
      </dsp:nvSpPr>
      <dsp:spPr>
        <a:xfrm>
          <a:off x="0" y="1052968"/>
          <a:ext cx="6505833" cy="4949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IE" sz="900" kern="1200" dirty="0"/>
            <a:t> M</a:t>
          </a:r>
          <a:r>
            <a:rPr lang="en-IE" sz="900" b="1" kern="1200" dirty="0"/>
            <a:t>easures to mitigate risks in relation to transactions with a self-hosted address.</a:t>
          </a:r>
          <a:endParaRPr lang="en-GB" sz="900" kern="1200" dirty="0"/>
        </a:p>
      </dsp:txBody>
      <dsp:txXfrm>
        <a:off x="24160" y="1077128"/>
        <a:ext cx="6457513" cy="446590"/>
      </dsp:txXfrm>
    </dsp:sp>
    <dsp:sp modelId="{2953B901-FF8C-4677-983B-42E0B1CD1A10}">
      <dsp:nvSpPr>
        <dsp:cNvPr id="0" name=""/>
        <dsp:cNvSpPr/>
      </dsp:nvSpPr>
      <dsp:spPr>
        <a:xfrm>
          <a:off x="0" y="1573797"/>
          <a:ext cx="6505833" cy="4949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US" sz="900" kern="1200" dirty="0"/>
            <a:t>CASPs to have in place internal policies, procedures and controls to ensure that the accounts they provide are </a:t>
          </a:r>
          <a:r>
            <a:rPr lang="en-US" sz="900" b="1" kern="1200" dirty="0"/>
            <a:t>not used by shell institutions </a:t>
          </a:r>
          <a:r>
            <a:rPr lang="en-US" sz="900" kern="1200" dirty="0"/>
            <a:t>to provide unregulated crypto-asset services.</a:t>
          </a:r>
          <a:endParaRPr lang="en-GB" sz="900" kern="1200" dirty="0"/>
        </a:p>
      </dsp:txBody>
      <dsp:txXfrm>
        <a:off x="24160" y="1597957"/>
        <a:ext cx="6457513" cy="446590"/>
      </dsp:txXfrm>
    </dsp:sp>
    <dsp:sp modelId="{EE674AEF-B72E-418B-A5F9-1BB632CE4C59}">
      <dsp:nvSpPr>
        <dsp:cNvPr id="0" name=""/>
        <dsp:cNvSpPr/>
      </dsp:nvSpPr>
      <dsp:spPr>
        <a:xfrm>
          <a:off x="0" y="2094628"/>
          <a:ext cx="6505833" cy="49491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400050">
            <a:lnSpc>
              <a:spcPct val="90000"/>
            </a:lnSpc>
            <a:spcBef>
              <a:spcPct val="0"/>
            </a:spcBef>
            <a:spcAft>
              <a:spcPct val="35000"/>
            </a:spcAft>
            <a:buNone/>
          </a:pPr>
          <a:r>
            <a:rPr lang="en-IE" sz="900" kern="1200" dirty="0"/>
            <a:t>Prohibit CASPS</a:t>
          </a:r>
          <a:r>
            <a:rPr lang="en-US" sz="900" kern="1200" dirty="0"/>
            <a:t> from keeping </a:t>
          </a:r>
          <a:r>
            <a:rPr lang="en-US" sz="900" b="1" kern="1200" dirty="0"/>
            <a:t>anonymous crypto-asset accounts </a:t>
          </a:r>
          <a:r>
            <a:rPr lang="en-US" sz="900" kern="1200" dirty="0"/>
            <a:t>as well as any account otherwise </a:t>
          </a:r>
          <a:r>
            <a:rPr lang="en-US" sz="900" b="1" kern="1200" dirty="0"/>
            <a:t>allowing for the </a:t>
          </a:r>
          <a:r>
            <a:rPr lang="en-US" sz="900" b="1" kern="1200" dirty="0" err="1"/>
            <a:t>anonymisation</a:t>
          </a:r>
          <a:r>
            <a:rPr lang="en-US" sz="900" b="1" kern="1200" dirty="0"/>
            <a:t> of the customer account holder </a:t>
          </a:r>
          <a:r>
            <a:rPr lang="en-US" sz="900" kern="1200" dirty="0"/>
            <a:t>or the </a:t>
          </a:r>
          <a:r>
            <a:rPr lang="en-US" sz="900" kern="1200" dirty="0" err="1"/>
            <a:t>anonymisation</a:t>
          </a:r>
          <a:r>
            <a:rPr lang="en-US" sz="900" kern="1200" dirty="0"/>
            <a:t> or </a:t>
          </a:r>
          <a:r>
            <a:rPr lang="en-US" sz="900" b="1" kern="1200" dirty="0"/>
            <a:t>increased obfuscation of transactions</a:t>
          </a:r>
          <a:r>
            <a:rPr lang="en-US" sz="900" kern="1200" dirty="0"/>
            <a:t>, including through anonymity-enhancing coins.</a:t>
          </a:r>
          <a:endParaRPr lang="en-GB" sz="900" kern="1200" dirty="0"/>
        </a:p>
      </dsp:txBody>
      <dsp:txXfrm>
        <a:off x="24160" y="2118788"/>
        <a:ext cx="6457513" cy="4465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BB78F6-DCEA-489F-83DE-717B59E9F212}">
      <dsp:nvSpPr>
        <dsp:cNvPr id="0" name=""/>
        <dsp:cNvSpPr/>
      </dsp:nvSpPr>
      <dsp:spPr>
        <a:xfrm>
          <a:off x="0" y="51856"/>
          <a:ext cx="6505833" cy="5709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90000"/>
            </a:lnSpc>
            <a:spcBef>
              <a:spcPct val="0"/>
            </a:spcBef>
            <a:spcAft>
              <a:spcPct val="35000"/>
            </a:spcAft>
            <a:buNone/>
          </a:pPr>
          <a:r>
            <a:rPr lang="en-US" sz="800" kern="1200" dirty="0"/>
            <a:t>MSs to put in place </a:t>
          </a:r>
          <a:r>
            <a:rPr lang="en-US" sz="800" b="1" kern="1200" dirty="0" err="1"/>
            <a:t>centralised</a:t>
          </a:r>
          <a:r>
            <a:rPr lang="en-US" sz="800" b="1" kern="1200" dirty="0"/>
            <a:t> automated mechanisms</a:t>
          </a:r>
          <a:r>
            <a:rPr lang="en-US" sz="800" kern="1200" dirty="0"/>
            <a:t>, such as central registers or central electronic data retrieval systems, which allow the </a:t>
          </a:r>
          <a:r>
            <a:rPr lang="en-US" sz="800" b="1" kern="1200" dirty="0"/>
            <a:t>identification, in a timely manner, of any natural or legal persons holding or controlling payment accounts</a:t>
          </a:r>
          <a:r>
            <a:rPr lang="en-US" sz="800" kern="1200" dirty="0"/>
            <a:t>, or bank accounts identified by IBAN, including virtual IBANs, securities accounts, crypto-asset accounts and safe-deposit boxes held by a credit institution or financial institution within their territory. -Article 21(Access to information), </a:t>
          </a:r>
          <a:endParaRPr lang="en-GB" sz="800" kern="1200" dirty="0"/>
        </a:p>
      </dsp:txBody>
      <dsp:txXfrm>
        <a:off x="27872" y="79728"/>
        <a:ext cx="6450089" cy="515216"/>
      </dsp:txXfrm>
    </dsp:sp>
    <dsp:sp modelId="{2C1285A9-8546-4F83-BE90-28BCD3E1FB70}">
      <dsp:nvSpPr>
        <dsp:cNvPr id="0" name=""/>
        <dsp:cNvSpPr/>
      </dsp:nvSpPr>
      <dsp:spPr>
        <a:xfrm>
          <a:off x="0" y="645856"/>
          <a:ext cx="6505833" cy="5709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90000"/>
            </a:lnSpc>
            <a:spcBef>
              <a:spcPct val="0"/>
            </a:spcBef>
            <a:spcAft>
              <a:spcPct val="35000"/>
            </a:spcAft>
            <a:buNone/>
          </a:pPr>
          <a:r>
            <a:rPr lang="en-US" sz="800" kern="1200" dirty="0"/>
            <a:t>MSs to ensure that their </a:t>
          </a:r>
          <a:r>
            <a:rPr lang="en-US" sz="800" b="1" kern="1200" dirty="0"/>
            <a:t>FIU is empowered to take urgent action</a:t>
          </a:r>
          <a:r>
            <a:rPr lang="en-US" sz="800" kern="1200" dirty="0"/>
            <a:t>, directly or indirectly, to suspend the use of an account where there is a suspicion that it is related to money laundering or terrorist financing</a:t>
          </a:r>
          <a:endParaRPr lang="en-GB" sz="800" kern="1200" dirty="0"/>
        </a:p>
      </dsp:txBody>
      <dsp:txXfrm>
        <a:off x="27872" y="673728"/>
        <a:ext cx="6450089" cy="515216"/>
      </dsp:txXfrm>
    </dsp:sp>
    <dsp:sp modelId="{BE50721B-D999-4570-A29C-124EFC4A3447}">
      <dsp:nvSpPr>
        <dsp:cNvPr id="0" name=""/>
        <dsp:cNvSpPr/>
      </dsp:nvSpPr>
      <dsp:spPr>
        <a:xfrm>
          <a:off x="0" y="1239856"/>
          <a:ext cx="6505833" cy="5709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90000"/>
            </a:lnSpc>
            <a:spcBef>
              <a:spcPct val="0"/>
            </a:spcBef>
            <a:spcAft>
              <a:spcPct val="35000"/>
            </a:spcAft>
            <a:buNone/>
          </a:pPr>
          <a:r>
            <a:rPr lang="en-US" sz="800" kern="1200" dirty="0"/>
            <a:t>MSs to ensure that FIUs are empowered to instruct obliged entities to </a:t>
          </a:r>
          <a:r>
            <a:rPr lang="en-US" sz="800" b="1" kern="1200" dirty="0"/>
            <a:t>monitor, for a period to be specified by the FIU, the transactions or activities </a:t>
          </a:r>
          <a:r>
            <a:rPr lang="en-US" sz="800" kern="1200" dirty="0"/>
            <a:t>that are being carried out through one or more bank accounts or payment accounts or crypto-asset accounts or other business relationships managed by the obliged entity for persons who present a significant risk of money laundering, its predicate offences or terrorist financing. </a:t>
          </a:r>
          <a:endParaRPr lang="en-GB" sz="800" kern="1200" dirty="0"/>
        </a:p>
      </dsp:txBody>
      <dsp:txXfrm>
        <a:off x="27872" y="1267728"/>
        <a:ext cx="6450089" cy="515216"/>
      </dsp:txXfrm>
    </dsp:sp>
    <dsp:sp modelId="{C95FEC23-1B16-47E1-A34C-CDC3605880D4}">
      <dsp:nvSpPr>
        <dsp:cNvPr id="0" name=""/>
        <dsp:cNvSpPr/>
      </dsp:nvSpPr>
      <dsp:spPr>
        <a:xfrm>
          <a:off x="0" y="1833857"/>
          <a:ext cx="6505833" cy="5709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90000"/>
            </a:lnSpc>
            <a:spcBef>
              <a:spcPct val="0"/>
            </a:spcBef>
            <a:spcAft>
              <a:spcPct val="35000"/>
            </a:spcAft>
            <a:buNone/>
          </a:pPr>
          <a:r>
            <a:rPr lang="en-US" sz="800" kern="1200" dirty="0"/>
            <a:t>MSs to ensure that the activities of EMIs, PSPs and CAPSs that are carried out in their territory under the </a:t>
          </a:r>
          <a:r>
            <a:rPr lang="en-US" sz="800" b="1" kern="1200" dirty="0"/>
            <a:t>freedom to provide services </a:t>
          </a:r>
          <a:r>
            <a:rPr lang="en-US" sz="800" kern="1200" dirty="0"/>
            <a:t>through agents or distributors, or through other types of infrastructure, including when those activities are carried out under an </a:t>
          </a:r>
          <a:r>
            <a:rPr lang="en-US" sz="800" kern="1200" dirty="0" err="1"/>
            <a:t>authorisation</a:t>
          </a:r>
          <a:r>
            <a:rPr lang="en-US" sz="800" kern="1200" dirty="0"/>
            <a:t> obtained under Directive 2013/36/EU, are </a:t>
          </a:r>
          <a:r>
            <a:rPr lang="en-US" sz="800" b="1" kern="1200" dirty="0"/>
            <a:t>subject to supervision by their national supervisors</a:t>
          </a:r>
          <a:r>
            <a:rPr lang="en-US" sz="800" kern="1200" dirty="0"/>
            <a:t>.</a:t>
          </a:r>
          <a:endParaRPr lang="en-GB" sz="800" kern="1200" dirty="0"/>
        </a:p>
      </dsp:txBody>
      <dsp:txXfrm>
        <a:off x="27872" y="1861729"/>
        <a:ext cx="6450089" cy="515216"/>
      </dsp:txXfrm>
    </dsp:sp>
    <dsp:sp modelId="{14F311C6-2A14-45ED-AD2F-88A8D79C6B97}">
      <dsp:nvSpPr>
        <dsp:cNvPr id="0" name=""/>
        <dsp:cNvSpPr/>
      </dsp:nvSpPr>
      <dsp:spPr>
        <a:xfrm>
          <a:off x="0" y="2427856"/>
          <a:ext cx="6505833" cy="57096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355600">
            <a:lnSpc>
              <a:spcPct val="90000"/>
            </a:lnSpc>
            <a:spcBef>
              <a:spcPct val="0"/>
            </a:spcBef>
            <a:spcAft>
              <a:spcPct val="35000"/>
            </a:spcAft>
            <a:buNone/>
          </a:pPr>
          <a:r>
            <a:rPr lang="en-US" sz="800" kern="1200" dirty="0"/>
            <a:t>MSs to require EMIs, PSPs and </a:t>
          </a:r>
          <a:r>
            <a:rPr lang="en-US" sz="800" b="1" kern="1200" dirty="0"/>
            <a:t>CASPs operating establishments in their territory to appoint a central contact </a:t>
          </a:r>
          <a:r>
            <a:rPr lang="en-US" sz="800" kern="1200" dirty="0"/>
            <a:t>point that must ensure </a:t>
          </a:r>
          <a:r>
            <a:rPr lang="en-US" sz="800" kern="1200" dirty="0" err="1"/>
            <a:t>ensure</a:t>
          </a:r>
          <a:r>
            <a:rPr lang="en-US" sz="800" kern="1200" dirty="0"/>
            <a:t>, on behalf of the obliged entity, compliance with AML/CFT rules and shall facilitate supervision by supervisors, including by providing supervisors with documents and information on request.</a:t>
          </a:r>
          <a:endParaRPr lang="en-GB" sz="800" kern="1200" dirty="0"/>
        </a:p>
      </dsp:txBody>
      <dsp:txXfrm>
        <a:off x="27872" y="2455728"/>
        <a:ext cx="6450089" cy="5152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BF5612-9794-47CC-A5DB-6F1AC2DB04A1}">
      <dsp:nvSpPr>
        <dsp:cNvPr id="0" name=""/>
        <dsp:cNvSpPr/>
      </dsp:nvSpPr>
      <dsp:spPr>
        <a:xfrm>
          <a:off x="1127125" y="0"/>
          <a:ext cx="1631950" cy="1631950"/>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3"/>
              </a:solidFill>
            </a:rPr>
            <a:t>ESMA</a:t>
          </a:r>
          <a:r>
            <a:rPr lang="en-US" sz="1000" kern="1200" dirty="0"/>
            <a:t> (European Securities and Markets Authority)</a:t>
          </a:r>
          <a:endParaRPr lang="en-GB" sz="1000" kern="1200" dirty="0"/>
        </a:p>
      </dsp:txBody>
      <dsp:txXfrm>
        <a:off x="1535113" y="815975"/>
        <a:ext cx="815975" cy="815975"/>
      </dsp:txXfrm>
    </dsp:sp>
    <dsp:sp modelId="{6E7325FD-BC39-4354-96CA-AC09CA2F6406}">
      <dsp:nvSpPr>
        <dsp:cNvPr id="0" name=""/>
        <dsp:cNvSpPr/>
      </dsp:nvSpPr>
      <dsp:spPr>
        <a:xfrm>
          <a:off x="311150" y="1631950"/>
          <a:ext cx="1631950" cy="1631950"/>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IE" sz="1000" b="1" kern="1200" dirty="0">
              <a:solidFill>
                <a:schemeClr val="accent3"/>
              </a:solidFill>
            </a:rPr>
            <a:t>National Competent Authorities </a:t>
          </a:r>
          <a:r>
            <a:rPr lang="en-IE" sz="1000" b="1" kern="1200" dirty="0">
              <a:solidFill>
                <a:schemeClr val="bg1"/>
              </a:solidFill>
            </a:rPr>
            <a:t>(</a:t>
          </a:r>
          <a:r>
            <a:rPr lang="en-IE" sz="1000" b="1" kern="1200" dirty="0">
              <a:solidFill>
                <a:schemeClr val="accent3"/>
              </a:solidFill>
            </a:rPr>
            <a:t> </a:t>
          </a:r>
          <a:r>
            <a:rPr lang="en-IE" sz="1000" kern="1200" dirty="0"/>
            <a:t>and </a:t>
          </a:r>
          <a:r>
            <a:rPr lang="en-IE" sz="1000" b="1" u="sng" kern="1200" dirty="0">
              <a:solidFill>
                <a:schemeClr val="accent3"/>
              </a:solidFill>
            </a:rPr>
            <a:t>FIUs</a:t>
          </a:r>
          <a:r>
            <a:rPr lang="en-IE" sz="1000" b="1" u="sng" kern="1200" dirty="0">
              <a:solidFill>
                <a:schemeClr val="bg1"/>
              </a:solidFill>
            </a:rPr>
            <a:t>)</a:t>
          </a:r>
          <a:endParaRPr lang="en-GB" sz="1000" b="1" u="sng" kern="1200" dirty="0">
            <a:solidFill>
              <a:schemeClr val="bg1"/>
            </a:solidFill>
          </a:endParaRPr>
        </a:p>
      </dsp:txBody>
      <dsp:txXfrm>
        <a:off x="719138" y="2447925"/>
        <a:ext cx="815975" cy="815975"/>
      </dsp:txXfrm>
    </dsp:sp>
    <dsp:sp modelId="{A56682A1-3D52-4D82-98A3-B6AC351802B7}">
      <dsp:nvSpPr>
        <dsp:cNvPr id="0" name=""/>
        <dsp:cNvSpPr/>
      </dsp:nvSpPr>
      <dsp:spPr>
        <a:xfrm rot="10800000">
          <a:off x="1127125" y="1631950"/>
          <a:ext cx="1631950" cy="1631950"/>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IE" sz="2000" b="1" kern="1200" dirty="0">
              <a:solidFill>
                <a:schemeClr val="accent3"/>
              </a:solidFill>
            </a:rPr>
            <a:t>AMLA</a:t>
          </a:r>
          <a:endParaRPr lang="en-GB" sz="1000" b="1" kern="1200" dirty="0">
            <a:solidFill>
              <a:schemeClr val="accent3"/>
            </a:solidFill>
          </a:endParaRPr>
        </a:p>
      </dsp:txBody>
      <dsp:txXfrm rot="10800000">
        <a:off x="1535112" y="1631950"/>
        <a:ext cx="815975" cy="815975"/>
      </dsp:txXfrm>
    </dsp:sp>
    <dsp:sp modelId="{A3D32291-258A-482C-A174-4ECFD4CBD0D3}">
      <dsp:nvSpPr>
        <dsp:cNvPr id="0" name=""/>
        <dsp:cNvSpPr/>
      </dsp:nvSpPr>
      <dsp:spPr>
        <a:xfrm>
          <a:off x="1943100" y="1631950"/>
          <a:ext cx="1631950" cy="1631950"/>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b="1" kern="1200" dirty="0">
              <a:solidFill>
                <a:schemeClr val="accent3"/>
              </a:solidFill>
            </a:rPr>
            <a:t>EBA</a:t>
          </a:r>
          <a:r>
            <a:rPr lang="en-GB" sz="1000" kern="1200" dirty="0"/>
            <a:t> (European Banking Authority)</a:t>
          </a:r>
        </a:p>
      </dsp:txBody>
      <dsp:txXfrm>
        <a:off x="2351088" y="2447925"/>
        <a:ext cx="815975" cy="8159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50D01-3EBC-42EA-ADD9-12742BA6AD19}">
      <dsp:nvSpPr>
        <dsp:cNvPr id="0" name=""/>
        <dsp:cNvSpPr/>
      </dsp:nvSpPr>
      <dsp:spPr>
        <a:xfrm>
          <a:off x="3929"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GB" sz="700" kern="1200" dirty="0"/>
            <a:t>Work on AML convergence and effectiveness (questionnaire)</a:t>
          </a:r>
        </a:p>
      </dsp:txBody>
      <dsp:txXfrm>
        <a:off x="3929" y="581255"/>
        <a:ext cx="1165324" cy="358664"/>
      </dsp:txXfrm>
    </dsp:sp>
    <dsp:sp modelId="{CB1F047B-D149-4D81-9C20-584FC77CCB8A}">
      <dsp:nvSpPr>
        <dsp:cNvPr id="0" name=""/>
        <dsp:cNvSpPr/>
      </dsp:nvSpPr>
      <dsp:spPr>
        <a:xfrm>
          <a:off x="3929"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GB" sz="700" kern="1200" dirty="0"/>
            <a:t>AMLA aims to </a:t>
          </a:r>
          <a:r>
            <a:rPr lang="en-GB" sz="700" b="1" kern="1200" dirty="0"/>
            <a:t>identify supervisory and FIU gaps </a:t>
          </a:r>
          <a:r>
            <a:rPr lang="en-GB" sz="700" kern="1200" dirty="0"/>
            <a:t>arising from the evolving EU regulatory framework.</a:t>
          </a:r>
        </a:p>
      </dsp:txBody>
      <dsp:txXfrm>
        <a:off x="3929" y="939919"/>
        <a:ext cx="1165324" cy="999104"/>
      </dsp:txXfrm>
    </dsp:sp>
    <dsp:sp modelId="{99BE862F-2EB2-42E2-AF6C-E956DBFD66ED}">
      <dsp:nvSpPr>
        <dsp:cNvPr id="0" name=""/>
        <dsp:cNvSpPr/>
      </dsp:nvSpPr>
      <dsp:spPr>
        <a:xfrm>
          <a:off x="1332398"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US" sz="700" kern="1200" dirty="0" err="1"/>
            <a:t>Stocktake</a:t>
          </a:r>
          <a:r>
            <a:rPr lang="en-US" sz="700" kern="1200" dirty="0"/>
            <a:t> Report on EU Blockchain Analytics Capabilities</a:t>
          </a:r>
          <a:endParaRPr lang="en-GB" sz="700" kern="1200" dirty="0"/>
        </a:p>
      </dsp:txBody>
      <dsp:txXfrm>
        <a:off x="1332398" y="581255"/>
        <a:ext cx="1165324" cy="358664"/>
      </dsp:txXfrm>
    </dsp:sp>
    <dsp:sp modelId="{24262052-EA43-4723-BDE4-6C5492A67193}">
      <dsp:nvSpPr>
        <dsp:cNvPr id="0" name=""/>
        <dsp:cNvSpPr/>
      </dsp:nvSpPr>
      <dsp:spPr>
        <a:xfrm>
          <a:off x="1332398"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US" sz="700" kern="1200" dirty="0"/>
            <a:t>AMLA is </a:t>
          </a:r>
          <a:r>
            <a:rPr lang="en-US" sz="700" b="1" kern="1200" dirty="0"/>
            <a:t>taking stock of existing EU initiatives </a:t>
          </a:r>
          <a:r>
            <a:rPr lang="en-US" sz="700" kern="1200" dirty="0"/>
            <a:t>to assess the potential need for an EU blockchain analytics capability, aimed at addressing persistent limitations of current tools.</a:t>
          </a:r>
          <a:endParaRPr lang="en-GB" sz="700" kern="1200" dirty="0"/>
        </a:p>
      </dsp:txBody>
      <dsp:txXfrm>
        <a:off x="1332398" y="939919"/>
        <a:ext cx="1165324" cy="999104"/>
      </dsp:txXfrm>
    </dsp:sp>
    <dsp:sp modelId="{1CB5ACD4-D7D6-4C30-9365-30D341C8A93F}">
      <dsp:nvSpPr>
        <dsp:cNvPr id="0" name=""/>
        <dsp:cNvSpPr/>
      </dsp:nvSpPr>
      <dsp:spPr>
        <a:xfrm>
          <a:off x="2660868"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GB" sz="700" kern="1200" dirty="0"/>
            <a:t>Tracking market developments on high-risk activities (e.g., EuReCA)</a:t>
          </a:r>
        </a:p>
      </dsp:txBody>
      <dsp:txXfrm>
        <a:off x="2660868" y="581255"/>
        <a:ext cx="1165324" cy="358664"/>
      </dsp:txXfrm>
    </dsp:sp>
    <dsp:sp modelId="{6E6D90F4-E1FA-40D0-9904-B9B0843AB0EC}">
      <dsp:nvSpPr>
        <dsp:cNvPr id="0" name=""/>
        <dsp:cNvSpPr/>
      </dsp:nvSpPr>
      <dsp:spPr>
        <a:xfrm>
          <a:off x="2660868"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US" sz="700" kern="1200" dirty="0"/>
            <a:t>AMLA </a:t>
          </a:r>
          <a:r>
            <a:rPr lang="en-US" sz="700" b="1" kern="1200" dirty="0"/>
            <a:t>actively monitors market developments </a:t>
          </a:r>
          <a:r>
            <a:rPr lang="en-US" sz="700" kern="1200" dirty="0"/>
            <a:t>and engages with competent authorities whenever information indicates heightened ML/TF risks.</a:t>
          </a:r>
          <a:endParaRPr lang="en-GB" sz="700" kern="1200" dirty="0"/>
        </a:p>
      </dsp:txBody>
      <dsp:txXfrm>
        <a:off x="2660868" y="939919"/>
        <a:ext cx="1165324" cy="999104"/>
      </dsp:txXfrm>
    </dsp:sp>
    <dsp:sp modelId="{BAEB9069-D2B9-468A-BDF7-9D10C169946F}">
      <dsp:nvSpPr>
        <dsp:cNvPr id="0" name=""/>
        <dsp:cNvSpPr/>
      </dsp:nvSpPr>
      <dsp:spPr>
        <a:xfrm>
          <a:off x="3989337"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US" sz="700" kern="1200"/>
            <a:t>Blockchain trends and patterns monitoring</a:t>
          </a:r>
          <a:endParaRPr lang="en-GB" sz="700" kern="1200" dirty="0"/>
        </a:p>
      </dsp:txBody>
      <dsp:txXfrm>
        <a:off x="3989337" y="581255"/>
        <a:ext cx="1165324" cy="358664"/>
      </dsp:txXfrm>
    </dsp:sp>
    <dsp:sp modelId="{CBBDD298-0EDA-415B-9095-B389912049EA}">
      <dsp:nvSpPr>
        <dsp:cNvPr id="0" name=""/>
        <dsp:cNvSpPr/>
      </dsp:nvSpPr>
      <dsp:spPr>
        <a:xfrm>
          <a:off x="3989337"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US" sz="700" kern="1200" dirty="0"/>
            <a:t>AMLA will </a:t>
          </a:r>
          <a:r>
            <a:rPr lang="en-US" sz="700" b="1" kern="1200" dirty="0"/>
            <a:t>develop a monitoring framework </a:t>
          </a:r>
          <a:r>
            <a:rPr lang="en-US" sz="700" kern="1200" dirty="0"/>
            <a:t>to enhance the available data to detect emerging blockchain trends and patterns, and anticipate evolving ML/TF risks.</a:t>
          </a:r>
          <a:endParaRPr lang="en-GB" sz="700" kern="1200" dirty="0"/>
        </a:p>
      </dsp:txBody>
      <dsp:txXfrm>
        <a:off x="3989337" y="939919"/>
        <a:ext cx="1165324" cy="999104"/>
      </dsp:txXfrm>
    </dsp:sp>
    <dsp:sp modelId="{44987B5B-CE7A-4310-BD4E-A578F7C46FE1}">
      <dsp:nvSpPr>
        <dsp:cNvPr id="0" name=""/>
        <dsp:cNvSpPr/>
      </dsp:nvSpPr>
      <dsp:spPr>
        <a:xfrm>
          <a:off x="5317807"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GB" sz="700" kern="1200" dirty="0"/>
            <a:t>Establishing a FIU expert network</a:t>
          </a:r>
        </a:p>
      </dsp:txBody>
      <dsp:txXfrm>
        <a:off x="5317807" y="581255"/>
        <a:ext cx="1165324" cy="358664"/>
      </dsp:txXfrm>
    </dsp:sp>
    <dsp:sp modelId="{F4893189-D0B6-447D-A85F-9596F9E805CF}">
      <dsp:nvSpPr>
        <dsp:cNvPr id="0" name=""/>
        <dsp:cNvSpPr/>
      </dsp:nvSpPr>
      <dsp:spPr>
        <a:xfrm>
          <a:off x="5317807"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GB" sz="700" kern="1200" dirty="0"/>
            <a:t>AMLA will </a:t>
          </a:r>
          <a:r>
            <a:rPr lang="en-GB" sz="700" b="1" kern="1200" dirty="0"/>
            <a:t>establish an expert network </a:t>
          </a:r>
          <a:r>
            <a:rPr lang="en-GB" sz="700" kern="1200" dirty="0"/>
            <a:t>under AMLA’s mutual assistance mandate to ensure effective and consistent cooperation between FIUs.</a:t>
          </a:r>
        </a:p>
      </dsp:txBody>
      <dsp:txXfrm>
        <a:off x="5317807" y="939919"/>
        <a:ext cx="1165324" cy="999104"/>
      </dsp:txXfrm>
    </dsp:sp>
    <dsp:sp modelId="{2EB21101-47E0-47D0-90AE-164456399262}">
      <dsp:nvSpPr>
        <dsp:cNvPr id="0" name=""/>
        <dsp:cNvSpPr/>
      </dsp:nvSpPr>
      <dsp:spPr>
        <a:xfrm>
          <a:off x="6646277"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IE" sz="700" kern="1200" dirty="0"/>
            <a:t>Coordination with key stakeholders</a:t>
          </a:r>
          <a:endParaRPr lang="en-GB" sz="700" kern="1200" dirty="0"/>
        </a:p>
      </dsp:txBody>
      <dsp:txXfrm>
        <a:off x="6646277" y="581255"/>
        <a:ext cx="1165324" cy="358664"/>
      </dsp:txXfrm>
    </dsp:sp>
    <dsp:sp modelId="{6C3B8482-9A64-4017-9E2F-F72762944C7E}">
      <dsp:nvSpPr>
        <dsp:cNvPr id="0" name=""/>
        <dsp:cNvSpPr/>
      </dsp:nvSpPr>
      <dsp:spPr>
        <a:xfrm>
          <a:off x="6646277"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US" sz="700" kern="1200" dirty="0"/>
            <a:t>AMLA </a:t>
          </a:r>
          <a:r>
            <a:rPr lang="en-US" sz="700" b="1" kern="1200" dirty="0"/>
            <a:t>coordinates EU key stakeholders</a:t>
          </a:r>
          <a:r>
            <a:rPr lang="en-US" sz="700" kern="1200" dirty="0"/>
            <a:t> (e.g., ESMA, EBA, ECB, Europol) to align supervisory practices, identify commons risks, share intelligence, and promote EU-wide AML/CFT consistency.</a:t>
          </a:r>
          <a:endParaRPr lang="en-GB" sz="700" kern="1200" dirty="0"/>
        </a:p>
      </dsp:txBody>
      <dsp:txXfrm>
        <a:off x="6646277" y="939919"/>
        <a:ext cx="1165324" cy="999104"/>
      </dsp:txXfrm>
    </dsp:sp>
    <dsp:sp modelId="{62F348D9-2819-44B0-9118-2F77F03E040C}">
      <dsp:nvSpPr>
        <dsp:cNvPr id="0" name=""/>
        <dsp:cNvSpPr/>
      </dsp:nvSpPr>
      <dsp:spPr>
        <a:xfrm>
          <a:off x="7974746" y="581255"/>
          <a:ext cx="1165324" cy="358664"/>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784" tIns="28448" rIns="49784" bIns="28448" numCol="1" spcCol="1270" anchor="ctr" anchorCtr="0">
          <a:noAutofit/>
        </a:bodyPr>
        <a:lstStyle/>
        <a:p>
          <a:pPr marL="0" lvl="0" indent="0" algn="ctr" defTabSz="311150">
            <a:lnSpc>
              <a:spcPct val="90000"/>
            </a:lnSpc>
            <a:spcBef>
              <a:spcPct val="0"/>
            </a:spcBef>
            <a:spcAft>
              <a:spcPct val="35000"/>
            </a:spcAft>
            <a:buNone/>
          </a:pPr>
          <a:r>
            <a:rPr lang="en-IE" sz="700" kern="1200" dirty="0"/>
            <a:t>Policy development</a:t>
          </a:r>
          <a:endParaRPr lang="en-GB" sz="700" kern="1200" dirty="0"/>
        </a:p>
      </dsp:txBody>
      <dsp:txXfrm>
        <a:off x="7974746" y="581255"/>
        <a:ext cx="1165324" cy="358664"/>
      </dsp:txXfrm>
    </dsp:sp>
    <dsp:sp modelId="{1BA48614-FF73-488A-8A2B-18DB8781E514}">
      <dsp:nvSpPr>
        <dsp:cNvPr id="0" name=""/>
        <dsp:cNvSpPr/>
      </dsp:nvSpPr>
      <dsp:spPr>
        <a:xfrm>
          <a:off x="7974746" y="939919"/>
          <a:ext cx="1165324" cy="999104"/>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338" tIns="37338" rIns="49784" bIns="56007" numCol="1" spcCol="1270" anchor="t" anchorCtr="0">
          <a:noAutofit/>
        </a:bodyPr>
        <a:lstStyle/>
        <a:p>
          <a:pPr marL="57150" lvl="1" indent="-57150" algn="l" defTabSz="311150">
            <a:lnSpc>
              <a:spcPct val="90000"/>
            </a:lnSpc>
            <a:spcBef>
              <a:spcPct val="0"/>
            </a:spcBef>
            <a:spcAft>
              <a:spcPct val="15000"/>
            </a:spcAft>
            <a:buChar char="•"/>
          </a:pPr>
          <a:r>
            <a:rPr lang="en-US" sz="700" kern="1200" dirty="0"/>
            <a:t>Some of </a:t>
          </a:r>
          <a:r>
            <a:rPr lang="en-US" sz="700" b="1" kern="1200" dirty="0"/>
            <a:t>AMLA’s upcoming policy outputs </a:t>
          </a:r>
          <a:r>
            <a:rPr lang="en-US" sz="700" kern="1200" dirty="0"/>
            <a:t>will address key crypto-asset regulatory and supervisory priorities.</a:t>
          </a:r>
          <a:endParaRPr lang="en-GB" sz="700" kern="1200" dirty="0"/>
        </a:p>
      </dsp:txBody>
      <dsp:txXfrm>
        <a:off x="7974746" y="939919"/>
        <a:ext cx="1165324" cy="9991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AD7F3D-AE8C-468F-A810-9A6232880CEF}">
      <dsp:nvSpPr>
        <dsp:cNvPr id="0" name=""/>
        <dsp:cNvSpPr/>
      </dsp:nvSpPr>
      <dsp:spPr>
        <a:xfrm>
          <a:off x="3793" y="314840"/>
          <a:ext cx="1805207" cy="1243787"/>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D1A4BC-848C-445F-9D2F-C2F77AD523A9}">
      <dsp:nvSpPr>
        <dsp:cNvPr id="0" name=""/>
        <dsp:cNvSpPr/>
      </dsp:nvSpPr>
      <dsp:spPr>
        <a:xfrm>
          <a:off x="3793" y="1558627"/>
          <a:ext cx="1805207" cy="669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vulnerabilities in weak AML/CFT controls</a:t>
          </a:r>
        </a:p>
      </dsp:txBody>
      <dsp:txXfrm>
        <a:off x="3793" y="1558627"/>
        <a:ext cx="1805207" cy="669731"/>
      </dsp:txXfrm>
    </dsp:sp>
    <dsp:sp modelId="{22A94B8E-6B45-48F8-B76E-5D053B9FB8A6}">
      <dsp:nvSpPr>
        <dsp:cNvPr id="0" name=""/>
        <dsp:cNvSpPr/>
      </dsp:nvSpPr>
      <dsp:spPr>
        <a:xfrm>
          <a:off x="1989597" y="314840"/>
          <a:ext cx="1805207" cy="1243787"/>
        </a:xfrm>
        <a:prstGeom prst="round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1B60BB-EAB3-46E1-BCB5-DFC97899D118}">
      <dsp:nvSpPr>
        <dsp:cNvPr id="0" name=""/>
        <dsp:cNvSpPr/>
      </dsp:nvSpPr>
      <dsp:spPr>
        <a:xfrm>
          <a:off x="1989597" y="1558627"/>
          <a:ext cx="1805207" cy="669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the end of the </a:t>
          </a:r>
          <a:r>
            <a:rPr lang="en-US" sz="900" b="1" kern="1200" dirty="0" err="1">
              <a:solidFill>
                <a:srgbClr val="039D89"/>
              </a:solidFill>
              <a:latin typeface="Aptos" panose="02110004020202020204"/>
              <a:ea typeface="+mn-ea"/>
              <a:cs typeface="+mn-cs"/>
            </a:rPr>
            <a:t>MiCA</a:t>
          </a:r>
          <a:r>
            <a:rPr lang="en-US" sz="900" b="1" kern="1200" dirty="0">
              <a:solidFill>
                <a:srgbClr val="039D89"/>
              </a:solidFill>
              <a:latin typeface="Aptos" panose="02110004020202020204"/>
              <a:ea typeface="+mn-ea"/>
              <a:cs typeface="+mn-cs"/>
            </a:rPr>
            <a:t> transitional period</a:t>
          </a:r>
          <a:endParaRPr lang="en-GB" sz="900" b="0" kern="1200" dirty="0">
            <a:solidFill>
              <a:srgbClr val="000000">
                <a:hueOff val="0"/>
                <a:satOff val="0"/>
                <a:lumOff val="0"/>
                <a:alphaOff val="0"/>
              </a:srgbClr>
            </a:solidFill>
            <a:latin typeface="Aptos" panose="02110004020202020204"/>
            <a:ea typeface="+mn-ea"/>
            <a:cs typeface="+mn-cs"/>
          </a:endParaRPr>
        </a:p>
      </dsp:txBody>
      <dsp:txXfrm>
        <a:off x="1989597" y="1558627"/>
        <a:ext cx="1805207" cy="669731"/>
      </dsp:txXfrm>
    </dsp:sp>
    <dsp:sp modelId="{71283D4F-F388-4735-8BB1-BBE8199B3EF7}">
      <dsp:nvSpPr>
        <dsp:cNvPr id="0" name=""/>
        <dsp:cNvSpPr/>
      </dsp:nvSpPr>
      <dsp:spPr>
        <a:xfrm>
          <a:off x="3975400" y="314840"/>
          <a:ext cx="1805207" cy="1243787"/>
        </a:xfrm>
        <a:prstGeom prst="round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4C9AE3-98A0-4AE3-9470-80260E9C56CF}">
      <dsp:nvSpPr>
        <dsp:cNvPr id="0" name=""/>
        <dsp:cNvSpPr/>
      </dsp:nvSpPr>
      <dsp:spPr>
        <a:xfrm>
          <a:off x="3975400" y="1558627"/>
          <a:ext cx="1805207" cy="669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inconsistent interpretation or application of legal requirements</a:t>
          </a:r>
          <a:endParaRPr lang="en-GB" sz="900" b="1" kern="1200" dirty="0">
            <a:solidFill>
              <a:srgbClr val="000000">
                <a:hueOff val="0"/>
                <a:satOff val="0"/>
                <a:lumOff val="0"/>
                <a:alphaOff val="0"/>
              </a:srgbClr>
            </a:solidFill>
            <a:latin typeface="Aptos" panose="02110004020202020204"/>
            <a:ea typeface="+mn-ea"/>
            <a:cs typeface="+mn-cs"/>
          </a:endParaRPr>
        </a:p>
      </dsp:txBody>
      <dsp:txXfrm>
        <a:off x="3975400" y="1558627"/>
        <a:ext cx="1805207" cy="669731"/>
      </dsp:txXfrm>
    </dsp:sp>
    <dsp:sp modelId="{D6B0703C-5980-4764-98D3-CD2750C25107}">
      <dsp:nvSpPr>
        <dsp:cNvPr id="0" name=""/>
        <dsp:cNvSpPr/>
      </dsp:nvSpPr>
      <dsp:spPr>
        <a:xfrm>
          <a:off x="5961204" y="314840"/>
          <a:ext cx="1805207" cy="1243787"/>
        </a:xfrm>
        <a:prstGeom prst="round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t="-23000" b="-23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A1F97A-0EA0-400F-8121-9D97EEEA8538}">
      <dsp:nvSpPr>
        <dsp:cNvPr id="0" name=""/>
        <dsp:cNvSpPr/>
      </dsp:nvSpPr>
      <dsp:spPr>
        <a:xfrm>
          <a:off x="5961204" y="1558627"/>
          <a:ext cx="1805207" cy="6697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0" numCol="1" spcCol="1270" anchor="t" anchorCtr="0">
          <a:noAutofit/>
        </a:bodyPr>
        <a:lstStyle/>
        <a:p>
          <a:pPr marL="0" lvl="0" indent="0" algn="ctr" defTabSz="400050">
            <a:lnSpc>
              <a:spcPct val="90000"/>
            </a:lnSpc>
            <a:spcBef>
              <a:spcPct val="0"/>
            </a:spcBef>
            <a:spcAft>
              <a:spcPct val="35000"/>
            </a:spcAft>
            <a:buNone/>
          </a:pPr>
          <a:endParaRPr lang="en-US" sz="900" b="0" kern="1200" dirty="0"/>
        </a:p>
        <a:p>
          <a:pPr marL="0" lvl="0" indent="0" algn="ctr" defTabSz="400050">
            <a:lnSpc>
              <a:spcPct val="90000"/>
            </a:lnSpc>
            <a:spcBef>
              <a:spcPct val="0"/>
            </a:spcBef>
            <a:spcAft>
              <a:spcPct val="35000"/>
            </a:spcAft>
            <a:buNone/>
          </a:pPr>
          <a:r>
            <a:rPr lang="en-US" sz="900" b="1" kern="1200" dirty="0">
              <a:solidFill>
                <a:srgbClr val="039D89"/>
              </a:solidFill>
              <a:latin typeface="Aptos" panose="02110004020202020204"/>
              <a:ea typeface="+mn-ea"/>
              <a:cs typeface="+mn-cs"/>
            </a:rPr>
            <a:t>Risks emerging from vulnerabilities in blockchain analytical tools</a:t>
          </a:r>
          <a:endParaRPr lang="en-GB" sz="900" b="0" kern="1200" dirty="0">
            <a:solidFill>
              <a:srgbClr val="000000">
                <a:hueOff val="0"/>
                <a:satOff val="0"/>
                <a:lumOff val="0"/>
                <a:alphaOff val="0"/>
              </a:srgbClr>
            </a:solidFill>
            <a:latin typeface="Aptos" panose="02110004020202020204"/>
            <a:ea typeface="+mn-ea"/>
            <a:cs typeface="+mn-cs"/>
          </a:endParaRPr>
        </a:p>
      </dsp:txBody>
      <dsp:txXfrm>
        <a:off x="5961204" y="1558627"/>
        <a:ext cx="1805207" cy="669731"/>
      </dsp:txXfrm>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0.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65222B-C128-4D87-8B8F-00AB77031EC1}" type="datetimeFigureOut">
              <a:rPr lang="en-GB" smtClean="0"/>
              <a:t>14/04/2026</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C02E8E-9C42-40A9-871E-9C60D914D8C1}" type="slidenum">
              <a:rPr lang="en-GB" smtClean="0"/>
              <a:t>‹#›</a:t>
            </a:fld>
            <a:endParaRPr lang="en-GB"/>
          </a:p>
        </p:txBody>
      </p:sp>
    </p:spTree>
    <p:extLst>
      <p:ext uri="{BB962C8B-B14F-4D97-AF65-F5344CB8AC3E}">
        <p14:creationId xmlns:p14="http://schemas.microsoft.com/office/powerpoint/2010/main" val="3691287640"/>
      </p:ext>
    </p:extLst>
  </p:cSld>
  <p:clrMap bg1="lt1" tx1="dk1" bg2="lt2" tx2="dk2" accent1="accent1" accent2="accent2" accent3="accent3" accent4="accent4" accent5="accent5" accent6="accent6" hlink="hlink" folHlink="folHlink"/>
  <p:notesStyle>
    <a:lvl1pPr marL="0" algn="l" defTabSz="914245" rtl="0" eaLnBrk="1" latinLnBrk="0" hangingPunct="1">
      <a:defRPr sz="1200" kern="1200">
        <a:solidFill>
          <a:schemeClr val="tx1"/>
        </a:solidFill>
        <a:latin typeface="+mn-lt"/>
        <a:ea typeface="+mn-ea"/>
        <a:cs typeface="+mn-cs"/>
      </a:defRPr>
    </a:lvl1pPr>
    <a:lvl2pPr marL="457122" algn="l" defTabSz="914245" rtl="0" eaLnBrk="1" latinLnBrk="0" hangingPunct="1">
      <a:defRPr sz="1200" kern="1200">
        <a:solidFill>
          <a:schemeClr val="tx1"/>
        </a:solidFill>
        <a:latin typeface="+mn-lt"/>
        <a:ea typeface="+mn-ea"/>
        <a:cs typeface="+mn-cs"/>
      </a:defRPr>
    </a:lvl2pPr>
    <a:lvl3pPr marL="914245" algn="l" defTabSz="914245" rtl="0" eaLnBrk="1" latinLnBrk="0" hangingPunct="1">
      <a:defRPr sz="1200" kern="1200">
        <a:solidFill>
          <a:schemeClr val="tx1"/>
        </a:solidFill>
        <a:latin typeface="+mn-lt"/>
        <a:ea typeface="+mn-ea"/>
        <a:cs typeface="+mn-cs"/>
      </a:defRPr>
    </a:lvl3pPr>
    <a:lvl4pPr marL="1371367" algn="l" defTabSz="914245" rtl="0" eaLnBrk="1" latinLnBrk="0" hangingPunct="1">
      <a:defRPr sz="1200" kern="1200">
        <a:solidFill>
          <a:schemeClr val="tx1"/>
        </a:solidFill>
        <a:latin typeface="+mn-lt"/>
        <a:ea typeface="+mn-ea"/>
        <a:cs typeface="+mn-cs"/>
      </a:defRPr>
    </a:lvl4pPr>
    <a:lvl5pPr marL="1828490" algn="l" defTabSz="914245" rtl="0" eaLnBrk="1" latinLnBrk="0" hangingPunct="1">
      <a:defRPr sz="1200" kern="1200">
        <a:solidFill>
          <a:schemeClr val="tx1"/>
        </a:solidFill>
        <a:latin typeface="+mn-lt"/>
        <a:ea typeface="+mn-ea"/>
        <a:cs typeface="+mn-cs"/>
      </a:defRPr>
    </a:lvl5pPr>
    <a:lvl6pPr marL="2285612" algn="l" defTabSz="914245" rtl="0" eaLnBrk="1" latinLnBrk="0" hangingPunct="1">
      <a:defRPr sz="1200" kern="1200">
        <a:solidFill>
          <a:schemeClr val="tx1"/>
        </a:solidFill>
        <a:latin typeface="+mn-lt"/>
        <a:ea typeface="+mn-ea"/>
        <a:cs typeface="+mn-cs"/>
      </a:defRPr>
    </a:lvl6pPr>
    <a:lvl7pPr marL="2742735" algn="l" defTabSz="914245" rtl="0" eaLnBrk="1" latinLnBrk="0" hangingPunct="1">
      <a:defRPr sz="1200" kern="1200">
        <a:solidFill>
          <a:schemeClr val="tx1"/>
        </a:solidFill>
        <a:latin typeface="+mn-lt"/>
        <a:ea typeface="+mn-ea"/>
        <a:cs typeface="+mn-cs"/>
      </a:defRPr>
    </a:lvl7pPr>
    <a:lvl8pPr marL="3199857" algn="l" defTabSz="914245" rtl="0" eaLnBrk="1" latinLnBrk="0" hangingPunct="1">
      <a:defRPr sz="1200" kern="1200">
        <a:solidFill>
          <a:schemeClr val="tx1"/>
        </a:solidFill>
        <a:latin typeface="+mn-lt"/>
        <a:ea typeface="+mn-ea"/>
        <a:cs typeface="+mn-cs"/>
      </a:defRPr>
    </a:lvl8pPr>
    <a:lvl9pPr marL="3656980" algn="l" defTabSz="91424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a:p>
        </p:txBody>
      </p:sp>
      <p:sp>
        <p:nvSpPr>
          <p:cNvPr id="4" name="Slide Number Placeholder 3"/>
          <p:cNvSpPr>
            <a:spLocks noGrp="1"/>
          </p:cNvSpPr>
          <p:nvPr>
            <p:ph type="sldNum" sz="quarter" idx="5"/>
          </p:nvPr>
        </p:nvSpPr>
        <p:spPr/>
        <p:txBody>
          <a:bodyPr/>
          <a:lstStyle/>
          <a:p>
            <a:fld id="{57C02E8E-9C42-40A9-871E-9C60D914D8C1}" type="slidenum">
              <a:rPr lang="en-GB" smtClean="0"/>
              <a:t>1</a:t>
            </a:fld>
            <a:endParaRPr lang="en-GB"/>
          </a:p>
        </p:txBody>
      </p:sp>
    </p:spTree>
    <p:extLst>
      <p:ext uri="{BB962C8B-B14F-4D97-AF65-F5344CB8AC3E}">
        <p14:creationId xmlns:p14="http://schemas.microsoft.com/office/powerpoint/2010/main" val="28422769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4C30E-82D8-5C04-6539-3E1D391FC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8C0327-25ED-366B-25CD-07ECE51DA3E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D16BAF2-027E-8EDB-3712-6D8B13C64FC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7242A30-8AC2-3602-D823-D6BC18EC960A}"/>
              </a:ext>
            </a:extLst>
          </p:cNvPr>
          <p:cNvSpPr>
            <a:spLocks noGrp="1"/>
          </p:cNvSpPr>
          <p:nvPr>
            <p:ph type="sldNum" sz="quarter" idx="10"/>
          </p:nvPr>
        </p:nvSpPr>
        <p:spPr/>
        <p:txBody>
          <a:bodyPr/>
          <a:lstStyle/>
          <a:p>
            <a:fld id="{57C02E8E-9C42-40A9-871E-9C60D914D8C1}" type="slidenum">
              <a:rPr lang="en-GB" smtClean="0"/>
              <a:t>18</a:t>
            </a:fld>
            <a:endParaRPr lang="en-GB"/>
          </a:p>
        </p:txBody>
      </p:sp>
    </p:spTree>
    <p:extLst>
      <p:ext uri="{BB962C8B-B14F-4D97-AF65-F5344CB8AC3E}">
        <p14:creationId xmlns:p14="http://schemas.microsoft.com/office/powerpoint/2010/main" val="1556473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C02E8E-9C42-40A9-871E-9C60D914D8C1}" type="slidenum">
              <a:rPr lang="en-GB" smtClean="0"/>
              <a:t>21</a:t>
            </a:fld>
            <a:endParaRPr lang="en-GB"/>
          </a:p>
        </p:txBody>
      </p:sp>
    </p:spTree>
    <p:extLst>
      <p:ext uri="{BB962C8B-B14F-4D97-AF65-F5344CB8AC3E}">
        <p14:creationId xmlns:p14="http://schemas.microsoft.com/office/powerpoint/2010/main" val="4071543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22</a:t>
            </a:fld>
            <a:endParaRPr lang="en-GB"/>
          </a:p>
        </p:txBody>
      </p:sp>
    </p:spTree>
    <p:extLst>
      <p:ext uri="{BB962C8B-B14F-4D97-AF65-F5344CB8AC3E}">
        <p14:creationId xmlns:p14="http://schemas.microsoft.com/office/powerpoint/2010/main" val="2630629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23</a:t>
            </a:fld>
            <a:endParaRPr lang="en-GB"/>
          </a:p>
        </p:txBody>
      </p:sp>
    </p:spTree>
    <p:extLst>
      <p:ext uri="{BB962C8B-B14F-4D97-AF65-F5344CB8AC3E}">
        <p14:creationId xmlns:p14="http://schemas.microsoft.com/office/powerpoint/2010/main" val="2184261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24</a:t>
            </a:fld>
            <a:endParaRPr lang="en-GB"/>
          </a:p>
        </p:txBody>
      </p:sp>
    </p:spTree>
    <p:extLst>
      <p:ext uri="{BB962C8B-B14F-4D97-AF65-F5344CB8AC3E}">
        <p14:creationId xmlns:p14="http://schemas.microsoft.com/office/powerpoint/2010/main" val="3091058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4F437-70B6-AABA-A44C-CB3916A54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0E44AA-B5CF-C4D6-0DB2-CB400A22A31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69AD713-12BA-F0BF-1ABA-C11CE0B6FC2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5E557B8-1242-E3E5-B711-F0DD45598A67}"/>
              </a:ext>
            </a:extLst>
          </p:cNvPr>
          <p:cNvSpPr>
            <a:spLocks noGrp="1"/>
          </p:cNvSpPr>
          <p:nvPr>
            <p:ph type="sldNum" sz="quarter" idx="10"/>
          </p:nvPr>
        </p:nvSpPr>
        <p:spPr/>
        <p:txBody>
          <a:bodyPr/>
          <a:lstStyle/>
          <a:p>
            <a:fld id="{57C02E8E-9C42-40A9-871E-9C60D914D8C1}" type="slidenum">
              <a:rPr lang="en-GB" smtClean="0"/>
              <a:t>26</a:t>
            </a:fld>
            <a:endParaRPr lang="en-GB"/>
          </a:p>
        </p:txBody>
      </p:sp>
    </p:spTree>
    <p:extLst>
      <p:ext uri="{BB962C8B-B14F-4D97-AF65-F5344CB8AC3E}">
        <p14:creationId xmlns:p14="http://schemas.microsoft.com/office/powerpoint/2010/main" val="2087234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27</a:t>
            </a:fld>
            <a:endParaRPr lang="en-GB"/>
          </a:p>
        </p:txBody>
      </p:sp>
    </p:spTree>
    <p:extLst>
      <p:ext uri="{BB962C8B-B14F-4D97-AF65-F5344CB8AC3E}">
        <p14:creationId xmlns:p14="http://schemas.microsoft.com/office/powerpoint/2010/main" val="2696827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28</a:t>
            </a:fld>
            <a:endParaRPr lang="en-GB"/>
          </a:p>
        </p:txBody>
      </p:sp>
    </p:spTree>
    <p:extLst>
      <p:ext uri="{BB962C8B-B14F-4D97-AF65-F5344CB8AC3E}">
        <p14:creationId xmlns:p14="http://schemas.microsoft.com/office/powerpoint/2010/main" val="2282698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29</a:t>
            </a:fld>
            <a:endParaRPr lang="en-GB"/>
          </a:p>
        </p:txBody>
      </p:sp>
    </p:spTree>
    <p:extLst>
      <p:ext uri="{BB962C8B-B14F-4D97-AF65-F5344CB8AC3E}">
        <p14:creationId xmlns:p14="http://schemas.microsoft.com/office/powerpoint/2010/main" val="3656451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7C02E8E-9C42-40A9-871E-9C60D914D8C1}" type="slidenum">
              <a:rPr lang="en-GB" smtClean="0"/>
              <a:t>30</a:t>
            </a:fld>
            <a:endParaRPr lang="en-GB"/>
          </a:p>
        </p:txBody>
      </p:sp>
    </p:spTree>
    <p:extLst>
      <p:ext uri="{BB962C8B-B14F-4D97-AF65-F5344CB8AC3E}">
        <p14:creationId xmlns:p14="http://schemas.microsoft.com/office/powerpoint/2010/main" val="2714346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4524D-3D7F-05EC-C785-A3CB1F6599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972F5E-D034-2651-A879-5ECB56C4897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3E01449-301C-14D2-4E13-5CA105F40FC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C0DC1E3-B80F-89A1-0C0A-DA29C7B23ACA}"/>
              </a:ext>
            </a:extLst>
          </p:cNvPr>
          <p:cNvSpPr>
            <a:spLocks noGrp="1"/>
          </p:cNvSpPr>
          <p:nvPr>
            <p:ph type="sldNum" sz="quarter" idx="10"/>
          </p:nvPr>
        </p:nvSpPr>
        <p:spPr/>
        <p:txBody>
          <a:bodyPr/>
          <a:lstStyle/>
          <a:p>
            <a:fld id="{57C02E8E-9C42-40A9-871E-9C60D914D8C1}" type="slidenum">
              <a:rPr lang="en-GB" smtClean="0"/>
              <a:t>4</a:t>
            </a:fld>
            <a:endParaRPr lang="en-GB"/>
          </a:p>
        </p:txBody>
      </p:sp>
    </p:spTree>
    <p:extLst>
      <p:ext uri="{BB962C8B-B14F-4D97-AF65-F5344CB8AC3E}">
        <p14:creationId xmlns:p14="http://schemas.microsoft.com/office/powerpoint/2010/main" val="3767507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D5BAD-9725-5A2C-8689-9C99F7D40A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E73CA0-973B-9448-2309-FF99F630B77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AD258D1-AB74-61FB-9AEE-B949A888962D}"/>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D1E3266-5804-2E26-8962-2639A40A0269}"/>
              </a:ext>
            </a:extLst>
          </p:cNvPr>
          <p:cNvSpPr>
            <a:spLocks noGrp="1"/>
          </p:cNvSpPr>
          <p:nvPr>
            <p:ph type="sldNum" sz="quarter" idx="10"/>
          </p:nvPr>
        </p:nvSpPr>
        <p:spPr/>
        <p:txBody>
          <a:bodyPr/>
          <a:lstStyle/>
          <a:p>
            <a:fld id="{57C02E8E-9C42-40A9-871E-9C60D914D8C1}" type="slidenum">
              <a:rPr lang="en-GB" smtClean="0"/>
              <a:t>5</a:t>
            </a:fld>
            <a:endParaRPr lang="en-GB"/>
          </a:p>
        </p:txBody>
      </p:sp>
    </p:spTree>
    <p:extLst>
      <p:ext uri="{BB962C8B-B14F-4D97-AF65-F5344CB8AC3E}">
        <p14:creationId xmlns:p14="http://schemas.microsoft.com/office/powerpoint/2010/main" val="562721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381FA-F527-E3CD-C721-D18956FEE3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30E5D1-1B32-D5DE-7D64-5C44DF12174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7484BF0-AD24-CF22-5A81-248CC8B61D8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D3261324-6163-2758-1A57-04EA2F915C8E}"/>
              </a:ext>
            </a:extLst>
          </p:cNvPr>
          <p:cNvSpPr>
            <a:spLocks noGrp="1"/>
          </p:cNvSpPr>
          <p:nvPr>
            <p:ph type="sldNum" sz="quarter" idx="10"/>
          </p:nvPr>
        </p:nvSpPr>
        <p:spPr/>
        <p:txBody>
          <a:bodyPr/>
          <a:lstStyle/>
          <a:p>
            <a:fld id="{57C02E8E-9C42-40A9-871E-9C60D914D8C1}" type="slidenum">
              <a:rPr lang="en-GB" smtClean="0"/>
              <a:t>6</a:t>
            </a:fld>
            <a:endParaRPr lang="en-GB"/>
          </a:p>
        </p:txBody>
      </p:sp>
    </p:spTree>
    <p:extLst>
      <p:ext uri="{BB962C8B-B14F-4D97-AF65-F5344CB8AC3E}">
        <p14:creationId xmlns:p14="http://schemas.microsoft.com/office/powerpoint/2010/main" val="11587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7C0CE-AEE6-E7C1-410D-3D50521D6D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D6BEB-B991-4363-CA7D-2322BF13063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9A75491-E1EA-AFCD-8E70-4A3BA8D9B77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31CD4D2-A557-5EE1-1023-F5D5BD8C4151}"/>
              </a:ext>
            </a:extLst>
          </p:cNvPr>
          <p:cNvSpPr>
            <a:spLocks noGrp="1"/>
          </p:cNvSpPr>
          <p:nvPr>
            <p:ph type="sldNum" sz="quarter" idx="10"/>
          </p:nvPr>
        </p:nvSpPr>
        <p:spPr/>
        <p:txBody>
          <a:bodyPr/>
          <a:lstStyle/>
          <a:p>
            <a:fld id="{57C02E8E-9C42-40A9-871E-9C60D914D8C1}" type="slidenum">
              <a:rPr lang="en-GB" smtClean="0"/>
              <a:t>7</a:t>
            </a:fld>
            <a:endParaRPr lang="en-GB"/>
          </a:p>
        </p:txBody>
      </p:sp>
    </p:spTree>
    <p:extLst>
      <p:ext uri="{BB962C8B-B14F-4D97-AF65-F5344CB8AC3E}">
        <p14:creationId xmlns:p14="http://schemas.microsoft.com/office/powerpoint/2010/main" val="1327368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48107-B55F-DB82-2538-8E0DC62D93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F503FD-A4AF-08C1-8782-2EEB5CC3CD2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52CE461-3A94-741D-C8E9-030F2306FA7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0E220F9-41EC-F541-4CAC-401D493CC2EB}"/>
              </a:ext>
            </a:extLst>
          </p:cNvPr>
          <p:cNvSpPr>
            <a:spLocks noGrp="1"/>
          </p:cNvSpPr>
          <p:nvPr>
            <p:ph type="sldNum" sz="quarter" idx="10"/>
          </p:nvPr>
        </p:nvSpPr>
        <p:spPr/>
        <p:txBody>
          <a:bodyPr/>
          <a:lstStyle/>
          <a:p>
            <a:fld id="{57C02E8E-9C42-40A9-871E-9C60D914D8C1}" type="slidenum">
              <a:rPr lang="en-GB" smtClean="0"/>
              <a:t>8</a:t>
            </a:fld>
            <a:endParaRPr lang="en-GB"/>
          </a:p>
        </p:txBody>
      </p:sp>
    </p:spTree>
    <p:extLst>
      <p:ext uri="{BB962C8B-B14F-4D97-AF65-F5344CB8AC3E}">
        <p14:creationId xmlns:p14="http://schemas.microsoft.com/office/powerpoint/2010/main" val="651846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720F4-A70B-3549-9E98-C476F51367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45256D-1CEB-CE1C-5190-F2385BBCE44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96E15DB-A29B-9A63-A020-6902FF22DD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2B96741-530B-2DEB-8F47-70C55F0162D6}"/>
              </a:ext>
            </a:extLst>
          </p:cNvPr>
          <p:cNvSpPr>
            <a:spLocks noGrp="1"/>
          </p:cNvSpPr>
          <p:nvPr>
            <p:ph type="sldNum" sz="quarter" idx="10"/>
          </p:nvPr>
        </p:nvSpPr>
        <p:spPr/>
        <p:txBody>
          <a:bodyPr/>
          <a:lstStyle/>
          <a:p>
            <a:fld id="{57C02E8E-9C42-40A9-871E-9C60D914D8C1}" type="slidenum">
              <a:rPr lang="en-GB" smtClean="0"/>
              <a:t>9</a:t>
            </a:fld>
            <a:endParaRPr lang="en-GB"/>
          </a:p>
        </p:txBody>
      </p:sp>
    </p:spTree>
    <p:extLst>
      <p:ext uri="{BB962C8B-B14F-4D97-AF65-F5344CB8AC3E}">
        <p14:creationId xmlns:p14="http://schemas.microsoft.com/office/powerpoint/2010/main" val="1241189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32F0E1D-251A-924A-87B1-334C502EC227}" type="slidenum">
              <a:rPr lang="en-DE" smtClean="0"/>
              <a:t>11</a:t>
            </a:fld>
            <a:endParaRPr lang="en-DE"/>
          </a:p>
        </p:txBody>
      </p:sp>
    </p:spTree>
    <p:extLst>
      <p:ext uri="{BB962C8B-B14F-4D97-AF65-F5344CB8AC3E}">
        <p14:creationId xmlns:p14="http://schemas.microsoft.com/office/powerpoint/2010/main" val="44336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32F0E1D-251A-924A-87B1-334C502EC227}" type="slidenum">
              <a:rPr lang="en-DE" smtClean="0"/>
              <a:t>12</a:t>
            </a:fld>
            <a:endParaRPr lang="en-DE"/>
          </a:p>
        </p:txBody>
      </p:sp>
    </p:spTree>
    <p:extLst>
      <p:ext uri="{BB962C8B-B14F-4D97-AF65-F5344CB8AC3E}">
        <p14:creationId xmlns:p14="http://schemas.microsoft.com/office/powerpoint/2010/main" val="17142377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99592" y="2031690"/>
            <a:ext cx="4968875" cy="1080120"/>
          </a:xfrm>
        </p:spPr>
        <p:txBody>
          <a:bodyPr anchor="b">
            <a:normAutofit/>
          </a:bodyPr>
          <a:lstStyle>
            <a:lvl1pPr>
              <a:lnSpc>
                <a:spcPts val="3000"/>
              </a:lnSpc>
              <a:defRPr sz="3200">
                <a:solidFill>
                  <a:schemeClr val="bg1"/>
                </a:solidFill>
              </a:defRPr>
            </a:lvl1pPr>
          </a:lstStyle>
          <a:p>
            <a:r>
              <a:rPr lang="en-US" dirty="0"/>
              <a:t>Click to edit master title style</a:t>
            </a:r>
            <a:endParaRPr lang="en-GB" dirty="0"/>
          </a:p>
        </p:txBody>
      </p:sp>
      <p:sp>
        <p:nvSpPr>
          <p:cNvPr id="3" name="Subtitle 2"/>
          <p:cNvSpPr>
            <a:spLocks noGrp="1"/>
          </p:cNvSpPr>
          <p:nvPr>
            <p:ph type="subTitle" idx="1" hasCustomPrompt="1"/>
          </p:nvPr>
        </p:nvSpPr>
        <p:spPr>
          <a:xfrm>
            <a:off x="899592" y="3255825"/>
            <a:ext cx="4968875" cy="720080"/>
          </a:xfrm>
        </p:spPr>
        <p:txBody>
          <a:bodyPr>
            <a:normAutofit/>
          </a:bodyPr>
          <a:lstStyle>
            <a:lvl1pPr marL="0" indent="0" algn="l">
              <a:buNone/>
              <a:defRPr sz="1600">
                <a:solidFill>
                  <a:schemeClr val="bg1"/>
                </a:solidFill>
              </a:defRPr>
            </a:lvl1pPr>
            <a:lvl2pPr marL="457122" indent="0" algn="ctr">
              <a:buNone/>
              <a:defRPr>
                <a:solidFill>
                  <a:schemeClr val="tx1">
                    <a:tint val="75000"/>
                  </a:schemeClr>
                </a:solidFill>
              </a:defRPr>
            </a:lvl2pPr>
            <a:lvl3pPr marL="914245" indent="0" algn="ctr">
              <a:buNone/>
              <a:defRPr>
                <a:solidFill>
                  <a:schemeClr val="tx1">
                    <a:tint val="75000"/>
                  </a:schemeClr>
                </a:solidFill>
              </a:defRPr>
            </a:lvl3pPr>
            <a:lvl4pPr marL="1371367" indent="0" algn="ctr">
              <a:buNone/>
              <a:defRPr>
                <a:solidFill>
                  <a:schemeClr val="tx1">
                    <a:tint val="75000"/>
                  </a:schemeClr>
                </a:solidFill>
              </a:defRPr>
            </a:lvl4pPr>
            <a:lvl5pPr marL="1828490" indent="0" algn="ctr">
              <a:buNone/>
              <a:defRPr>
                <a:solidFill>
                  <a:schemeClr val="tx1">
                    <a:tint val="75000"/>
                  </a:schemeClr>
                </a:solidFill>
              </a:defRPr>
            </a:lvl5pPr>
            <a:lvl6pPr marL="2285612" indent="0" algn="ctr">
              <a:buNone/>
              <a:defRPr>
                <a:solidFill>
                  <a:schemeClr val="tx1">
                    <a:tint val="75000"/>
                  </a:schemeClr>
                </a:solidFill>
              </a:defRPr>
            </a:lvl6pPr>
            <a:lvl7pPr marL="2742735" indent="0" algn="ctr">
              <a:buNone/>
              <a:defRPr>
                <a:solidFill>
                  <a:schemeClr val="tx1">
                    <a:tint val="75000"/>
                  </a:schemeClr>
                </a:solidFill>
              </a:defRPr>
            </a:lvl7pPr>
            <a:lvl8pPr marL="3199857" indent="0" algn="ctr">
              <a:buNone/>
              <a:defRPr>
                <a:solidFill>
                  <a:schemeClr val="tx1">
                    <a:tint val="75000"/>
                  </a:schemeClr>
                </a:solidFill>
              </a:defRPr>
            </a:lvl8pPr>
            <a:lvl9pPr marL="3656980" indent="0" algn="ctr">
              <a:buNone/>
              <a:defRPr>
                <a:solidFill>
                  <a:schemeClr val="tx1">
                    <a:tint val="75000"/>
                  </a:schemeClr>
                </a:solidFill>
              </a:defRPr>
            </a:lvl9pPr>
          </a:lstStyle>
          <a:p>
            <a:r>
              <a:rPr lang="en-US" dirty="0"/>
              <a:t>Click to edit master subtitle style</a:t>
            </a:r>
            <a:endParaRPr lang="en-GB" dirty="0"/>
          </a:p>
        </p:txBody>
      </p:sp>
      <p:sp>
        <p:nvSpPr>
          <p:cNvPr id="13" name="Text Placeholder 12"/>
          <p:cNvSpPr>
            <a:spLocks noGrp="1"/>
          </p:cNvSpPr>
          <p:nvPr>
            <p:ph type="body" sz="quarter" idx="10" hasCustomPrompt="1"/>
          </p:nvPr>
        </p:nvSpPr>
        <p:spPr>
          <a:xfrm>
            <a:off x="899592" y="4173614"/>
            <a:ext cx="4968875" cy="236179"/>
          </a:xfrm>
        </p:spPr>
        <p:txBody>
          <a:bodyPr>
            <a:noAutofit/>
          </a:bodyPr>
          <a:lstStyle>
            <a:lvl1pPr marL="0" indent="0">
              <a:buNone/>
              <a:defRPr sz="1200">
                <a:solidFill>
                  <a:schemeClr val="bg1"/>
                </a:solidFill>
              </a:defRPr>
            </a:lvl1pPr>
          </a:lstStyle>
          <a:p>
            <a:r>
              <a:rPr lang="en-US" dirty="0"/>
              <a:t>Click for presenter</a:t>
            </a:r>
            <a:r>
              <a:rPr lang="en-US" baseline="0" dirty="0"/>
              <a:t> name</a:t>
            </a:r>
            <a:endParaRPr lang="en-GB" dirty="0"/>
          </a:p>
        </p:txBody>
      </p:sp>
    </p:spTree>
    <p:extLst>
      <p:ext uri="{BB962C8B-B14F-4D97-AF65-F5344CB8AC3E}">
        <p14:creationId xmlns:p14="http://schemas.microsoft.com/office/powerpoint/2010/main" val="481588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25504-1EEC-C04B-CE00-3CCFA317B55B}"/>
              </a:ext>
            </a:extLst>
          </p:cNvPr>
          <p:cNvSpPr>
            <a:spLocks noGrp="1"/>
          </p:cNvSpPr>
          <p:nvPr>
            <p:ph type="title" hasCustomPrompt="1"/>
          </p:nvPr>
        </p:nvSpPr>
        <p:spPr/>
        <p:txBody>
          <a:bodyPr/>
          <a:lstStyle/>
          <a:p>
            <a:r>
              <a:rPr lang="en-GB" dirty="0"/>
              <a:t>Click to edit master title style</a:t>
            </a:r>
            <a:endParaRPr lang="en-BE"/>
          </a:p>
        </p:txBody>
      </p:sp>
      <p:sp>
        <p:nvSpPr>
          <p:cNvPr id="3" name="Vertical Text Placeholder 2">
            <a:extLst>
              <a:ext uri="{FF2B5EF4-FFF2-40B4-BE49-F238E27FC236}">
                <a16:creationId xmlns:a16="http://schemas.microsoft.com/office/drawing/2014/main" id="{80F48FBF-057F-5FAC-1DC7-6B6A008C554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7" name="Slide Number Placeholder 8">
            <a:extLst>
              <a:ext uri="{FF2B5EF4-FFF2-40B4-BE49-F238E27FC236}">
                <a16:creationId xmlns:a16="http://schemas.microsoft.com/office/drawing/2014/main" id="{1A83D0B3-ED50-431B-0109-514C18AD1351}"/>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Tree>
    <p:extLst>
      <p:ext uri="{BB962C8B-B14F-4D97-AF65-F5344CB8AC3E}">
        <p14:creationId xmlns:p14="http://schemas.microsoft.com/office/powerpoint/2010/main" val="2986936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3A74F8-DE35-EF60-70A7-CB8B30EC6806}"/>
              </a:ext>
            </a:extLst>
          </p:cNvPr>
          <p:cNvSpPr>
            <a:spLocks noGrp="1"/>
          </p:cNvSpPr>
          <p:nvPr>
            <p:ph type="title" orient="vert" hasCustomPrompt="1"/>
          </p:nvPr>
        </p:nvSpPr>
        <p:spPr>
          <a:xfrm>
            <a:off x="6543675" y="273843"/>
            <a:ext cx="1971675" cy="4358879"/>
          </a:xfrm>
        </p:spPr>
        <p:txBody>
          <a:bodyPr vert="eaVert"/>
          <a:lstStyle/>
          <a:p>
            <a:r>
              <a:rPr lang="en-GB" dirty="0"/>
              <a:t>Click to edit master title style</a:t>
            </a:r>
            <a:endParaRPr lang="en-BE"/>
          </a:p>
        </p:txBody>
      </p:sp>
      <p:sp>
        <p:nvSpPr>
          <p:cNvPr id="3" name="Vertical Text Placeholder 2">
            <a:extLst>
              <a:ext uri="{FF2B5EF4-FFF2-40B4-BE49-F238E27FC236}">
                <a16:creationId xmlns:a16="http://schemas.microsoft.com/office/drawing/2014/main" id="{13F948F2-EB16-7626-BDF3-8AF7A9B98042}"/>
              </a:ext>
            </a:extLst>
          </p:cNvPr>
          <p:cNvSpPr>
            <a:spLocks noGrp="1"/>
          </p:cNvSpPr>
          <p:nvPr>
            <p:ph type="body" orient="vert" idx="1"/>
          </p:nvPr>
        </p:nvSpPr>
        <p:spPr>
          <a:xfrm>
            <a:off x="628650" y="273843"/>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7" name="Slide Number Placeholder 8">
            <a:extLst>
              <a:ext uri="{FF2B5EF4-FFF2-40B4-BE49-F238E27FC236}">
                <a16:creationId xmlns:a16="http://schemas.microsoft.com/office/drawing/2014/main" id="{26E1F517-A317-C75A-8E15-658431629ACA}"/>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Tree>
    <p:extLst>
      <p:ext uri="{BB962C8B-B14F-4D97-AF65-F5344CB8AC3E}">
        <p14:creationId xmlns:p14="http://schemas.microsoft.com/office/powerpoint/2010/main" val="2284353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userDrawn="1"/>
        </p:nvSpPr>
        <p:spPr>
          <a:xfrm>
            <a:off x="1835696" y="2582203"/>
            <a:ext cx="4320480" cy="523204"/>
          </a:xfrm>
          <a:prstGeom prst="rect">
            <a:avLst/>
          </a:prstGeom>
          <a:noFill/>
        </p:spPr>
        <p:txBody>
          <a:bodyPr wrap="square" lIns="91424" tIns="45712" rIns="91424" bIns="45712" rtlCol="0" anchor="b">
            <a:spAutoFit/>
          </a:bodyPr>
          <a:lstStyle/>
          <a:p>
            <a:pPr lvl="0"/>
            <a:r>
              <a:rPr lang="en-US" sz="2800" b="1" dirty="0">
                <a:solidFill>
                  <a:schemeClr val="bg1"/>
                </a:solidFill>
                <a:latin typeface="+mj-lt"/>
              </a:rPr>
              <a:t>THANK YOU!</a:t>
            </a:r>
          </a:p>
        </p:txBody>
      </p:sp>
      <p:sp>
        <p:nvSpPr>
          <p:cNvPr id="13" name="Text Placeholder 12"/>
          <p:cNvSpPr>
            <a:spLocks noGrp="1"/>
          </p:cNvSpPr>
          <p:nvPr>
            <p:ph type="body" sz="quarter" idx="10" hasCustomPrompt="1"/>
          </p:nvPr>
        </p:nvSpPr>
        <p:spPr>
          <a:xfrm>
            <a:off x="1835696" y="3177415"/>
            <a:ext cx="3312368" cy="432048"/>
          </a:xfrm>
        </p:spPr>
        <p:txBody>
          <a:bodyPr>
            <a:noAutofit/>
          </a:bodyPr>
          <a:lstStyle>
            <a:lvl1pPr marL="0" indent="0">
              <a:buNone/>
              <a:defRPr sz="1200">
                <a:solidFill>
                  <a:schemeClr val="bg1"/>
                </a:solidFill>
              </a:defRPr>
            </a:lvl1pPr>
          </a:lstStyle>
          <a:p>
            <a:r>
              <a:rPr lang="en-US" dirty="0"/>
              <a:t>Click for more information text</a:t>
            </a:r>
            <a:endParaRPr lang="en-GB" dirty="0"/>
          </a:p>
        </p:txBody>
      </p:sp>
    </p:spTree>
    <p:extLst>
      <p:ext uri="{BB962C8B-B14F-4D97-AF65-F5344CB8AC3E}">
        <p14:creationId xmlns:p14="http://schemas.microsoft.com/office/powerpoint/2010/main" val="3899918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ba 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lIns="108000">
            <a:noAutofit/>
          </a:bodyPr>
          <a:lstStyle>
            <a:lvl1pPr indent="-172800">
              <a:defRPr/>
            </a:lvl1pPr>
            <a:lvl2pPr indent="-172800">
              <a:defRPr/>
            </a:lvl2pPr>
            <a:lvl3pPr indent="-172800">
              <a:defRPr/>
            </a:lvl3pPr>
            <a:lvl4pPr indent="-172800">
              <a:defRPr/>
            </a:lvl4pPr>
            <a:lvl5pPr indent="-1728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67566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D140B-84E5-923E-B3E2-4FD61939FF1F}"/>
              </a:ext>
            </a:extLst>
          </p:cNvPr>
          <p:cNvSpPr>
            <a:spLocks noGrp="1"/>
          </p:cNvSpPr>
          <p:nvPr>
            <p:ph type="title" hasCustomPrompt="1"/>
          </p:nvPr>
        </p:nvSpPr>
        <p:spPr/>
        <p:txBody>
          <a:bodyPr/>
          <a:lstStyle/>
          <a:p>
            <a:r>
              <a:rPr lang="en-GB" dirty="0"/>
              <a:t>Click to edit master title style</a:t>
            </a:r>
            <a:endParaRPr lang="en-BE"/>
          </a:p>
        </p:txBody>
      </p:sp>
      <p:sp>
        <p:nvSpPr>
          <p:cNvPr id="3" name="Content Placeholder 2">
            <a:extLst>
              <a:ext uri="{FF2B5EF4-FFF2-40B4-BE49-F238E27FC236}">
                <a16:creationId xmlns:a16="http://schemas.microsoft.com/office/drawing/2014/main" id="{0BEFCB7D-834B-614C-689D-D86967289D81}"/>
              </a:ext>
            </a:extLst>
          </p:cNvPr>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BE"/>
          </a:p>
        </p:txBody>
      </p:sp>
      <p:sp>
        <p:nvSpPr>
          <p:cNvPr id="8" name="Footer Placeholder 7">
            <a:extLst>
              <a:ext uri="{FF2B5EF4-FFF2-40B4-BE49-F238E27FC236}">
                <a16:creationId xmlns:a16="http://schemas.microsoft.com/office/drawing/2014/main" id="{6AB8E595-AAE2-BDFB-17B6-771540DAB167}"/>
              </a:ext>
            </a:extLst>
          </p:cNvPr>
          <p:cNvSpPr>
            <a:spLocks noGrp="1"/>
          </p:cNvSpPr>
          <p:nvPr>
            <p:ph type="ftr" sz="quarter" idx="11"/>
          </p:nvPr>
        </p:nvSpPr>
        <p:spPr/>
        <p:txBody>
          <a:bodyPr/>
          <a:lstStyle/>
          <a:p>
            <a:endParaRPr lang="en-BE" dirty="0"/>
          </a:p>
        </p:txBody>
      </p:sp>
      <p:sp>
        <p:nvSpPr>
          <p:cNvPr id="12" name="Slide Number Placeholder 8">
            <a:extLst>
              <a:ext uri="{FF2B5EF4-FFF2-40B4-BE49-F238E27FC236}">
                <a16:creationId xmlns:a16="http://schemas.microsoft.com/office/drawing/2014/main" id="{9DDE6E62-8BC3-160F-A8B9-5724F7E24BAB}"/>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3" name="Date Placeholder 11">
            <a:extLst>
              <a:ext uri="{FF2B5EF4-FFF2-40B4-BE49-F238E27FC236}">
                <a16:creationId xmlns:a16="http://schemas.microsoft.com/office/drawing/2014/main" id="{7A7D4831-BC97-D950-C0A5-AC9C734630A5}"/>
              </a:ext>
            </a:extLst>
          </p:cNvPr>
          <p:cNvSpPr>
            <a:spLocks noGrp="1"/>
          </p:cNvSpPr>
          <p:nvPr>
            <p:ph type="dt" sz="half" idx="2"/>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01EE9ED1-97DC-45CF-A49F-8ACFAF4E4C6C}" type="datetime1">
              <a:rPr lang="en-IE" smtClean="0"/>
              <a:t>14/04/2026</a:t>
            </a:fld>
            <a:endParaRPr lang="en-BE" dirty="0"/>
          </a:p>
        </p:txBody>
      </p:sp>
    </p:spTree>
    <p:extLst>
      <p:ext uri="{BB962C8B-B14F-4D97-AF65-F5344CB8AC3E}">
        <p14:creationId xmlns:p14="http://schemas.microsoft.com/office/powerpoint/2010/main" val="1701493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483A7E-2444-6346-559C-76C56FB65EB9}"/>
              </a:ext>
            </a:extLst>
          </p:cNvPr>
          <p:cNvSpPr/>
          <p:nvPr userDrawn="1"/>
        </p:nvSpPr>
        <p:spPr>
          <a:xfrm rot="10800000" flipV="1">
            <a:off x="-72008" y="-524595"/>
            <a:ext cx="9252520" cy="3456385"/>
          </a:xfrm>
          <a:prstGeom prst="rect">
            <a:avLst/>
          </a:prstGeom>
          <a:gradFill flip="none" rotWithShape="1">
            <a:gsLst>
              <a:gs pos="100000">
                <a:schemeClr val="tx2"/>
              </a:gs>
              <a:gs pos="47000">
                <a:schemeClr val="accent1"/>
              </a:gs>
              <a:gs pos="12000">
                <a:schemeClr val="accent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GB"/>
          </a:p>
        </p:txBody>
      </p:sp>
      <p:sp>
        <p:nvSpPr>
          <p:cNvPr id="2" name="Title 1">
            <a:extLst>
              <a:ext uri="{FF2B5EF4-FFF2-40B4-BE49-F238E27FC236}">
                <a16:creationId xmlns:a16="http://schemas.microsoft.com/office/drawing/2014/main" id="{0D2BEF5A-4D2F-DE08-AC96-B6F0F0643DA0}"/>
              </a:ext>
            </a:extLst>
          </p:cNvPr>
          <p:cNvSpPr>
            <a:spLocks noGrp="1"/>
          </p:cNvSpPr>
          <p:nvPr>
            <p:ph type="title" hasCustomPrompt="1"/>
          </p:nvPr>
        </p:nvSpPr>
        <p:spPr>
          <a:xfrm>
            <a:off x="623887" y="1282305"/>
            <a:ext cx="7886700" cy="1433461"/>
          </a:xfrm>
        </p:spPr>
        <p:txBody>
          <a:bodyPr anchor="b">
            <a:normAutofit/>
          </a:bodyPr>
          <a:lstStyle>
            <a:lvl1pPr>
              <a:defRPr sz="2800">
                <a:solidFill>
                  <a:schemeClr val="bg1"/>
                </a:solidFill>
              </a:defRPr>
            </a:lvl1pPr>
          </a:lstStyle>
          <a:p>
            <a:r>
              <a:rPr lang="en-GB" dirty="0"/>
              <a:t>Click to edit master title style</a:t>
            </a:r>
            <a:endParaRPr lang="en-BE"/>
          </a:p>
        </p:txBody>
      </p:sp>
      <p:sp>
        <p:nvSpPr>
          <p:cNvPr id="3" name="Text Placeholder 2">
            <a:extLst>
              <a:ext uri="{FF2B5EF4-FFF2-40B4-BE49-F238E27FC236}">
                <a16:creationId xmlns:a16="http://schemas.microsoft.com/office/drawing/2014/main" id="{AFA2E0E3-EAB0-DB4F-4D07-4784DD736356}"/>
              </a:ext>
            </a:extLst>
          </p:cNvPr>
          <p:cNvSpPr>
            <a:spLocks noGrp="1"/>
          </p:cNvSpPr>
          <p:nvPr>
            <p:ph type="body" idx="1"/>
          </p:nvPr>
        </p:nvSpPr>
        <p:spPr>
          <a:xfrm>
            <a:off x="623887" y="3219822"/>
            <a:ext cx="7886700" cy="1347416"/>
          </a:xfrm>
        </p:spPr>
        <p:txBody>
          <a:bodyPr>
            <a:normAutofit/>
          </a:bodyPr>
          <a:lstStyle>
            <a:lvl1pPr marL="0" indent="0">
              <a:buNone/>
              <a:defRPr sz="16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GB" dirty="0"/>
              <a:t>Click to edit Master text styles</a:t>
            </a:r>
          </a:p>
        </p:txBody>
      </p:sp>
      <p:sp>
        <p:nvSpPr>
          <p:cNvPr id="9" name="Footer Placeholder 8">
            <a:extLst>
              <a:ext uri="{FF2B5EF4-FFF2-40B4-BE49-F238E27FC236}">
                <a16:creationId xmlns:a16="http://schemas.microsoft.com/office/drawing/2014/main" id="{85CD4EBB-C070-B55D-9578-C0097337CDB4}"/>
              </a:ext>
            </a:extLst>
          </p:cNvPr>
          <p:cNvSpPr>
            <a:spLocks noGrp="1"/>
          </p:cNvSpPr>
          <p:nvPr>
            <p:ph type="ftr" sz="quarter" idx="11"/>
          </p:nvPr>
        </p:nvSpPr>
        <p:spPr/>
        <p:txBody>
          <a:bodyPr/>
          <a:lstStyle/>
          <a:p>
            <a:endParaRPr lang="en-BE" dirty="0"/>
          </a:p>
        </p:txBody>
      </p:sp>
      <p:sp>
        <p:nvSpPr>
          <p:cNvPr id="12" name="Slide Number Placeholder 8">
            <a:extLst>
              <a:ext uri="{FF2B5EF4-FFF2-40B4-BE49-F238E27FC236}">
                <a16:creationId xmlns:a16="http://schemas.microsoft.com/office/drawing/2014/main" id="{60F4FA7B-7E2E-54BC-C49F-850B75ACAB96}"/>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3" name="Date Placeholder 11">
            <a:extLst>
              <a:ext uri="{FF2B5EF4-FFF2-40B4-BE49-F238E27FC236}">
                <a16:creationId xmlns:a16="http://schemas.microsoft.com/office/drawing/2014/main" id="{B7D37949-EA90-BDC0-4252-8376F2A73AA2}"/>
              </a:ext>
            </a:extLst>
          </p:cNvPr>
          <p:cNvSpPr>
            <a:spLocks noGrp="1"/>
          </p:cNvSpPr>
          <p:nvPr>
            <p:ph type="dt" sz="half" idx="2"/>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14C7EF98-CE48-490E-B4EB-A5D01B80DA85}" type="datetime1">
              <a:rPr lang="en-IE" smtClean="0"/>
              <a:t>14/04/2026</a:t>
            </a:fld>
            <a:endParaRPr lang="en-BE" dirty="0"/>
          </a:p>
        </p:txBody>
      </p:sp>
    </p:spTree>
    <p:extLst>
      <p:ext uri="{BB962C8B-B14F-4D97-AF65-F5344CB8AC3E}">
        <p14:creationId xmlns:p14="http://schemas.microsoft.com/office/powerpoint/2010/main" val="1462189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C5683-8FB1-4849-E850-C02CBE7C2B56}"/>
              </a:ext>
            </a:extLst>
          </p:cNvPr>
          <p:cNvSpPr>
            <a:spLocks noGrp="1"/>
          </p:cNvSpPr>
          <p:nvPr>
            <p:ph type="title" hasCustomPrompt="1"/>
          </p:nvPr>
        </p:nvSpPr>
        <p:spPr/>
        <p:txBody>
          <a:bodyPr>
            <a:normAutofit/>
          </a:bodyPr>
          <a:lstStyle>
            <a:lvl1pPr>
              <a:defRPr sz="2800" b="1">
                <a:solidFill>
                  <a:schemeClr val="tx2"/>
                </a:solidFill>
                <a:latin typeface="+mn-lt"/>
              </a:defRPr>
            </a:lvl1pPr>
          </a:lstStyle>
          <a:p>
            <a:r>
              <a:rPr lang="en-GB" dirty="0"/>
              <a:t>Click to edit master title style</a:t>
            </a:r>
            <a:endParaRPr lang="en-BE"/>
          </a:p>
        </p:txBody>
      </p:sp>
      <p:sp>
        <p:nvSpPr>
          <p:cNvPr id="3" name="Content Placeholder 2">
            <a:extLst>
              <a:ext uri="{FF2B5EF4-FFF2-40B4-BE49-F238E27FC236}">
                <a16:creationId xmlns:a16="http://schemas.microsoft.com/office/drawing/2014/main" id="{BCD56114-D403-3157-8728-FF005DD31F05}"/>
              </a:ext>
            </a:extLst>
          </p:cNvPr>
          <p:cNvSpPr>
            <a:spLocks noGrp="1"/>
          </p:cNvSpPr>
          <p:nvPr>
            <p:ph sz="half" idx="1"/>
          </p:nvPr>
        </p:nvSpPr>
        <p:spPr>
          <a:xfrm>
            <a:off x="628650" y="1369218"/>
            <a:ext cx="3886200" cy="326350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BE"/>
          </a:p>
        </p:txBody>
      </p:sp>
      <p:sp>
        <p:nvSpPr>
          <p:cNvPr id="4" name="Content Placeholder 3">
            <a:extLst>
              <a:ext uri="{FF2B5EF4-FFF2-40B4-BE49-F238E27FC236}">
                <a16:creationId xmlns:a16="http://schemas.microsoft.com/office/drawing/2014/main" id="{292F2B79-9B5A-28F8-3999-A0B49251D3A9}"/>
              </a:ext>
            </a:extLst>
          </p:cNvPr>
          <p:cNvSpPr>
            <a:spLocks noGrp="1"/>
          </p:cNvSpPr>
          <p:nvPr>
            <p:ph sz="half" idx="2"/>
          </p:nvPr>
        </p:nvSpPr>
        <p:spPr>
          <a:xfrm>
            <a:off x="4629150" y="1369218"/>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13" name="Footer Placeholder 12">
            <a:extLst>
              <a:ext uri="{FF2B5EF4-FFF2-40B4-BE49-F238E27FC236}">
                <a16:creationId xmlns:a16="http://schemas.microsoft.com/office/drawing/2014/main" id="{AB7D8858-4B4B-CF46-C17C-0349B8ABDA46}"/>
              </a:ext>
            </a:extLst>
          </p:cNvPr>
          <p:cNvSpPr>
            <a:spLocks noGrp="1"/>
          </p:cNvSpPr>
          <p:nvPr>
            <p:ph type="ftr" sz="quarter" idx="10"/>
          </p:nvPr>
        </p:nvSpPr>
        <p:spPr/>
        <p:txBody>
          <a:bodyPr/>
          <a:lstStyle/>
          <a:p>
            <a:endParaRPr lang="en-BE" dirty="0"/>
          </a:p>
        </p:txBody>
      </p:sp>
      <p:sp>
        <p:nvSpPr>
          <p:cNvPr id="17" name="Slide Number Placeholder 8">
            <a:extLst>
              <a:ext uri="{FF2B5EF4-FFF2-40B4-BE49-F238E27FC236}">
                <a16:creationId xmlns:a16="http://schemas.microsoft.com/office/drawing/2014/main" id="{679CD2A8-F212-C844-2632-9AD6340905CE}"/>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8" name="Date Placeholder 11">
            <a:extLst>
              <a:ext uri="{FF2B5EF4-FFF2-40B4-BE49-F238E27FC236}">
                <a16:creationId xmlns:a16="http://schemas.microsoft.com/office/drawing/2014/main" id="{2FCB949F-CAC7-B63F-BC15-CA18127EE075}"/>
              </a:ext>
            </a:extLst>
          </p:cNvPr>
          <p:cNvSpPr>
            <a:spLocks noGrp="1"/>
          </p:cNvSpPr>
          <p:nvPr>
            <p:ph type="dt" sz="half" idx="11"/>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1F33A9DE-15BC-4C35-B39B-89C6FE73F130}" type="datetime1">
              <a:rPr lang="en-IE" smtClean="0"/>
              <a:t>14/04/2026</a:t>
            </a:fld>
            <a:endParaRPr lang="en-BE" dirty="0"/>
          </a:p>
        </p:txBody>
      </p:sp>
    </p:spTree>
    <p:extLst>
      <p:ext uri="{BB962C8B-B14F-4D97-AF65-F5344CB8AC3E}">
        <p14:creationId xmlns:p14="http://schemas.microsoft.com/office/powerpoint/2010/main" val="2520041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FF9CD-10FE-5D9D-56DC-A3401375BC2F}"/>
              </a:ext>
            </a:extLst>
          </p:cNvPr>
          <p:cNvSpPr>
            <a:spLocks noGrp="1"/>
          </p:cNvSpPr>
          <p:nvPr>
            <p:ph type="title" hasCustomPrompt="1"/>
          </p:nvPr>
        </p:nvSpPr>
        <p:spPr>
          <a:xfrm>
            <a:off x="629841" y="273844"/>
            <a:ext cx="7886700" cy="994172"/>
          </a:xfrm>
        </p:spPr>
        <p:txBody>
          <a:bodyPr/>
          <a:lstStyle/>
          <a:p>
            <a:r>
              <a:rPr lang="en-GB" dirty="0"/>
              <a:t>Click to edit master title style</a:t>
            </a:r>
            <a:endParaRPr lang="en-BE"/>
          </a:p>
        </p:txBody>
      </p:sp>
      <p:sp>
        <p:nvSpPr>
          <p:cNvPr id="3" name="Text Placeholder 2">
            <a:extLst>
              <a:ext uri="{FF2B5EF4-FFF2-40B4-BE49-F238E27FC236}">
                <a16:creationId xmlns:a16="http://schemas.microsoft.com/office/drawing/2014/main" id="{BA142988-7304-7F78-03F7-CC7ECD655B7E}"/>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515100F4-ECC2-BA10-2FFE-2A925186F7FD}"/>
              </a:ext>
            </a:extLst>
          </p:cNvPr>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5" name="Text Placeholder 4">
            <a:extLst>
              <a:ext uri="{FF2B5EF4-FFF2-40B4-BE49-F238E27FC236}">
                <a16:creationId xmlns:a16="http://schemas.microsoft.com/office/drawing/2014/main" id="{61CA5639-70BF-9622-091C-C171E84076FB}"/>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832FE82F-3BEA-6307-1829-231E9DE0EB64}"/>
              </a:ext>
            </a:extLst>
          </p:cNvPr>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11" name="Footer Placeholder 10">
            <a:extLst>
              <a:ext uri="{FF2B5EF4-FFF2-40B4-BE49-F238E27FC236}">
                <a16:creationId xmlns:a16="http://schemas.microsoft.com/office/drawing/2014/main" id="{9AB2CEA0-9340-08DA-56EC-5CE428016734}"/>
              </a:ext>
            </a:extLst>
          </p:cNvPr>
          <p:cNvSpPr>
            <a:spLocks noGrp="1"/>
          </p:cNvSpPr>
          <p:nvPr>
            <p:ph type="ftr" sz="quarter" idx="11"/>
          </p:nvPr>
        </p:nvSpPr>
        <p:spPr/>
        <p:txBody>
          <a:bodyPr/>
          <a:lstStyle/>
          <a:p>
            <a:endParaRPr lang="en-BE" dirty="0"/>
          </a:p>
        </p:txBody>
      </p:sp>
      <p:sp>
        <p:nvSpPr>
          <p:cNvPr id="14" name="Slide Number Placeholder 8">
            <a:extLst>
              <a:ext uri="{FF2B5EF4-FFF2-40B4-BE49-F238E27FC236}">
                <a16:creationId xmlns:a16="http://schemas.microsoft.com/office/drawing/2014/main" id="{20FA73E6-F7CD-26C4-DD86-7BCFABCD25E7}"/>
              </a:ext>
            </a:extLst>
          </p:cNvPr>
          <p:cNvSpPr>
            <a:spLocks noGrp="1"/>
          </p:cNvSpPr>
          <p:nvPr>
            <p:ph type="sldNum" sz="quarter" idx="1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5" name="Date Placeholder 11">
            <a:extLst>
              <a:ext uri="{FF2B5EF4-FFF2-40B4-BE49-F238E27FC236}">
                <a16:creationId xmlns:a16="http://schemas.microsoft.com/office/drawing/2014/main" id="{2D055223-CC01-13D5-2256-57BB43AC5EB0}"/>
              </a:ext>
            </a:extLst>
          </p:cNvPr>
          <p:cNvSpPr>
            <a:spLocks noGrp="1"/>
          </p:cNvSpPr>
          <p:nvPr>
            <p:ph type="dt" sz="half" idx="15"/>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DE7510BF-8E65-43EB-9ABE-8A477137BE0D}" type="datetime1">
              <a:rPr lang="en-IE" smtClean="0"/>
              <a:t>14/04/2026</a:t>
            </a:fld>
            <a:endParaRPr lang="en-BE" dirty="0"/>
          </a:p>
        </p:txBody>
      </p:sp>
    </p:spTree>
    <p:extLst>
      <p:ext uri="{BB962C8B-B14F-4D97-AF65-F5344CB8AC3E}">
        <p14:creationId xmlns:p14="http://schemas.microsoft.com/office/powerpoint/2010/main" val="1328911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F21DC-9E76-E79A-2CC9-44894DBAD4E1}"/>
              </a:ext>
            </a:extLst>
          </p:cNvPr>
          <p:cNvSpPr>
            <a:spLocks noGrp="1"/>
          </p:cNvSpPr>
          <p:nvPr>
            <p:ph type="title" hasCustomPrompt="1"/>
          </p:nvPr>
        </p:nvSpPr>
        <p:spPr/>
        <p:txBody>
          <a:bodyPr/>
          <a:lstStyle/>
          <a:p>
            <a:r>
              <a:rPr lang="en-GB" dirty="0"/>
              <a:t>Click to edit master title style</a:t>
            </a:r>
            <a:endParaRPr lang="en-BE"/>
          </a:p>
        </p:txBody>
      </p:sp>
      <p:sp>
        <p:nvSpPr>
          <p:cNvPr id="7" name="Footer Placeholder 6">
            <a:extLst>
              <a:ext uri="{FF2B5EF4-FFF2-40B4-BE49-F238E27FC236}">
                <a16:creationId xmlns:a16="http://schemas.microsoft.com/office/drawing/2014/main" id="{AF1A2613-8C4D-7B1E-F64C-84427D2F2435}"/>
              </a:ext>
            </a:extLst>
          </p:cNvPr>
          <p:cNvSpPr>
            <a:spLocks noGrp="1"/>
          </p:cNvSpPr>
          <p:nvPr>
            <p:ph type="ftr" sz="quarter" idx="11"/>
          </p:nvPr>
        </p:nvSpPr>
        <p:spPr/>
        <p:txBody>
          <a:bodyPr/>
          <a:lstStyle/>
          <a:p>
            <a:endParaRPr lang="en-BE" dirty="0"/>
          </a:p>
        </p:txBody>
      </p:sp>
      <p:sp>
        <p:nvSpPr>
          <p:cNvPr id="10" name="Slide Number Placeholder 8">
            <a:extLst>
              <a:ext uri="{FF2B5EF4-FFF2-40B4-BE49-F238E27FC236}">
                <a16:creationId xmlns:a16="http://schemas.microsoft.com/office/drawing/2014/main" id="{5C19D032-7EA0-359A-7C81-C614AAE4E3F1}"/>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1" name="Date Placeholder 11">
            <a:extLst>
              <a:ext uri="{FF2B5EF4-FFF2-40B4-BE49-F238E27FC236}">
                <a16:creationId xmlns:a16="http://schemas.microsoft.com/office/drawing/2014/main" id="{FDA6FCC3-3CDC-0947-45FD-2EB0010C5B1B}"/>
              </a:ext>
            </a:extLst>
          </p:cNvPr>
          <p:cNvSpPr>
            <a:spLocks noGrp="1"/>
          </p:cNvSpPr>
          <p:nvPr>
            <p:ph type="dt" sz="half" idx="2"/>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AAB9599E-3336-418E-A524-F58D63B92CD3}" type="datetime1">
              <a:rPr lang="en-IE" smtClean="0"/>
              <a:t>14/04/2026</a:t>
            </a:fld>
            <a:endParaRPr lang="en-BE" dirty="0"/>
          </a:p>
        </p:txBody>
      </p:sp>
    </p:spTree>
    <p:extLst>
      <p:ext uri="{BB962C8B-B14F-4D97-AF65-F5344CB8AC3E}">
        <p14:creationId xmlns:p14="http://schemas.microsoft.com/office/powerpoint/2010/main" val="341871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9B21C0-6E94-3496-45B7-A1FD2CE0A21F}"/>
              </a:ext>
            </a:extLst>
          </p:cNvPr>
          <p:cNvSpPr>
            <a:spLocks noGrp="1"/>
          </p:cNvSpPr>
          <p:nvPr>
            <p:ph type="ftr" sz="quarter" idx="11"/>
          </p:nvPr>
        </p:nvSpPr>
        <p:spPr/>
        <p:txBody>
          <a:bodyPr/>
          <a:lstStyle/>
          <a:p>
            <a:endParaRPr lang="en-BE" dirty="0"/>
          </a:p>
        </p:txBody>
      </p:sp>
      <p:sp>
        <p:nvSpPr>
          <p:cNvPr id="9" name="Slide Number Placeholder 8">
            <a:extLst>
              <a:ext uri="{FF2B5EF4-FFF2-40B4-BE49-F238E27FC236}">
                <a16:creationId xmlns:a16="http://schemas.microsoft.com/office/drawing/2014/main" id="{7A11B5B1-EB7F-7D84-65A8-71EFE16D071B}"/>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0" name="Date Placeholder 11">
            <a:extLst>
              <a:ext uri="{FF2B5EF4-FFF2-40B4-BE49-F238E27FC236}">
                <a16:creationId xmlns:a16="http://schemas.microsoft.com/office/drawing/2014/main" id="{BE6281E8-8609-8573-4D96-9CD1979A0833}"/>
              </a:ext>
            </a:extLst>
          </p:cNvPr>
          <p:cNvSpPr>
            <a:spLocks noGrp="1"/>
          </p:cNvSpPr>
          <p:nvPr>
            <p:ph type="dt" sz="half" idx="2"/>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5DA16815-2CC5-4FE3-B01A-E5C15787069B}" type="datetime1">
              <a:rPr lang="en-IE" smtClean="0"/>
              <a:t>14/04/2026</a:t>
            </a:fld>
            <a:endParaRPr lang="en-BE" dirty="0"/>
          </a:p>
        </p:txBody>
      </p:sp>
    </p:spTree>
    <p:extLst>
      <p:ext uri="{BB962C8B-B14F-4D97-AF65-F5344CB8AC3E}">
        <p14:creationId xmlns:p14="http://schemas.microsoft.com/office/powerpoint/2010/main" val="3260424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4E0BD-2388-75A9-E7FB-E6285B063EEA}"/>
              </a:ext>
            </a:extLst>
          </p:cNvPr>
          <p:cNvSpPr>
            <a:spLocks noGrp="1"/>
          </p:cNvSpPr>
          <p:nvPr>
            <p:ph type="title" hasCustomPrompt="1"/>
          </p:nvPr>
        </p:nvSpPr>
        <p:spPr>
          <a:xfrm>
            <a:off x="629841" y="342900"/>
            <a:ext cx="2949178" cy="932706"/>
          </a:xfrm>
        </p:spPr>
        <p:txBody>
          <a:bodyPr anchor="b">
            <a:normAutofit/>
          </a:bodyPr>
          <a:lstStyle>
            <a:lvl1pPr>
              <a:defRPr sz="2800"/>
            </a:lvl1pPr>
          </a:lstStyle>
          <a:p>
            <a:r>
              <a:rPr lang="en-GB" dirty="0"/>
              <a:t>Click to edit master title style</a:t>
            </a:r>
            <a:endParaRPr lang="en-BE"/>
          </a:p>
        </p:txBody>
      </p:sp>
      <p:sp>
        <p:nvSpPr>
          <p:cNvPr id="3" name="Content Placeholder 2">
            <a:extLst>
              <a:ext uri="{FF2B5EF4-FFF2-40B4-BE49-F238E27FC236}">
                <a16:creationId xmlns:a16="http://schemas.microsoft.com/office/drawing/2014/main" id="{231118C3-DE6F-0E79-E250-297BCA1E4D6E}"/>
              </a:ext>
            </a:extLst>
          </p:cNvPr>
          <p:cNvSpPr>
            <a:spLocks noGrp="1"/>
          </p:cNvSpPr>
          <p:nvPr>
            <p:ph idx="1"/>
          </p:nvPr>
        </p:nvSpPr>
        <p:spPr>
          <a:xfrm>
            <a:off x="3887391" y="627535"/>
            <a:ext cx="4629150" cy="3768254"/>
          </a:xfrm>
        </p:spPr>
        <p:txBody>
          <a:bodyPr>
            <a:normAutofit/>
          </a:bodyPr>
          <a:lstStyle>
            <a:lvl1pPr>
              <a:defRPr sz="1600"/>
            </a:lvl1pPr>
            <a:lvl2pPr>
              <a:defRPr sz="1600"/>
            </a:lvl2pPr>
            <a:lvl3pPr>
              <a:defRPr sz="1600"/>
            </a:lvl3pPr>
            <a:lvl4pPr>
              <a:defRPr sz="1600"/>
            </a:lvl4pPr>
            <a:lvl5pPr>
              <a:defRPr sz="1600"/>
            </a:lvl5pPr>
            <a:lvl6pPr>
              <a:defRPr sz="1500"/>
            </a:lvl6pPr>
            <a:lvl7pPr>
              <a:defRPr sz="1500"/>
            </a:lvl7pPr>
            <a:lvl8pPr>
              <a:defRPr sz="1500"/>
            </a:lvl8pPr>
            <a:lvl9pPr>
              <a:defRPr sz="15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BE"/>
          </a:p>
        </p:txBody>
      </p:sp>
      <p:sp>
        <p:nvSpPr>
          <p:cNvPr id="4" name="Text Placeholder 3">
            <a:extLst>
              <a:ext uri="{FF2B5EF4-FFF2-40B4-BE49-F238E27FC236}">
                <a16:creationId xmlns:a16="http://schemas.microsoft.com/office/drawing/2014/main" id="{D6171748-D67A-D279-F317-EF41B0B269ED}"/>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9" name="Footer Placeholder 8">
            <a:extLst>
              <a:ext uri="{FF2B5EF4-FFF2-40B4-BE49-F238E27FC236}">
                <a16:creationId xmlns:a16="http://schemas.microsoft.com/office/drawing/2014/main" id="{10D1A00F-7879-165E-504E-521DDA5A0688}"/>
              </a:ext>
            </a:extLst>
          </p:cNvPr>
          <p:cNvSpPr>
            <a:spLocks noGrp="1"/>
          </p:cNvSpPr>
          <p:nvPr>
            <p:ph type="ftr" sz="quarter" idx="11"/>
          </p:nvPr>
        </p:nvSpPr>
        <p:spPr/>
        <p:txBody>
          <a:bodyPr/>
          <a:lstStyle/>
          <a:p>
            <a:endParaRPr lang="en-BE" dirty="0"/>
          </a:p>
        </p:txBody>
      </p:sp>
      <p:sp>
        <p:nvSpPr>
          <p:cNvPr id="12" name="Slide Number Placeholder 8">
            <a:extLst>
              <a:ext uri="{FF2B5EF4-FFF2-40B4-BE49-F238E27FC236}">
                <a16:creationId xmlns:a16="http://schemas.microsoft.com/office/drawing/2014/main" id="{38F2F0EB-5451-53CF-77C8-828CA68D3E23}"/>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3" name="Date Placeholder 11">
            <a:extLst>
              <a:ext uri="{FF2B5EF4-FFF2-40B4-BE49-F238E27FC236}">
                <a16:creationId xmlns:a16="http://schemas.microsoft.com/office/drawing/2014/main" id="{EB3C51BA-A377-3879-BAA9-CDE68F1D789C}"/>
              </a:ext>
            </a:extLst>
          </p:cNvPr>
          <p:cNvSpPr>
            <a:spLocks noGrp="1"/>
          </p:cNvSpPr>
          <p:nvPr>
            <p:ph type="dt" sz="half" idx="12"/>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883E46AB-4DE5-4ADA-92D4-815E78CD43F0}" type="datetime1">
              <a:rPr lang="en-IE" smtClean="0"/>
              <a:t>14/04/2026</a:t>
            </a:fld>
            <a:endParaRPr lang="en-BE" dirty="0"/>
          </a:p>
        </p:txBody>
      </p:sp>
    </p:spTree>
    <p:extLst>
      <p:ext uri="{BB962C8B-B14F-4D97-AF65-F5344CB8AC3E}">
        <p14:creationId xmlns:p14="http://schemas.microsoft.com/office/powerpoint/2010/main" val="871304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EDFC-15AB-3CDE-B8E7-A3EA2F767805}"/>
              </a:ext>
            </a:extLst>
          </p:cNvPr>
          <p:cNvSpPr>
            <a:spLocks noGrp="1"/>
          </p:cNvSpPr>
          <p:nvPr>
            <p:ph type="title" hasCustomPrompt="1"/>
          </p:nvPr>
        </p:nvSpPr>
        <p:spPr>
          <a:xfrm>
            <a:off x="629841" y="342900"/>
            <a:ext cx="2949178" cy="932706"/>
          </a:xfrm>
        </p:spPr>
        <p:txBody>
          <a:bodyPr anchor="b">
            <a:normAutofit/>
          </a:bodyPr>
          <a:lstStyle>
            <a:lvl1pPr>
              <a:defRPr sz="2800"/>
            </a:lvl1pPr>
          </a:lstStyle>
          <a:p>
            <a:r>
              <a:rPr lang="en-GB" dirty="0"/>
              <a:t>Click to edit master title style</a:t>
            </a:r>
            <a:endParaRPr lang="en-BE"/>
          </a:p>
        </p:txBody>
      </p:sp>
      <p:sp>
        <p:nvSpPr>
          <p:cNvPr id="3" name="Picture Placeholder 2">
            <a:extLst>
              <a:ext uri="{FF2B5EF4-FFF2-40B4-BE49-F238E27FC236}">
                <a16:creationId xmlns:a16="http://schemas.microsoft.com/office/drawing/2014/main" id="{F3A85257-1E8A-CF25-47D2-5612C9D1B979}"/>
              </a:ext>
            </a:extLst>
          </p:cNvPr>
          <p:cNvSpPr>
            <a:spLocks noGrp="1"/>
          </p:cNvSpPr>
          <p:nvPr>
            <p:ph type="pic" idx="1"/>
          </p:nvPr>
        </p:nvSpPr>
        <p:spPr>
          <a:xfrm>
            <a:off x="3887391" y="627535"/>
            <a:ext cx="4629150" cy="3768254"/>
          </a:xfrm>
        </p:spPr>
        <p:txBody>
          <a:bodyPr>
            <a:normAutofit/>
          </a:bodyPr>
          <a:lstStyle>
            <a:lvl1pPr marL="0" indent="0">
              <a:buNone/>
              <a:defRPr sz="16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dirty="0"/>
              <a:t>Click icon to add picture</a:t>
            </a:r>
            <a:endParaRPr lang="en-BE"/>
          </a:p>
        </p:txBody>
      </p:sp>
      <p:sp>
        <p:nvSpPr>
          <p:cNvPr id="4" name="Text Placeholder 3">
            <a:extLst>
              <a:ext uri="{FF2B5EF4-FFF2-40B4-BE49-F238E27FC236}">
                <a16:creationId xmlns:a16="http://schemas.microsoft.com/office/drawing/2014/main" id="{8CA6F74D-CFD1-742A-9E8A-D403292F5BB8}"/>
              </a:ext>
            </a:extLst>
          </p:cNvPr>
          <p:cNvSpPr>
            <a:spLocks noGrp="1"/>
          </p:cNvSpPr>
          <p:nvPr>
            <p:ph type="body" sz="half" idx="2"/>
          </p:nvPr>
        </p:nvSpPr>
        <p:spPr>
          <a:xfrm>
            <a:off x="629841"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dirty="0"/>
              <a:t>Click to edit Master text styles</a:t>
            </a:r>
          </a:p>
        </p:txBody>
      </p:sp>
      <p:sp>
        <p:nvSpPr>
          <p:cNvPr id="9" name="Footer Placeholder 8">
            <a:extLst>
              <a:ext uri="{FF2B5EF4-FFF2-40B4-BE49-F238E27FC236}">
                <a16:creationId xmlns:a16="http://schemas.microsoft.com/office/drawing/2014/main" id="{9202764E-FD46-78B6-2C0F-108C83DF2B1C}"/>
              </a:ext>
            </a:extLst>
          </p:cNvPr>
          <p:cNvSpPr>
            <a:spLocks noGrp="1"/>
          </p:cNvSpPr>
          <p:nvPr>
            <p:ph type="ftr" sz="quarter" idx="11"/>
          </p:nvPr>
        </p:nvSpPr>
        <p:spPr/>
        <p:txBody>
          <a:bodyPr/>
          <a:lstStyle/>
          <a:p>
            <a:endParaRPr lang="en-BE" dirty="0"/>
          </a:p>
        </p:txBody>
      </p:sp>
      <p:sp>
        <p:nvSpPr>
          <p:cNvPr id="12" name="Date Placeholder 11">
            <a:extLst>
              <a:ext uri="{FF2B5EF4-FFF2-40B4-BE49-F238E27FC236}">
                <a16:creationId xmlns:a16="http://schemas.microsoft.com/office/drawing/2014/main" id="{BCDA47C9-5D6D-54B0-E248-371253C89964}"/>
              </a:ext>
            </a:extLst>
          </p:cNvPr>
          <p:cNvSpPr>
            <a:spLocks noGrp="1"/>
          </p:cNvSpPr>
          <p:nvPr>
            <p:ph type="dt" sz="half" idx="13"/>
          </p:nvPr>
        </p:nvSpPr>
        <p:spPr>
          <a:xfrm>
            <a:off x="971600" y="4767263"/>
            <a:ext cx="1152128" cy="271965"/>
          </a:xfrm>
          <a:prstGeom prst="rect">
            <a:avLst/>
          </a:prstGeom>
        </p:spPr>
        <p:txBody>
          <a:bodyPr vert="horz" lIns="91440" tIns="45720" rIns="91440" bIns="45720" rtlCol="0" anchor="ctr"/>
          <a:lstStyle>
            <a:lvl1pPr algn="l">
              <a:defRPr sz="1000">
                <a:solidFill>
                  <a:schemeClr val="tx1">
                    <a:tint val="82000"/>
                  </a:schemeClr>
                </a:solidFill>
              </a:defRPr>
            </a:lvl1pPr>
          </a:lstStyle>
          <a:p>
            <a:fld id="{BF29D377-36DC-4A56-816B-1CA62CC8D9FF}" type="datetime1">
              <a:rPr lang="en-IE" smtClean="0"/>
              <a:t>14/04/2026</a:t>
            </a:fld>
            <a:endParaRPr lang="en-BE" dirty="0"/>
          </a:p>
        </p:txBody>
      </p:sp>
      <p:sp>
        <p:nvSpPr>
          <p:cNvPr id="13" name="Slide Number Placeholder 8">
            <a:extLst>
              <a:ext uri="{FF2B5EF4-FFF2-40B4-BE49-F238E27FC236}">
                <a16:creationId xmlns:a16="http://schemas.microsoft.com/office/drawing/2014/main" id="{9B53BA22-00EA-8380-8D57-5164E7CD96CB}"/>
              </a:ext>
            </a:extLst>
          </p:cNvPr>
          <p:cNvSpPr>
            <a:spLocks noGrp="1"/>
          </p:cNvSpPr>
          <p:nvPr>
            <p:ph type="sldNum" sz="quarter" idx="4"/>
          </p:nvPr>
        </p:nvSpPr>
        <p:spPr>
          <a:xfrm>
            <a:off x="179512" y="4757208"/>
            <a:ext cx="630983" cy="274637"/>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Tree>
    <p:extLst>
      <p:ext uri="{BB962C8B-B14F-4D97-AF65-F5344CB8AC3E}">
        <p14:creationId xmlns:p14="http://schemas.microsoft.com/office/powerpoint/2010/main" val="273036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80578587-D869-A39C-4D7F-6701A88C4782}"/>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2360" y="4675021"/>
            <a:ext cx="1152128" cy="459119"/>
          </a:xfrm>
          <a:prstGeom prst="rect">
            <a:avLst/>
          </a:prstGeom>
        </p:spPr>
      </p:pic>
      <p:sp>
        <p:nvSpPr>
          <p:cNvPr id="2" name="Title Placeholder 1">
            <a:extLst>
              <a:ext uri="{FF2B5EF4-FFF2-40B4-BE49-F238E27FC236}">
                <a16:creationId xmlns:a16="http://schemas.microsoft.com/office/drawing/2014/main" id="{DA0B30BE-BDF5-97E3-CE15-56563F5BEBDE}"/>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dirty="0"/>
              <a:t>Click to edit master title style</a:t>
            </a:r>
            <a:endParaRPr lang="en-BE"/>
          </a:p>
        </p:txBody>
      </p:sp>
      <p:sp>
        <p:nvSpPr>
          <p:cNvPr id="3" name="Text Placeholder 2">
            <a:extLst>
              <a:ext uri="{FF2B5EF4-FFF2-40B4-BE49-F238E27FC236}">
                <a16:creationId xmlns:a16="http://schemas.microsoft.com/office/drawing/2014/main" id="{E18B3C11-13E8-D881-70B2-A9CF9849DDF7}"/>
              </a:ext>
            </a:extLst>
          </p:cNvPr>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BE" dirty="0"/>
          </a:p>
        </p:txBody>
      </p:sp>
      <p:sp>
        <p:nvSpPr>
          <p:cNvPr id="7" name="Rectangle 6">
            <a:extLst>
              <a:ext uri="{FF2B5EF4-FFF2-40B4-BE49-F238E27FC236}">
                <a16:creationId xmlns:a16="http://schemas.microsoft.com/office/drawing/2014/main" id="{907C9D38-559C-AC70-F120-8CAB4C0BC0D7}"/>
              </a:ext>
            </a:extLst>
          </p:cNvPr>
          <p:cNvSpPr/>
          <p:nvPr userDrawn="1"/>
        </p:nvSpPr>
        <p:spPr>
          <a:xfrm>
            <a:off x="-18082" y="258214"/>
            <a:ext cx="125760" cy="1009802"/>
          </a:xfrm>
          <a:prstGeom prst="rect">
            <a:avLst/>
          </a:prstGeom>
          <a:gradFill flip="none" rotWithShape="1">
            <a:gsLst>
              <a:gs pos="100000">
                <a:schemeClr val="tx2"/>
              </a:gs>
              <a:gs pos="47000">
                <a:schemeClr val="accent1"/>
              </a:gs>
              <a:gs pos="12000">
                <a:schemeClr val="accent2"/>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GB"/>
          </a:p>
        </p:txBody>
      </p:sp>
      <p:sp>
        <p:nvSpPr>
          <p:cNvPr id="9" name="Slide Number Placeholder 8">
            <a:extLst>
              <a:ext uri="{FF2B5EF4-FFF2-40B4-BE49-F238E27FC236}">
                <a16:creationId xmlns:a16="http://schemas.microsoft.com/office/drawing/2014/main" id="{70BC5D9F-F2FF-5647-C043-AB517CE458E7}"/>
              </a:ext>
            </a:extLst>
          </p:cNvPr>
          <p:cNvSpPr>
            <a:spLocks noGrp="1"/>
          </p:cNvSpPr>
          <p:nvPr>
            <p:ph type="sldNum" sz="quarter" idx="4"/>
          </p:nvPr>
        </p:nvSpPr>
        <p:spPr>
          <a:xfrm>
            <a:off x="179512" y="4762229"/>
            <a:ext cx="630983" cy="269616"/>
          </a:xfrm>
          <a:prstGeom prst="rect">
            <a:avLst/>
          </a:prstGeom>
        </p:spPr>
        <p:txBody>
          <a:bodyPr vert="horz" lIns="91440" tIns="45720" rIns="91440" bIns="45720" rtlCol="0" anchor="ctr"/>
          <a:lstStyle>
            <a:lvl1pPr algn="r">
              <a:defRPr sz="1000">
                <a:solidFill>
                  <a:schemeClr val="accent1"/>
                </a:solidFill>
              </a:defRPr>
            </a:lvl1pPr>
          </a:lstStyle>
          <a:p>
            <a:fld id="{43E5D205-B93B-2A4B-AAD3-B256BCBB8D41}" type="slidenum">
              <a:rPr lang="en-BE" smtClean="0"/>
              <a:pPr/>
              <a:t>‹#›</a:t>
            </a:fld>
            <a:endParaRPr lang="en-BE" dirty="0"/>
          </a:p>
        </p:txBody>
      </p:sp>
      <p:sp>
        <p:nvSpPr>
          <p:cNvPr id="10" name="Footer Placeholder 9">
            <a:extLst>
              <a:ext uri="{FF2B5EF4-FFF2-40B4-BE49-F238E27FC236}">
                <a16:creationId xmlns:a16="http://schemas.microsoft.com/office/drawing/2014/main" id="{DE0E85A5-12D3-6CA0-7106-EE491853F18C}"/>
              </a:ext>
            </a:extLst>
          </p:cNvPr>
          <p:cNvSpPr>
            <a:spLocks noGrp="1"/>
          </p:cNvSpPr>
          <p:nvPr>
            <p:ph type="ftr" sz="quarter" idx="3"/>
          </p:nvPr>
        </p:nvSpPr>
        <p:spPr>
          <a:xfrm>
            <a:off x="2284833" y="4767263"/>
            <a:ext cx="5239495" cy="274637"/>
          </a:xfrm>
          <a:prstGeom prst="rect">
            <a:avLst/>
          </a:prstGeom>
        </p:spPr>
        <p:txBody>
          <a:bodyPr vert="horz" lIns="91440" tIns="45720" rIns="91440" bIns="45720" rtlCol="0" anchor="ctr"/>
          <a:lstStyle>
            <a:lvl1pPr algn="l">
              <a:defRPr sz="1000">
                <a:solidFill>
                  <a:schemeClr val="tx1">
                    <a:tint val="82000"/>
                  </a:schemeClr>
                </a:solidFill>
              </a:defRPr>
            </a:lvl1pPr>
          </a:lstStyle>
          <a:p>
            <a:endParaRPr lang="en-BE" dirty="0"/>
          </a:p>
        </p:txBody>
      </p:sp>
      <p:sp>
        <p:nvSpPr>
          <p:cNvPr id="12" name="Date Placeholder 11">
            <a:extLst>
              <a:ext uri="{FF2B5EF4-FFF2-40B4-BE49-F238E27FC236}">
                <a16:creationId xmlns:a16="http://schemas.microsoft.com/office/drawing/2014/main" id="{0A7D0306-BAF7-4434-EB86-EC5C4244C88C}"/>
              </a:ext>
            </a:extLst>
          </p:cNvPr>
          <p:cNvSpPr>
            <a:spLocks noGrp="1"/>
          </p:cNvSpPr>
          <p:nvPr>
            <p:ph type="dt" sz="half" idx="2"/>
          </p:nvPr>
        </p:nvSpPr>
        <p:spPr>
          <a:xfrm>
            <a:off x="971600" y="4762229"/>
            <a:ext cx="1152128" cy="269617"/>
          </a:xfrm>
          <a:prstGeom prst="rect">
            <a:avLst/>
          </a:prstGeom>
        </p:spPr>
        <p:txBody>
          <a:bodyPr vert="horz" lIns="91440" tIns="45720" rIns="91440" bIns="45720" rtlCol="0" anchor="ctr"/>
          <a:lstStyle>
            <a:lvl1pPr algn="l">
              <a:defRPr sz="1000">
                <a:solidFill>
                  <a:schemeClr val="tx1">
                    <a:tint val="82000"/>
                  </a:schemeClr>
                </a:solidFill>
              </a:defRPr>
            </a:lvl1pPr>
          </a:lstStyle>
          <a:p>
            <a:fld id="{67CB9A42-7879-4A7B-B618-4A4C4DAC6559}" type="datetime1">
              <a:rPr lang="en-IE" smtClean="0"/>
              <a:t>14/04/2026</a:t>
            </a:fld>
            <a:endParaRPr lang="en-BE" dirty="0"/>
          </a:p>
        </p:txBody>
      </p:sp>
      <p:sp>
        <p:nvSpPr>
          <p:cNvPr id="15" name="TextBox 14">
            <a:extLst>
              <a:ext uri="{FF2B5EF4-FFF2-40B4-BE49-F238E27FC236}">
                <a16:creationId xmlns:a16="http://schemas.microsoft.com/office/drawing/2014/main" id="{EF407E33-67DD-8697-3A48-85324E70DF08}"/>
              </a:ext>
            </a:extLst>
          </p:cNvPr>
          <p:cNvSpPr txBox="1"/>
          <p:nvPr userDrawn="1"/>
        </p:nvSpPr>
        <p:spPr>
          <a:xfrm>
            <a:off x="683568" y="4758537"/>
            <a:ext cx="432048" cy="276999"/>
          </a:xfrm>
          <a:prstGeom prst="rect">
            <a:avLst/>
          </a:prstGeom>
          <a:noFill/>
        </p:spPr>
        <p:txBody>
          <a:bodyPr wrap="square" rtlCol="0">
            <a:spAutoFit/>
          </a:bodyPr>
          <a:lstStyle/>
          <a:p>
            <a:pPr algn="ctr"/>
            <a:r>
              <a:rPr lang="en-BE" sz="1200" dirty="0">
                <a:solidFill>
                  <a:schemeClr val="accent1"/>
                </a:solidFill>
              </a:rPr>
              <a:t>|</a:t>
            </a:r>
          </a:p>
        </p:txBody>
      </p:sp>
    </p:spTree>
    <p:extLst>
      <p:ext uri="{BB962C8B-B14F-4D97-AF65-F5344CB8AC3E}">
        <p14:creationId xmlns:p14="http://schemas.microsoft.com/office/powerpoint/2010/main" val="3923822047"/>
      </p:ext>
    </p:extLst>
  </p:cSld>
  <p:clrMap bg1="lt1" tx1="dk1" bg2="lt2" tx2="dk2" accent1="accent1" accent2="accent2" accent3="accent3" accent4="accent4" accent5="accent5" accent6="accent6" hlink="hlink" folHlink="folHlink"/>
  <p:sldLayoutIdLst>
    <p:sldLayoutId id="2147483722"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3" r:id="rId12"/>
    <p:sldLayoutId id="2147483724" r:id="rId13"/>
  </p:sldLayoutIdLst>
  <p:hf hdr="0"/>
  <p:txStyles>
    <p:titleStyle>
      <a:lvl1pPr algn="l" defTabSz="6858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6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Layout" Target="../diagrams/layout4.xml"/><Relationship Id="rId7" Type="http://schemas.openxmlformats.org/officeDocument/2006/relationships/image" Target="../media/image12.png"/><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1.png"/><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1.png"/><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trmlabs.com/reports-and-whitepapers/2025-crypto-crime-report" TargetMode="Externa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hyperlink" Target="https://www.chainalysis.com/wp-content/uploads/2025/03/the-2025-crypto-crime-report-release.pdf?mkt_tok=NTAzLUZBUC0wNzQAAAGclFwaZ0JkydEgrKkKLrtDk4HoBDYDgSF8tfdXWQh0ximg20IHboRwA6Yw0UIdNKcDO-cJDXOi1qOWXyVfWe5z8D_f9ZD2jI_2_AKzzgDCvfx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amla.europa.eu/resources/news-articles/amla-expects-high-standards-against-financial-crime-crypto-sector_en"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18/10/relationships/comments" Target="../comments/modernComment_11A_2C7BEC4B.xml"/><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solidFill>
                  <a:schemeClr val="bg1"/>
                </a:solidFill>
              </a:rPr>
              <a:t>Crypto and AML/CFT</a:t>
            </a:r>
          </a:p>
        </p:txBody>
      </p:sp>
      <p:sp>
        <p:nvSpPr>
          <p:cNvPr id="3" name="Subtitle 2"/>
          <p:cNvSpPr>
            <a:spLocks noGrp="1"/>
          </p:cNvSpPr>
          <p:nvPr>
            <p:ph type="subTitle" idx="1"/>
          </p:nvPr>
        </p:nvSpPr>
        <p:spPr/>
        <p:txBody>
          <a:bodyPr/>
          <a:lstStyle/>
          <a:p>
            <a:pPr>
              <a:spcBef>
                <a:spcPct val="0"/>
              </a:spcBef>
            </a:pPr>
            <a:r>
              <a:rPr lang="en-US" altLang="en-US" dirty="0">
                <a:ea typeface="ＭＳ Ｐゴシック" pitchFamily="34" charset="-128"/>
              </a:rPr>
              <a:t>Session 3</a:t>
            </a:r>
          </a:p>
        </p:txBody>
      </p:sp>
      <p:sp>
        <p:nvSpPr>
          <p:cNvPr id="6" name="Text Placeholder 5"/>
          <p:cNvSpPr>
            <a:spLocks noGrp="1"/>
          </p:cNvSpPr>
          <p:nvPr>
            <p:ph type="body" sz="quarter" idx="10"/>
          </p:nvPr>
        </p:nvSpPr>
        <p:spPr>
          <a:xfrm>
            <a:off x="899592" y="4173614"/>
            <a:ext cx="4968875" cy="720079"/>
          </a:xfrm>
        </p:spPr>
        <p:txBody>
          <a:bodyPr>
            <a:normAutofit/>
          </a:bodyPr>
          <a:lstStyle/>
          <a:p>
            <a:r>
              <a:rPr lang="en-GB" dirty="0"/>
              <a:t>Presenter: </a:t>
            </a:r>
            <a:r>
              <a:rPr lang="en-GB" b="1" dirty="0"/>
              <a:t>Joana Neto</a:t>
            </a:r>
            <a:r>
              <a:rPr lang="en-GB" dirty="0"/>
              <a:t>, Senior AML/CFT Officer at </a:t>
            </a:r>
            <a:r>
              <a:rPr lang="en-GB" b="1" dirty="0"/>
              <a:t>AMLA</a:t>
            </a:r>
          </a:p>
        </p:txBody>
      </p:sp>
      <p:cxnSp>
        <p:nvCxnSpPr>
          <p:cNvPr id="5" name="Straight Connector 4">
            <a:extLst>
              <a:ext uri="{FF2B5EF4-FFF2-40B4-BE49-F238E27FC236}">
                <a16:creationId xmlns:a16="http://schemas.microsoft.com/office/drawing/2014/main" id="{1941EED1-5F26-82BB-B745-D86DD46544B4}"/>
              </a:ext>
            </a:extLst>
          </p:cNvPr>
          <p:cNvCxnSpPr>
            <a:cxnSpLocks/>
          </p:cNvCxnSpPr>
          <p:nvPr/>
        </p:nvCxnSpPr>
        <p:spPr>
          <a:xfrm>
            <a:off x="971600" y="4083917"/>
            <a:ext cx="3600400"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87455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EAE0D-D9E4-CD15-CCC1-EC4E83133C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D562E6-3E47-BFF3-5B98-AF0FC0B85122}"/>
              </a:ext>
            </a:extLst>
          </p:cNvPr>
          <p:cNvSpPr>
            <a:spLocks noGrp="1"/>
          </p:cNvSpPr>
          <p:nvPr>
            <p:ph type="title"/>
          </p:nvPr>
        </p:nvSpPr>
        <p:spPr/>
        <p:txBody>
          <a:bodyPr/>
          <a:lstStyle/>
          <a:p>
            <a:r>
              <a:rPr lang="en-IE" dirty="0"/>
              <a:t>What are the key AML/CFT requirements to bear in mind in this sector?</a:t>
            </a:r>
            <a:endParaRPr lang="en-LU" dirty="0"/>
          </a:p>
        </p:txBody>
      </p:sp>
      <p:sp>
        <p:nvSpPr>
          <p:cNvPr id="13" name="Slide Number Placeholder 12">
            <a:extLst>
              <a:ext uri="{FF2B5EF4-FFF2-40B4-BE49-F238E27FC236}">
                <a16:creationId xmlns:a16="http://schemas.microsoft.com/office/drawing/2014/main" id="{AA6A99C3-85CA-76A7-8E25-EAE33125DEDA}"/>
              </a:ext>
            </a:extLst>
          </p:cNvPr>
          <p:cNvSpPr>
            <a:spLocks noGrp="1"/>
          </p:cNvSpPr>
          <p:nvPr>
            <p:ph type="sldNum" sz="quarter" idx="4"/>
          </p:nvPr>
        </p:nvSpPr>
        <p:spPr/>
        <p:txBody>
          <a:bodyPr/>
          <a:lstStyle/>
          <a:p>
            <a:fld id="{43E5D205-B93B-2A4B-AAD3-B256BCBB8D41}" type="slidenum">
              <a:rPr lang="en-BE" smtClean="0"/>
              <a:pPr/>
              <a:t>10</a:t>
            </a:fld>
            <a:endParaRPr lang="en-BE" dirty="0"/>
          </a:p>
        </p:txBody>
      </p:sp>
      <p:sp>
        <p:nvSpPr>
          <p:cNvPr id="12" name="Date Placeholder 11">
            <a:extLst>
              <a:ext uri="{FF2B5EF4-FFF2-40B4-BE49-F238E27FC236}">
                <a16:creationId xmlns:a16="http://schemas.microsoft.com/office/drawing/2014/main" id="{6A194FE9-D57D-013B-9242-5D8C4E893C7A}"/>
              </a:ext>
            </a:extLst>
          </p:cNvPr>
          <p:cNvSpPr>
            <a:spLocks noGrp="1"/>
          </p:cNvSpPr>
          <p:nvPr>
            <p:ph type="dt" sz="half" idx="2"/>
          </p:nvPr>
        </p:nvSpPr>
        <p:spPr/>
        <p:txBody>
          <a:bodyPr/>
          <a:lstStyle/>
          <a:p>
            <a:fld id="{18C2D962-829C-49B0-993A-82D632F81DB2}" type="datetime1">
              <a:rPr lang="en-IE" smtClean="0"/>
              <a:t>14/04/2026</a:t>
            </a:fld>
            <a:endParaRPr lang="en-BE" dirty="0"/>
          </a:p>
        </p:txBody>
      </p:sp>
      <p:sp>
        <p:nvSpPr>
          <p:cNvPr id="5" name="Text Placeholder 4">
            <a:extLst>
              <a:ext uri="{FF2B5EF4-FFF2-40B4-BE49-F238E27FC236}">
                <a16:creationId xmlns:a16="http://schemas.microsoft.com/office/drawing/2014/main" id="{5CA15CD6-3BBF-46BA-2BFC-6ADAB3A128C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793934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3A2E640-3C24-9D94-FA46-6EC02EA71EF8}"/>
              </a:ext>
            </a:extLst>
          </p:cNvPr>
          <p:cNvSpPr>
            <a:spLocks noGrp="1"/>
          </p:cNvSpPr>
          <p:nvPr>
            <p:ph type="sldNum" sz="quarter" idx="12"/>
          </p:nvPr>
        </p:nvSpPr>
        <p:spPr>
          <a:xfrm>
            <a:off x="6851241" y="4649279"/>
            <a:ext cx="2057400" cy="273844"/>
          </a:xfrm>
          <a:prstGeom prst="rect">
            <a:avLst/>
          </a:prstGeom>
        </p:spPr>
        <p:txBody>
          <a:bodyPr vert="horz" lIns="91440" tIns="45720" rIns="91440" bIns="45720" rtlCol="0" anchor="ctr"/>
          <a:lstStyle>
            <a:defPPr>
              <a:defRPr lang="en-US"/>
            </a:defPPr>
            <a:lvl1pPr marL="0" algn="r" defTabSz="457200" rtl="0" eaLnBrk="1" latinLnBrk="0" hangingPunct="1">
              <a:defRPr sz="900" b="1"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7992D7-3639-F149-BDDB-0721A26327F4}" type="slidenum">
              <a:rPr lang="en-US" smtClean="0"/>
              <a:pPr/>
              <a:t>11</a:t>
            </a:fld>
            <a:endParaRPr lang="en-US"/>
          </a:p>
        </p:txBody>
      </p:sp>
      <p:graphicFrame>
        <p:nvGraphicFramePr>
          <p:cNvPr id="3" name="Table 2">
            <a:extLst>
              <a:ext uri="{FF2B5EF4-FFF2-40B4-BE49-F238E27FC236}">
                <a16:creationId xmlns:a16="http://schemas.microsoft.com/office/drawing/2014/main" id="{E2E72E9C-2644-F62B-11E0-A12EBE47D926}"/>
              </a:ext>
            </a:extLst>
          </p:cNvPr>
          <p:cNvGraphicFramePr>
            <a:graphicFrameLocks noGrp="1"/>
          </p:cNvGraphicFramePr>
          <p:nvPr>
            <p:extLst>
              <p:ext uri="{D42A27DB-BD31-4B8C-83A1-F6EECF244321}">
                <p14:modId xmlns:p14="http://schemas.microsoft.com/office/powerpoint/2010/main" val="1487990821"/>
              </p:ext>
            </p:extLst>
          </p:nvPr>
        </p:nvGraphicFramePr>
        <p:xfrm>
          <a:off x="0" y="538099"/>
          <a:ext cx="9144000" cy="4553521"/>
        </p:xfrm>
        <a:graphic>
          <a:graphicData uri="http://schemas.openxmlformats.org/drawingml/2006/table">
            <a:tbl>
              <a:tblPr firstRow="1" bandRow="1">
                <a:tableStyleId>{5C22544A-7EE6-4342-B048-85BDC9FD1C3A}</a:tableStyleId>
              </a:tblPr>
              <a:tblGrid>
                <a:gridCol w="1121434">
                  <a:extLst>
                    <a:ext uri="{9D8B030D-6E8A-4147-A177-3AD203B41FA5}">
                      <a16:colId xmlns:a16="http://schemas.microsoft.com/office/drawing/2014/main" val="1012833313"/>
                    </a:ext>
                  </a:extLst>
                </a:gridCol>
                <a:gridCol w="3678327">
                  <a:extLst>
                    <a:ext uri="{9D8B030D-6E8A-4147-A177-3AD203B41FA5}">
                      <a16:colId xmlns:a16="http://schemas.microsoft.com/office/drawing/2014/main" val="139797386"/>
                    </a:ext>
                  </a:extLst>
                </a:gridCol>
                <a:gridCol w="4344239">
                  <a:extLst>
                    <a:ext uri="{9D8B030D-6E8A-4147-A177-3AD203B41FA5}">
                      <a16:colId xmlns:a16="http://schemas.microsoft.com/office/drawing/2014/main" val="2921475585"/>
                    </a:ext>
                  </a:extLst>
                </a:gridCol>
              </a:tblGrid>
              <a:tr h="328545">
                <a:tc>
                  <a:txBody>
                    <a:bodyPr/>
                    <a:lstStyle/>
                    <a:p>
                      <a:endParaRPr lang="en-GB" sz="900" dirty="0"/>
                    </a:p>
                  </a:txBody>
                  <a:tcPr/>
                </a:tc>
                <a:tc>
                  <a:txBody>
                    <a:bodyPr/>
                    <a:lstStyle/>
                    <a:p>
                      <a:r>
                        <a:rPr lang="en-GB" sz="900" dirty="0"/>
                        <a:t>Issuers (ARTs)</a:t>
                      </a:r>
                    </a:p>
                  </a:txBody>
                  <a:tcPr/>
                </a:tc>
                <a:tc>
                  <a:txBody>
                    <a:bodyPr/>
                    <a:lstStyle/>
                    <a:p>
                      <a:r>
                        <a:rPr lang="en-GB" sz="900"/>
                        <a:t>CASP</a:t>
                      </a:r>
                    </a:p>
                  </a:txBody>
                  <a:tcPr/>
                </a:tc>
                <a:extLst>
                  <a:ext uri="{0D108BD9-81ED-4DB2-BD59-A6C34878D82A}">
                    <a16:rowId xmlns:a16="http://schemas.microsoft.com/office/drawing/2014/main" val="2782226451"/>
                  </a:ext>
                </a:extLst>
              </a:tr>
              <a:tr h="756416">
                <a:tc rowSpan="2">
                  <a:txBody>
                    <a:bodyPr/>
                    <a:lstStyle/>
                    <a:p>
                      <a:pPr algn="ctr"/>
                      <a:r>
                        <a:rPr lang="en-GB" sz="900" b="1" dirty="0">
                          <a:solidFill>
                            <a:schemeClr val="accent5"/>
                          </a:solidFill>
                        </a:rPr>
                        <a:t>Application for authorisation</a:t>
                      </a:r>
                    </a:p>
                  </a:txBody>
                  <a:tcPr/>
                </a:tc>
                <a:tc>
                  <a:txBody>
                    <a:body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t>Description of their </a:t>
                      </a:r>
                      <a:r>
                        <a:rPr lang="en-US" sz="900" b="1"/>
                        <a:t>internal control mechanisms and procedures in compliance with the ML/TF obligations</a:t>
                      </a:r>
                      <a:r>
                        <a:rPr lang="en-US" sz="900"/>
                        <a:t> under Directive (EU) 2015/849, where cooperation arrangements with specific CASPs exist (Article 18 (2) point (g)).</a:t>
                      </a:r>
                    </a:p>
                  </a:txBody>
                  <a:tcPr/>
                </a:tc>
                <a:tc>
                  <a:txBody>
                    <a:bodyPr/>
                    <a:lstStyle/>
                    <a:p>
                      <a:pPr marL="0" indent="0" algn="just">
                        <a:buFont typeface="Arial" panose="020B0604020202020204" pitchFamily="34" charset="0"/>
                        <a:buNone/>
                      </a:pPr>
                      <a:r>
                        <a:rPr lang="en-US" sz="900"/>
                        <a:t>Description of their </a:t>
                      </a:r>
                      <a:r>
                        <a:rPr lang="en-US" sz="900" b="1"/>
                        <a:t>internal control mechanisms, policies and procedures to identify, assess and manage risks, including ML/TF risks</a:t>
                      </a:r>
                      <a:r>
                        <a:rPr lang="en-US" sz="900"/>
                        <a:t>, and business continuity plan (Article 62 (2) (i));</a:t>
                      </a:r>
                    </a:p>
                  </a:txBody>
                  <a:tcPr/>
                </a:tc>
                <a:extLst>
                  <a:ext uri="{0D108BD9-81ED-4DB2-BD59-A6C34878D82A}">
                    <a16:rowId xmlns:a16="http://schemas.microsoft.com/office/drawing/2014/main" val="259499122"/>
                  </a:ext>
                </a:extLst>
              </a:tr>
              <a:tr h="475886">
                <a:tc vMerge="1">
                  <a:txBody>
                    <a:bodyPr/>
                    <a:lstStyle/>
                    <a:p>
                      <a:endParaRPr lang="en-GB" sz="1000"/>
                    </a:p>
                  </a:txBody>
                  <a:tcPr/>
                </a:tc>
                <a:tc gridSpan="2">
                  <a:txBody>
                    <a:bodyPr/>
                    <a:lstStyle/>
                    <a:p>
                      <a:pPr marL="0" indent="0" algn="just">
                        <a:buFont typeface="Arial" panose="020B0604020202020204" pitchFamily="34" charset="0"/>
                        <a:buNone/>
                      </a:pPr>
                      <a:r>
                        <a:rPr lang="en-US" sz="900"/>
                        <a:t>Provide proof of the </a:t>
                      </a:r>
                      <a:r>
                        <a:rPr lang="en-US" sz="900" b="1"/>
                        <a:t>absence of a criminal record in respect of convictions or the absence of penalties imposed in relation to AML/CFT, to fraud or to professional liability </a:t>
                      </a:r>
                      <a:r>
                        <a:rPr lang="en-US" sz="900"/>
                        <a:t>for: a) all members of the management body; c) all shareholders and members, whether direct or indirect, that have qualifying holdings (</a:t>
                      </a:r>
                      <a:r>
                        <a:rPr lang="en-GB" sz="900"/>
                        <a:t>Article 18 (5) points (a and c</a:t>
                      </a:r>
                      <a:r>
                        <a:rPr lang="en-US" sz="900"/>
                        <a:t>) and Article 62 (3) points (a and c).</a:t>
                      </a:r>
                    </a:p>
                  </a:txBody>
                  <a:tcPr/>
                </a:tc>
                <a:tc hMerge="1">
                  <a:txBody>
                    <a:bodyPr/>
                    <a:lstStyle/>
                    <a:p>
                      <a:endParaRPr lang="en-GB" sz="1000"/>
                    </a:p>
                  </a:txBody>
                  <a:tcPr/>
                </a:tc>
                <a:extLst>
                  <a:ext uri="{0D108BD9-81ED-4DB2-BD59-A6C34878D82A}">
                    <a16:rowId xmlns:a16="http://schemas.microsoft.com/office/drawing/2014/main" val="4075686093"/>
                  </a:ext>
                </a:extLst>
              </a:tr>
              <a:tr h="475886">
                <a:tc>
                  <a:txBody>
                    <a:bodyPr/>
                    <a:lstStyle/>
                    <a:p>
                      <a:pPr algn="ctr"/>
                      <a:r>
                        <a:rPr lang="en-US" sz="900" b="1" dirty="0">
                          <a:solidFill>
                            <a:schemeClr val="accent5"/>
                          </a:solidFill>
                        </a:rPr>
                        <a:t>Assessment of the application for </a:t>
                      </a:r>
                      <a:r>
                        <a:rPr lang="en-US" sz="900" b="1" dirty="0" err="1">
                          <a:solidFill>
                            <a:schemeClr val="accent5"/>
                          </a:solidFill>
                        </a:rPr>
                        <a:t>authorisation</a:t>
                      </a:r>
                      <a:endParaRPr lang="en-GB" sz="900" b="1" dirty="0">
                        <a:solidFill>
                          <a:schemeClr val="accent5"/>
                        </a:solidFill>
                      </a:endParaRPr>
                    </a:p>
                  </a:txBody>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900" dirty="0"/>
                        <a:t>CAs may cooperate with CAs for AML/CFT, financial intelligence units or other public bodies (Article 20 (2)).</a:t>
                      </a:r>
                    </a:p>
                  </a:txBody>
                  <a:tcPr/>
                </a:tc>
                <a:tc>
                  <a:txBody>
                    <a:bodyPr/>
                    <a:lstStyle/>
                    <a:p>
                      <a:pPr algn="just"/>
                      <a:endParaRPr lang="en-GB" sz="900"/>
                    </a:p>
                  </a:txBody>
                  <a:tcPr/>
                </a:tc>
                <a:extLst>
                  <a:ext uri="{0D108BD9-81ED-4DB2-BD59-A6C34878D82A}">
                    <a16:rowId xmlns:a16="http://schemas.microsoft.com/office/drawing/2014/main" val="4139501548"/>
                  </a:ext>
                </a:extLst>
              </a:tr>
              <a:tr h="1269030">
                <a:tc>
                  <a:txBody>
                    <a:bodyPr/>
                    <a:lstStyle/>
                    <a:p>
                      <a:pPr algn="ctr"/>
                      <a:r>
                        <a:rPr lang="en-US" sz="900" b="1" kern="1200" dirty="0">
                          <a:solidFill>
                            <a:schemeClr val="accent5"/>
                          </a:solidFill>
                        </a:rPr>
                        <a:t>Grant or refusal of the </a:t>
                      </a:r>
                      <a:r>
                        <a:rPr lang="en-US" sz="900" b="1" kern="1200" dirty="0" err="1">
                          <a:solidFill>
                            <a:schemeClr val="accent5"/>
                          </a:solidFill>
                        </a:rPr>
                        <a:t>authorisation</a:t>
                      </a:r>
                      <a:endParaRPr lang="en-GB" sz="900" b="1" kern="1200" dirty="0">
                        <a:solidFill>
                          <a:schemeClr val="accent5"/>
                        </a:solidFill>
                        <a:latin typeface="+mn-lt"/>
                        <a:ea typeface="+mn-ea"/>
                        <a:cs typeface="+mn-cs"/>
                      </a:endParaRPr>
                    </a:p>
                  </a:txBody>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900" dirty="0"/>
                        <a:t>CAs shall </a:t>
                      </a:r>
                      <a:r>
                        <a:rPr lang="en-US" sz="900" b="1" dirty="0"/>
                        <a:t>refuse </a:t>
                      </a:r>
                      <a:r>
                        <a:rPr lang="en-US" sz="900" b="1" dirty="0" err="1"/>
                        <a:t>authorisation</a:t>
                      </a:r>
                      <a:r>
                        <a:rPr lang="en-US" sz="900" b="1" dirty="0"/>
                        <a:t> where there are grounds </a:t>
                      </a:r>
                      <a:r>
                        <a:rPr lang="en-US" sz="900" dirty="0"/>
                        <a:t>that the applicant’s business model might pose a serious threat to market integrity, financial stability, the smooth operation of payment systems, or exposes the issuer or the sector to serious risks of ML/TF (Article 21 (2) (e)).</a:t>
                      </a:r>
                    </a:p>
                  </a:txBody>
                  <a:tcPr/>
                </a:tc>
                <a:tc>
                  <a:txBody>
                    <a:bodyPr/>
                    <a:lstStyle/>
                    <a:p>
                      <a:pPr algn="just"/>
                      <a:r>
                        <a:rPr lang="en-GB" sz="900" dirty="0"/>
                        <a:t>CAs may </a:t>
                      </a:r>
                      <a:r>
                        <a:rPr lang="en-US" sz="900" dirty="0"/>
                        <a:t>consult the CAs for AML/CFT, and FIUs, in order to verify that the applicant has not been the subject of an investigation into conduct relating to ML/TF (Article 63 (6) (a)).</a:t>
                      </a:r>
                    </a:p>
                    <a:p>
                      <a:pPr algn="just"/>
                      <a:endParaRPr lang="en-US" sz="900" dirty="0"/>
                    </a:p>
                    <a:p>
                      <a:pPr algn="just"/>
                      <a:r>
                        <a:rPr lang="en-US" sz="900" dirty="0"/>
                        <a:t>CAs shall refuse </a:t>
                      </a:r>
                      <a:r>
                        <a:rPr lang="en-US" sz="900" dirty="0" err="1"/>
                        <a:t>authorisation</a:t>
                      </a:r>
                      <a:r>
                        <a:rPr lang="en-US" sz="900" dirty="0"/>
                        <a:t> where there are grounds that the management body poses a threat to its effective, sound and prudent management and business continuity, and to the adequate consideration of the interest of its clients and the integrity of the market, or </a:t>
                      </a:r>
                      <a:r>
                        <a:rPr lang="en-US" sz="900" b="1" dirty="0"/>
                        <a:t>exposes the applicant to a serious risk of ML/TF </a:t>
                      </a:r>
                      <a:r>
                        <a:rPr lang="en-US" sz="900" dirty="0"/>
                        <a:t>(Article 63 (10) (a)).</a:t>
                      </a:r>
                      <a:endParaRPr lang="en-GB" sz="900" dirty="0"/>
                    </a:p>
                  </a:txBody>
                  <a:tcPr/>
                </a:tc>
                <a:extLst>
                  <a:ext uri="{0D108BD9-81ED-4DB2-BD59-A6C34878D82A}">
                    <a16:rowId xmlns:a16="http://schemas.microsoft.com/office/drawing/2014/main" val="3496734541"/>
                  </a:ext>
                </a:extLst>
              </a:tr>
              <a:tr h="1136840">
                <a:tc>
                  <a:txBody>
                    <a:bodyPr/>
                    <a:lstStyle/>
                    <a:p>
                      <a:pPr algn="ctr"/>
                      <a:r>
                        <a:rPr lang="en-US" sz="900" b="1" kern="1200" dirty="0">
                          <a:solidFill>
                            <a:schemeClr val="accent5"/>
                          </a:solidFill>
                        </a:rPr>
                        <a:t>Withdrawal of the </a:t>
                      </a:r>
                      <a:r>
                        <a:rPr lang="en-US" sz="900" b="1" kern="1200" dirty="0" err="1">
                          <a:solidFill>
                            <a:schemeClr val="accent5"/>
                          </a:solidFill>
                        </a:rPr>
                        <a:t>authorisation</a:t>
                      </a:r>
                      <a:endParaRPr lang="en-GB" sz="900" b="1" kern="1200" dirty="0">
                        <a:solidFill>
                          <a:schemeClr val="accent5"/>
                        </a:solidFill>
                        <a:latin typeface="+mn-lt"/>
                        <a:ea typeface="+mn-ea"/>
                        <a:cs typeface="+mn-cs"/>
                      </a:endParaRPr>
                    </a:p>
                  </a:txBody>
                  <a:tcPr/>
                </a:tc>
                <a:tc>
                  <a:txBody>
                    <a:bodyPr/>
                    <a:lstStyle/>
                    <a:p>
                      <a:pPr algn="just"/>
                      <a:r>
                        <a:rPr lang="en-US" sz="900" dirty="0"/>
                        <a:t>CAs shall withdraw the </a:t>
                      </a:r>
                      <a:r>
                        <a:rPr lang="en-US" sz="900" dirty="0" err="1"/>
                        <a:t>authorisation</a:t>
                      </a:r>
                      <a:r>
                        <a:rPr lang="en-US" sz="900" dirty="0"/>
                        <a:t> where the activity poses a serious threat to market integrity, financial stability, the smooth operation of payment systems or exposes the issuer or the sector to serious risks of ML/TF (Article 24 (1) (g)).</a:t>
                      </a:r>
                      <a:endParaRPr lang="en-GB" sz="900" dirty="0"/>
                    </a:p>
                  </a:txBody>
                  <a:tcPr/>
                </a:tc>
                <a:tc>
                  <a:txBody>
                    <a:bodyPr/>
                    <a:lstStyle/>
                    <a:p>
                      <a:pPr algn="just"/>
                      <a:r>
                        <a:rPr lang="en-US" sz="900" dirty="0"/>
                        <a:t>CAs shall withdraw the </a:t>
                      </a:r>
                      <a:r>
                        <a:rPr lang="en-US" sz="900" dirty="0" err="1"/>
                        <a:t>authorisation</a:t>
                      </a:r>
                      <a:r>
                        <a:rPr lang="en-US" sz="900" dirty="0"/>
                        <a:t> where the </a:t>
                      </a:r>
                      <a:r>
                        <a:rPr lang="en-US" sz="900" b="1" dirty="0"/>
                        <a:t>CASP fails to have in place effective systems, procedures and arrangements to detect and prevent ML/TF </a:t>
                      </a:r>
                      <a:r>
                        <a:rPr lang="en-US" sz="900" dirty="0"/>
                        <a:t>in accordance with Directive (EU) 2015/849 (Article 64 (1) (f)).</a:t>
                      </a:r>
                    </a:p>
                    <a:p>
                      <a:pPr algn="just"/>
                      <a:endParaRPr lang="en-US" sz="900" dirty="0"/>
                    </a:p>
                    <a:p>
                      <a:pPr algn="just"/>
                      <a:r>
                        <a:rPr lang="en-US" sz="900" dirty="0"/>
                        <a:t>Before withdrawing an </a:t>
                      </a:r>
                      <a:r>
                        <a:rPr lang="en-US" sz="900" dirty="0" err="1"/>
                        <a:t>authorisation</a:t>
                      </a:r>
                      <a:r>
                        <a:rPr lang="en-US" sz="900" dirty="0"/>
                        <a:t> as a CASP, CAs may consult the authority competent for supervising compliance of the CASP with the rules on AML/CFT (Article 64 (6)). </a:t>
                      </a:r>
                      <a:endParaRPr lang="en-GB" sz="900" dirty="0"/>
                    </a:p>
                  </a:txBody>
                  <a:tcPr/>
                </a:tc>
                <a:extLst>
                  <a:ext uri="{0D108BD9-81ED-4DB2-BD59-A6C34878D82A}">
                    <a16:rowId xmlns:a16="http://schemas.microsoft.com/office/drawing/2014/main" val="1286388051"/>
                  </a:ext>
                </a:extLst>
              </a:tr>
            </a:tbl>
          </a:graphicData>
        </a:graphic>
      </p:graphicFrame>
      <p:sp>
        <p:nvSpPr>
          <p:cNvPr id="2" name="Title 1">
            <a:extLst>
              <a:ext uri="{FF2B5EF4-FFF2-40B4-BE49-F238E27FC236}">
                <a16:creationId xmlns:a16="http://schemas.microsoft.com/office/drawing/2014/main" id="{36C13DB0-04C1-9FB4-C590-7F90FC989FF5}"/>
              </a:ext>
            </a:extLst>
          </p:cNvPr>
          <p:cNvSpPr txBox="1">
            <a:spLocks/>
          </p:cNvSpPr>
          <p:nvPr/>
        </p:nvSpPr>
        <p:spPr>
          <a:xfrm>
            <a:off x="107504" y="77364"/>
            <a:ext cx="9144000" cy="691356"/>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800" b="1" kern="1200">
                <a:solidFill>
                  <a:schemeClr val="tx2"/>
                </a:solidFill>
                <a:latin typeface="+mj-lt"/>
                <a:ea typeface="+mj-ea"/>
                <a:cs typeface="+mj-cs"/>
              </a:defRPr>
            </a:lvl1pPr>
          </a:lstStyle>
          <a:p>
            <a: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t>1. Some AML/CFT related requirements in MiCAR</a:t>
            </a:r>
            <a:b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br>
            <a:endPar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2" descr="Example - free icon">
            <a:extLst>
              <a:ext uri="{FF2B5EF4-FFF2-40B4-BE49-F238E27FC236}">
                <a16:creationId xmlns:a16="http://schemas.microsoft.com/office/drawing/2014/main" id="{9A1940FF-E3BC-2752-82B5-AFD04E460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231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3A2E640-3C24-9D94-FA46-6EC02EA71EF8}"/>
              </a:ext>
            </a:extLst>
          </p:cNvPr>
          <p:cNvSpPr>
            <a:spLocks noGrp="1"/>
          </p:cNvSpPr>
          <p:nvPr>
            <p:ph type="sldNum" sz="quarter" idx="12"/>
          </p:nvPr>
        </p:nvSpPr>
        <p:spPr>
          <a:xfrm>
            <a:off x="6851241" y="4649279"/>
            <a:ext cx="2057400" cy="273844"/>
          </a:xfrm>
          <a:prstGeom prst="rect">
            <a:avLst/>
          </a:prstGeom>
        </p:spPr>
        <p:txBody>
          <a:bodyPr vert="horz" lIns="91440" tIns="45720" rIns="91440" bIns="45720" rtlCol="0" anchor="ctr"/>
          <a:lstStyle>
            <a:defPPr>
              <a:defRPr lang="en-US"/>
            </a:defPPr>
            <a:lvl1pPr marL="0" algn="r" defTabSz="457200" rtl="0" eaLnBrk="1" latinLnBrk="0" hangingPunct="1">
              <a:defRPr sz="900" b="1"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7992D7-3639-F149-BDDB-0721A26327F4}" type="slidenum">
              <a:rPr lang="en-US" smtClean="0"/>
              <a:pPr/>
              <a:t>12</a:t>
            </a:fld>
            <a:endParaRPr lang="en-US"/>
          </a:p>
        </p:txBody>
      </p:sp>
      <p:graphicFrame>
        <p:nvGraphicFramePr>
          <p:cNvPr id="3" name="Table 2">
            <a:extLst>
              <a:ext uri="{FF2B5EF4-FFF2-40B4-BE49-F238E27FC236}">
                <a16:creationId xmlns:a16="http://schemas.microsoft.com/office/drawing/2014/main" id="{E2E72E9C-2644-F62B-11E0-A12EBE47D926}"/>
              </a:ext>
            </a:extLst>
          </p:cNvPr>
          <p:cNvGraphicFramePr>
            <a:graphicFrameLocks noGrp="1"/>
          </p:cNvGraphicFramePr>
          <p:nvPr>
            <p:extLst>
              <p:ext uri="{D42A27DB-BD31-4B8C-83A1-F6EECF244321}">
                <p14:modId xmlns:p14="http://schemas.microsoft.com/office/powerpoint/2010/main" val="3905308867"/>
              </p:ext>
            </p:extLst>
          </p:nvPr>
        </p:nvGraphicFramePr>
        <p:xfrm>
          <a:off x="0" y="0"/>
          <a:ext cx="9143999" cy="5074920"/>
        </p:xfrm>
        <a:graphic>
          <a:graphicData uri="http://schemas.openxmlformats.org/drawingml/2006/table">
            <a:tbl>
              <a:tblPr firstRow="1" bandRow="1">
                <a:tableStyleId>{5C22544A-7EE6-4342-B048-85BDC9FD1C3A}</a:tableStyleId>
              </a:tblPr>
              <a:tblGrid>
                <a:gridCol w="1121433">
                  <a:extLst>
                    <a:ext uri="{9D8B030D-6E8A-4147-A177-3AD203B41FA5}">
                      <a16:colId xmlns:a16="http://schemas.microsoft.com/office/drawing/2014/main" val="1012833313"/>
                    </a:ext>
                  </a:extLst>
                </a:gridCol>
                <a:gridCol w="3450567">
                  <a:extLst>
                    <a:ext uri="{9D8B030D-6E8A-4147-A177-3AD203B41FA5}">
                      <a16:colId xmlns:a16="http://schemas.microsoft.com/office/drawing/2014/main" val="139797386"/>
                    </a:ext>
                  </a:extLst>
                </a:gridCol>
                <a:gridCol w="227759">
                  <a:extLst>
                    <a:ext uri="{9D8B030D-6E8A-4147-A177-3AD203B41FA5}">
                      <a16:colId xmlns:a16="http://schemas.microsoft.com/office/drawing/2014/main" val="3719589116"/>
                    </a:ext>
                  </a:extLst>
                </a:gridCol>
                <a:gridCol w="4344240">
                  <a:extLst>
                    <a:ext uri="{9D8B030D-6E8A-4147-A177-3AD203B41FA5}">
                      <a16:colId xmlns:a16="http://schemas.microsoft.com/office/drawing/2014/main" val="2921475585"/>
                    </a:ext>
                  </a:extLst>
                </a:gridCol>
              </a:tblGrid>
              <a:tr h="188594">
                <a:tc>
                  <a:txBody>
                    <a:bodyPr/>
                    <a:lstStyle/>
                    <a:p>
                      <a:endParaRPr lang="en-GB" sz="900"/>
                    </a:p>
                  </a:txBody>
                  <a:tcPr/>
                </a:tc>
                <a:tc gridSpan="2">
                  <a:txBody>
                    <a:bodyPr/>
                    <a:lstStyle/>
                    <a:p>
                      <a:r>
                        <a:rPr lang="en-GB" sz="900" dirty="0"/>
                        <a:t>ARTs</a:t>
                      </a:r>
                    </a:p>
                  </a:txBody>
                  <a:tcPr/>
                </a:tc>
                <a:tc hMerge="1">
                  <a:txBody>
                    <a:bodyPr/>
                    <a:lstStyle/>
                    <a:p>
                      <a:endParaRPr lang="en-GB" sz="900" dirty="0"/>
                    </a:p>
                  </a:txBody>
                  <a:tcPr/>
                </a:tc>
                <a:tc>
                  <a:txBody>
                    <a:bodyPr/>
                    <a:lstStyle/>
                    <a:p>
                      <a:r>
                        <a:rPr lang="en-GB" sz="900"/>
                        <a:t>CASP</a:t>
                      </a:r>
                    </a:p>
                  </a:txBody>
                  <a:tcPr/>
                </a:tc>
                <a:extLst>
                  <a:ext uri="{0D108BD9-81ED-4DB2-BD59-A6C34878D82A}">
                    <a16:rowId xmlns:a16="http://schemas.microsoft.com/office/drawing/2014/main" val="2782226451"/>
                  </a:ext>
                </a:extLst>
              </a:tr>
              <a:tr h="754376">
                <a:tc>
                  <a:txBody>
                    <a:bodyPr/>
                    <a:lstStyle/>
                    <a:p>
                      <a:pPr algn="ctr"/>
                      <a:r>
                        <a:rPr lang="en-US" sz="900" b="1" dirty="0">
                          <a:solidFill>
                            <a:schemeClr val="accent5"/>
                          </a:solidFill>
                        </a:rPr>
                        <a:t>Modification of published crypto-asset white papers</a:t>
                      </a:r>
                      <a:endParaRPr lang="en-GB" sz="900" b="1" dirty="0">
                        <a:solidFill>
                          <a:schemeClr val="accent5"/>
                        </a:solidFill>
                      </a:endParaRPr>
                    </a:p>
                  </a:txBody>
                  <a:tcPr/>
                </a:tc>
                <a:tc gridSpan="2">
                  <a:txBody>
                    <a:body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t>Issuers of ARTs shall notify the CA of their home MS of any intended change of their business model likely to have a significant influence on the purchase decision of any holders or prospective holders of asset-referenced tokens; including any material modifications to the ML/TF risk assessment and general policies and procedures related thereto (Article 25 (1) (j)).</a:t>
                      </a:r>
                    </a:p>
                  </a:txBody>
                  <a:tcPr/>
                </a:tc>
                <a:tc hMerge="1">
                  <a:txBody>
                    <a:bodyPr/>
                    <a:lstStyle/>
                    <a:p>
                      <a:pPr marL="0" marR="0" lvl="0" indent="0" algn="just"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00"/>
                    </a:p>
                  </a:txBody>
                  <a:tcPr/>
                </a:tc>
                <a:tc>
                  <a:txBody>
                    <a:bodyPr/>
                    <a:lstStyle/>
                    <a:p>
                      <a:pPr marL="0" indent="0" algn="just">
                        <a:buFont typeface="Arial" panose="020B0604020202020204" pitchFamily="34" charset="0"/>
                        <a:buNone/>
                      </a:pPr>
                      <a:endParaRPr lang="en-US" sz="900" dirty="0"/>
                    </a:p>
                  </a:txBody>
                  <a:tcPr/>
                </a:tc>
                <a:extLst>
                  <a:ext uri="{0D108BD9-81ED-4DB2-BD59-A6C34878D82A}">
                    <a16:rowId xmlns:a16="http://schemas.microsoft.com/office/drawing/2014/main" val="259499122"/>
                  </a:ext>
                </a:extLst>
              </a:tr>
              <a:tr h="754376">
                <a:tc>
                  <a:txBody>
                    <a:bodyPr/>
                    <a:lstStyle/>
                    <a:p>
                      <a:pPr algn="ctr"/>
                      <a:r>
                        <a:rPr lang="en-US" sz="900" b="1" dirty="0">
                          <a:solidFill>
                            <a:schemeClr val="accent5"/>
                          </a:solidFill>
                        </a:rPr>
                        <a:t>Governance arrangements</a:t>
                      </a:r>
                      <a:endParaRPr lang="en-GB" sz="900" b="1" dirty="0">
                        <a:solidFill>
                          <a:schemeClr val="accent5"/>
                        </a:solidFill>
                      </a:endParaRPr>
                    </a:p>
                  </a:txBody>
                  <a:tcPr/>
                </a:tc>
                <a:tc gridSpan="3">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900"/>
                        <a:t>Members of the management body shall be of sufficiently good repute and shall not have been convicted of offences relating to ML/TF or of any other offences that would affect their good repute (Article 34 (4) and Article 68 (1)).</a:t>
                      </a:r>
                    </a:p>
                    <a:p>
                      <a:pPr algn="just"/>
                      <a:endParaRPr lang="en-US" sz="900"/>
                    </a:p>
                    <a:p>
                      <a:pPr algn="just"/>
                      <a:r>
                        <a:rPr lang="en-US" sz="900"/>
                        <a:t>Shareholders or/and members, whether direct or indirect, that have qualifying holdings in issuers of ARTs/CASPs shall be of sufficiently good repute and, in particular, shall not have been convicted of offences relating to ML/TF or of any other offences that would affect their good repute (Article 34 (4) and Article 68 (2)).</a:t>
                      </a:r>
                    </a:p>
                  </a:txBody>
                  <a:tcPr/>
                </a:tc>
                <a:tc hMerge="1">
                  <a:txBody>
                    <a:bodyPr/>
                    <a:lstStyle/>
                    <a:p>
                      <a:endParaRPr lang="en-GB"/>
                    </a:p>
                  </a:txBody>
                  <a:tcPr/>
                </a:tc>
                <a:tc hMerge="1">
                  <a:txBody>
                    <a:bodyPr/>
                    <a:lstStyle/>
                    <a:p>
                      <a:pPr algn="just"/>
                      <a:endParaRPr lang="en-GB" sz="1000"/>
                    </a:p>
                  </a:txBody>
                  <a:tcPr/>
                </a:tc>
                <a:extLst>
                  <a:ext uri="{0D108BD9-81ED-4DB2-BD59-A6C34878D82A}">
                    <a16:rowId xmlns:a16="http://schemas.microsoft.com/office/drawing/2014/main" val="4139501548"/>
                  </a:ext>
                </a:extLst>
              </a:tr>
              <a:tr h="754376">
                <a:tc>
                  <a:txBody>
                    <a:bodyPr/>
                    <a:lstStyle/>
                    <a:p>
                      <a:pPr algn="ctr"/>
                      <a:r>
                        <a:rPr lang="en-US" sz="900" b="1" kern="1200" dirty="0">
                          <a:solidFill>
                            <a:schemeClr val="accent5"/>
                          </a:solidFill>
                        </a:rPr>
                        <a:t>Content of the assessment of proposed acquisitions of issuers of ARTs</a:t>
                      </a:r>
                      <a:endParaRPr lang="en-GB" sz="900" b="1" kern="1200" dirty="0">
                        <a:solidFill>
                          <a:schemeClr val="accent5"/>
                        </a:solidFill>
                        <a:latin typeface="+mn-lt"/>
                        <a:ea typeface="+mn-ea"/>
                        <a:cs typeface="+mn-cs"/>
                      </a:endParaRPr>
                    </a:p>
                  </a:txBody>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lang="en-US" sz="900" dirty="0"/>
                        <a:t>When performing the assessment the CA shall appraise whether there are reasonable grounds to suspect that, in connection with the proposed acquisition, ML/TF within the meaning of, respectively, Article 1(3) and (5) of Directive (EU) 2015/849 is being or has been committed or attempted, or that the proposed acquisition could increase the risk thereof (Article 42 (1) (e)).</a:t>
                      </a:r>
                    </a:p>
                  </a:txBody>
                  <a:tcPr/>
                </a:tc>
                <a:tc gridSpan="2">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endParaRPr lang="en-US" sz="900" dirty="0"/>
                    </a:p>
                  </a:txBody>
                  <a:tcPr/>
                </a:tc>
                <a:tc hMerge="1">
                  <a:txBody>
                    <a:bodyPr/>
                    <a:lstStyle/>
                    <a:p>
                      <a:pPr algn="just"/>
                      <a:endParaRPr lang="en-GB" sz="900"/>
                    </a:p>
                  </a:txBody>
                  <a:tcPr/>
                </a:tc>
                <a:extLst>
                  <a:ext uri="{0D108BD9-81ED-4DB2-BD59-A6C34878D82A}">
                    <a16:rowId xmlns:a16="http://schemas.microsoft.com/office/drawing/2014/main" val="3496734541"/>
                  </a:ext>
                </a:extLst>
              </a:tr>
              <a:tr h="641219">
                <a:tc>
                  <a:txBody>
                    <a:bodyPr/>
                    <a:lstStyle/>
                    <a:p>
                      <a:pPr algn="ctr"/>
                      <a:r>
                        <a:rPr lang="en-US" sz="900" b="1" kern="1200" dirty="0">
                          <a:solidFill>
                            <a:schemeClr val="accent5"/>
                          </a:solidFill>
                        </a:rPr>
                        <a:t>Provision of crypto-asset services by certain financial entities</a:t>
                      </a:r>
                      <a:endParaRPr lang="en-GB" sz="900" b="1" kern="1200" dirty="0">
                        <a:solidFill>
                          <a:schemeClr val="accent5"/>
                        </a:solidFill>
                        <a:latin typeface="+mn-lt"/>
                        <a:ea typeface="+mn-ea"/>
                        <a:cs typeface="+mn-cs"/>
                      </a:endParaRPr>
                    </a:p>
                  </a:txBody>
                  <a:tcPr/>
                </a:tc>
                <a:tc>
                  <a:txBody>
                    <a:bodyPr/>
                    <a:lstStyle/>
                    <a:p>
                      <a:pPr algn="just"/>
                      <a:r>
                        <a:rPr lang="en-US" sz="900" dirty="0"/>
                        <a:t>A CI may provide crypto-asset services and should notify the CAs of its home MS including a description of the risk assessment framework for the management of ML/TF risks</a:t>
                      </a:r>
                      <a:r>
                        <a:rPr lang="en-GB" sz="900" dirty="0"/>
                        <a:t> (Article 60).</a:t>
                      </a:r>
                    </a:p>
                  </a:txBody>
                  <a:tcPr/>
                </a:tc>
                <a:tc gridSpan="2">
                  <a:txBody>
                    <a:bodyPr/>
                    <a:lstStyle/>
                    <a:p>
                      <a:pPr algn="just"/>
                      <a:endParaRPr lang="en-GB" sz="900" dirty="0"/>
                    </a:p>
                  </a:txBody>
                  <a:tcPr/>
                </a:tc>
                <a:tc hMerge="1">
                  <a:txBody>
                    <a:bodyPr/>
                    <a:lstStyle/>
                    <a:p>
                      <a:pPr algn="just"/>
                      <a:endParaRPr lang="en-GB" sz="900" dirty="0"/>
                    </a:p>
                  </a:txBody>
                  <a:tcPr/>
                </a:tc>
                <a:extLst>
                  <a:ext uri="{0D108BD9-81ED-4DB2-BD59-A6C34878D82A}">
                    <a16:rowId xmlns:a16="http://schemas.microsoft.com/office/drawing/2014/main" val="1286388051"/>
                  </a:ext>
                </a:extLst>
              </a:tr>
              <a:tr h="1207001">
                <a:tc>
                  <a:txBody>
                    <a:bodyPr/>
                    <a:lstStyle/>
                    <a:p>
                      <a:pPr algn="ctr"/>
                      <a:r>
                        <a:rPr lang="en-US" sz="900" b="1" kern="1200" dirty="0">
                          <a:solidFill>
                            <a:schemeClr val="accent5"/>
                          </a:solidFill>
                          <a:latin typeface="+mn-lt"/>
                          <a:ea typeface="+mn-ea"/>
                          <a:cs typeface="+mn-cs"/>
                        </a:rPr>
                        <a:t>Operation of a trading platform for crypto-assets</a:t>
                      </a:r>
                      <a:endParaRPr lang="en-GB" sz="900" b="1" kern="1200" dirty="0">
                        <a:solidFill>
                          <a:schemeClr val="accent5"/>
                        </a:solidFill>
                        <a:latin typeface="+mn-lt"/>
                        <a:ea typeface="+mn-ea"/>
                        <a:cs typeface="+mn-cs"/>
                      </a:endParaRPr>
                    </a:p>
                  </a:txBody>
                  <a:tcPr/>
                </a:tc>
                <a:tc>
                  <a:txBody>
                    <a:bodyPr/>
                    <a:lstStyle/>
                    <a:p>
                      <a:pPr algn="just"/>
                      <a:endParaRPr lang="en-GB" sz="900" dirty="0"/>
                    </a:p>
                  </a:txBody>
                  <a:tcPr/>
                </a:tc>
                <a:tc gridSpan="2">
                  <a:txBody>
                    <a:bodyPr/>
                    <a:lstStyle/>
                    <a:p>
                      <a:pPr algn="just"/>
                      <a:r>
                        <a:rPr lang="en-US" sz="900" dirty="0"/>
                        <a:t>CASPs operating a trading platform shall lay down, maintain and implement clear and transparent operating rules for the trading platform. Those operating rules shall at least set the approval processes, including CDD requirements commensurate to the ML/TF risk presented by the applicant in accordance with Directive (EU) 2015/849, that are applied before admitting crypto-assets to the trading platform (Article 76 (1) (a)).</a:t>
                      </a:r>
                    </a:p>
                    <a:p>
                      <a:pPr algn="just"/>
                      <a:endParaRPr lang="en-US" sz="900" dirty="0"/>
                    </a:p>
                    <a:p>
                      <a:pPr algn="just"/>
                      <a:r>
                        <a:rPr lang="en-US" sz="900" dirty="0"/>
                        <a:t>CASPs operating a trading platform shall have in place effective systems, procedures and arrangements to ensure that their trading systems re sufficiently robust to prevent their abuse for the purposes of ML/TF (Article 76 (7) (h))</a:t>
                      </a:r>
                      <a:endParaRPr lang="en-GB" sz="900" dirty="0"/>
                    </a:p>
                  </a:txBody>
                  <a:tcPr/>
                </a:tc>
                <a:tc hMerge="1">
                  <a:txBody>
                    <a:bodyPr/>
                    <a:lstStyle/>
                    <a:p>
                      <a:pPr algn="just"/>
                      <a:r>
                        <a:rPr lang="en-US" sz="900" dirty="0"/>
                        <a:t>CASPs operating a trading platform shall lay down, maintain and implement clear and transparent operating rules for the trading platform. Those operating rules shall at least set the approval processes, including CDD requirements commensurate to the ML/TF risk presented by the applicant in accordance with Directive (EU) 2015/849, that are applied before admitting crypto-assets to the trading platform (Article 76 (1) (a)).</a:t>
                      </a:r>
                    </a:p>
                    <a:p>
                      <a:pPr algn="just"/>
                      <a:endParaRPr lang="en-US" sz="900" dirty="0"/>
                    </a:p>
                    <a:p>
                      <a:pPr algn="just"/>
                      <a:r>
                        <a:rPr lang="en-US" sz="900" dirty="0"/>
                        <a:t>CASPs operating a trading platform shall have in place effective systems, procedures and arrangements to ensure that their trading systems re sufficiently robust to prevent their abuse for the purposes of ML/TF (Article 76 (7) (h))</a:t>
                      </a:r>
                      <a:endParaRPr lang="en-GB" sz="900" dirty="0"/>
                    </a:p>
                  </a:txBody>
                  <a:tcPr/>
                </a:tc>
                <a:extLst>
                  <a:ext uri="{0D108BD9-81ED-4DB2-BD59-A6C34878D82A}">
                    <a16:rowId xmlns:a16="http://schemas.microsoft.com/office/drawing/2014/main" val="4294593989"/>
                  </a:ext>
                </a:extLst>
              </a:tr>
            </a:tbl>
          </a:graphicData>
        </a:graphic>
      </p:graphicFrame>
      <p:pic>
        <p:nvPicPr>
          <p:cNvPr id="2" name="Picture 2" descr="Example - free icon">
            <a:extLst>
              <a:ext uri="{FF2B5EF4-FFF2-40B4-BE49-F238E27FC236}">
                <a16:creationId xmlns:a16="http://schemas.microsoft.com/office/drawing/2014/main" id="{C9C00AD9-C10D-D9D7-E1B0-1E4575940A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6763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F6B3B-28E0-C6FF-00F7-6CDA8B267D0D}"/>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0747A03-AAC5-3E97-C120-9C9DF9ED8533}"/>
              </a:ext>
            </a:extLst>
          </p:cNvPr>
          <p:cNvSpPr>
            <a:spLocks noGrp="1"/>
          </p:cNvSpPr>
          <p:nvPr>
            <p:ph type="sldNum" sz="quarter" idx="12"/>
          </p:nvPr>
        </p:nvSpPr>
        <p:spPr/>
        <p:txBody>
          <a:bodyPr/>
          <a:lstStyle/>
          <a:p>
            <a:fld id="{7F7992D7-3639-F149-BDDB-0721A26327F4}" type="slidenum">
              <a:rPr lang="en-US" smtClean="0"/>
              <a:t>13</a:t>
            </a:fld>
            <a:endParaRPr lang="en-US"/>
          </a:p>
        </p:txBody>
      </p:sp>
      <p:graphicFrame>
        <p:nvGraphicFramePr>
          <p:cNvPr id="12" name="Diagram 11">
            <a:extLst>
              <a:ext uri="{FF2B5EF4-FFF2-40B4-BE49-F238E27FC236}">
                <a16:creationId xmlns:a16="http://schemas.microsoft.com/office/drawing/2014/main" id="{C2CE945B-24AC-96EA-BED1-A2B58209C8A6}"/>
              </a:ext>
            </a:extLst>
          </p:cNvPr>
          <p:cNvGraphicFramePr/>
          <p:nvPr/>
        </p:nvGraphicFramePr>
        <p:xfrm>
          <a:off x="409585" y="556676"/>
          <a:ext cx="5304483" cy="35455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Rectangle 13">
            <a:extLst>
              <a:ext uri="{FF2B5EF4-FFF2-40B4-BE49-F238E27FC236}">
                <a16:creationId xmlns:a16="http://schemas.microsoft.com/office/drawing/2014/main" id="{F05D439B-670F-03BB-6523-0493CE95FD70}"/>
              </a:ext>
            </a:extLst>
          </p:cNvPr>
          <p:cNvSpPr/>
          <p:nvPr/>
        </p:nvSpPr>
        <p:spPr>
          <a:xfrm>
            <a:off x="5729026" y="1756804"/>
            <a:ext cx="2923309" cy="1145247"/>
          </a:xfrm>
          <a:prstGeom prst="rect">
            <a:avLst/>
          </a:prstGeom>
          <a:solidFill>
            <a:schemeClr val="bg1"/>
          </a:solidFill>
          <a:ln w="12700" cap="flat" cmpd="sng" algn="ctr">
            <a:solidFill>
              <a:srgbClr val="ECCF51">
                <a:shade val="80000"/>
                <a:hueOff val="0"/>
                <a:satOff val="0"/>
                <a:lumOff val="0"/>
                <a:alphaOff val="0"/>
              </a:srgbClr>
            </a:solidFill>
            <a:prstDash val="solid"/>
            <a:miter lim="800000"/>
          </a:ln>
          <a:effectLst/>
        </p:spPr>
        <p:txBody>
          <a:bodyPr spcFirstLastPara="0" vert="horz" wrap="square" lIns="64770" tIns="64770" rIns="64770" bIns="64770" numCol="1" spcCol="1270" anchor="ctr" anchorCtr="0">
            <a:noAutofit/>
          </a:bodyPr>
          <a:lstStyle/>
          <a:p>
            <a:endParaRPr lang="en-GB" dirty="0"/>
          </a:p>
          <a:p>
            <a:pPr algn="ctr"/>
            <a:r>
              <a:rPr lang="en-GB" dirty="0">
                <a:solidFill>
                  <a:schemeClr val="tx2"/>
                </a:solidFill>
              </a:rPr>
              <a:t>Obligation to tackle ML/TF and financial crime through the entire life cycle of the entity</a:t>
            </a:r>
          </a:p>
          <a:p>
            <a:endParaRPr lang="en-GB" dirty="0"/>
          </a:p>
        </p:txBody>
      </p:sp>
      <p:pic>
        <p:nvPicPr>
          <p:cNvPr id="1026" name="Picture 2" descr="Icono de Lupa Generic Flat">
            <a:extLst>
              <a:ext uri="{FF2B5EF4-FFF2-40B4-BE49-F238E27FC236}">
                <a16:creationId xmlns:a16="http://schemas.microsoft.com/office/drawing/2014/main" id="{8AA9DC06-FB86-A700-32B1-2FB447DD70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0352" y="2643758"/>
            <a:ext cx="710208" cy="7102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Example - free icon">
            <a:extLst>
              <a:ext uri="{FF2B5EF4-FFF2-40B4-BE49-F238E27FC236}">
                <a16:creationId xmlns:a16="http://schemas.microsoft.com/office/drawing/2014/main" id="{0831E85A-FCFC-41C4-68DA-937CF72F6D4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72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41622-D3F1-6C51-6F07-2DB1E22135A7}"/>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20361B2-84E8-665E-C4AA-BB4B882B3038}"/>
              </a:ext>
            </a:extLst>
          </p:cNvPr>
          <p:cNvSpPr>
            <a:spLocks noGrp="1"/>
          </p:cNvSpPr>
          <p:nvPr>
            <p:ph type="sldNum" sz="quarter" idx="12"/>
          </p:nvPr>
        </p:nvSpPr>
        <p:spPr/>
        <p:txBody>
          <a:bodyPr/>
          <a:lstStyle/>
          <a:p>
            <a:fld id="{7F7992D7-3639-F149-BDDB-0721A26327F4}" type="slidenum">
              <a:rPr lang="en-US" smtClean="0"/>
              <a:t>14</a:t>
            </a:fld>
            <a:endParaRPr lang="en-US"/>
          </a:p>
        </p:txBody>
      </p:sp>
      <p:sp>
        <p:nvSpPr>
          <p:cNvPr id="11" name="TextBox 10">
            <a:extLst>
              <a:ext uri="{FF2B5EF4-FFF2-40B4-BE49-F238E27FC236}">
                <a16:creationId xmlns:a16="http://schemas.microsoft.com/office/drawing/2014/main" id="{7B54582B-CA76-F760-7447-D35F04812F5B}"/>
              </a:ext>
            </a:extLst>
          </p:cNvPr>
          <p:cNvSpPr txBox="1"/>
          <p:nvPr/>
        </p:nvSpPr>
        <p:spPr>
          <a:xfrm>
            <a:off x="293186" y="697607"/>
            <a:ext cx="8565127" cy="523220"/>
          </a:xfrm>
          <a:prstGeom prst="rect">
            <a:avLst/>
          </a:prstGeom>
          <a:noFill/>
        </p:spPr>
        <p:txBody>
          <a:bodyPr wrap="square">
            <a:spAutoFit/>
          </a:bodyPr>
          <a:lstStyle/>
          <a:p>
            <a:pPr algn="just"/>
            <a:r>
              <a:rPr lang="en-US" sz="1100" b="1" dirty="0">
                <a:solidFill>
                  <a:schemeClr val="accent2"/>
                </a:solidFill>
              </a:rPr>
              <a:t>What?</a:t>
            </a:r>
          </a:p>
          <a:p>
            <a:pPr algn="just"/>
            <a:endParaRPr lang="en-US" sz="1600" b="1" dirty="0">
              <a:solidFill>
                <a:schemeClr val="accent2"/>
              </a:solidFill>
            </a:endParaRPr>
          </a:p>
        </p:txBody>
      </p:sp>
      <p:graphicFrame>
        <p:nvGraphicFramePr>
          <p:cNvPr id="7" name="Table 6">
            <a:extLst>
              <a:ext uri="{FF2B5EF4-FFF2-40B4-BE49-F238E27FC236}">
                <a16:creationId xmlns:a16="http://schemas.microsoft.com/office/drawing/2014/main" id="{C1B5A51C-6E75-E543-7F09-9A8BD29BFE5B}"/>
              </a:ext>
            </a:extLst>
          </p:cNvPr>
          <p:cNvGraphicFramePr>
            <a:graphicFrameLocks noGrp="1"/>
          </p:cNvGraphicFramePr>
          <p:nvPr/>
        </p:nvGraphicFramePr>
        <p:xfrm>
          <a:off x="359532" y="1022385"/>
          <a:ext cx="8424936" cy="2011680"/>
        </p:xfrm>
        <a:graphic>
          <a:graphicData uri="http://schemas.openxmlformats.org/drawingml/2006/table">
            <a:tbl>
              <a:tblPr firstRow="1" bandRow="1">
                <a:tableStyleId>{5C22544A-7EE6-4342-B048-85BDC9FD1C3A}</a:tableStyleId>
              </a:tblPr>
              <a:tblGrid>
                <a:gridCol w="4029053">
                  <a:extLst>
                    <a:ext uri="{9D8B030D-6E8A-4147-A177-3AD203B41FA5}">
                      <a16:colId xmlns:a16="http://schemas.microsoft.com/office/drawing/2014/main" val="3510464546"/>
                    </a:ext>
                  </a:extLst>
                </a:gridCol>
                <a:gridCol w="4395883">
                  <a:extLst>
                    <a:ext uri="{9D8B030D-6E8A-4147-A177-3AD203B41FA5}">
                      <a16:colId xmlns:a16="http://schemas.microsoft.com/office/drawing/2014/main" val="3507191572"/>
                    </a:ext>
                  </a:extLst>
                </a:gridCol>
              </a:tblGrid>
              <a:tr h="168925">
                <a:tc>
                  <a:txBody>
                    <a:bodyPr/>
                    <a:lstStyle/>
                    <a:p>
                      <a:pPr algn="ctr"/>
                      <a:r>
                        <a:rPr lang="en-GB" sz="800" dirty="0"/>
                        <a:t>Originator</a:t>
                      </a:r>
                    </a:p>
                  </a:txBody>
                  <a:tcPr/>
                </a:tc>
                <a:tc>
                  <a:txBody>
                    <a:bodyPr/>
                    <a:lstStyle/>
                    <a:p>
                      <a:pPr algn="ctr"/>
                      <a:r>
                        <a:rPr lang="en-GB" sz="800" dirty="0"/>
                        <a:t>Beneficiary</a:t>
                      </a:r>
                    </a:p>
                  </a:txBody>
                  <a:tcPr/>
                </a:tc>
                <a:extLst>
                  <a:ext uri="{0D108BD9-81ED-4DB2-BD59-A6C34878D82A}">
                    <a16:rowId xmlns:a16="http://schemas.microsoft.com/office/drawing/2014/main" val="103017279"/>
                  </a:ext>
                </a:extLst>
              </a:tr>
              <a:tr h="168925">
                <a:tc gridSpan="2">
                  <a:txBody>
                    <a:bodyPr/>
                    <a:lstStyle/>
                    <a:p>
                      <a:pPr marL="0" indent="0">
                        <a:buNone/>
                      </a:pPr>
                      <a:r>
                        <a:rPr lang="en-US" sz="800" b="1" dirty="0"/>
                        <a:t>name</a:t>
                      </a:r>
                    </a:p>
                  </a:txBody>
                  <a:tcPr/>
                </a:tc>
                <a:tc hMerge="1">
                  <a:txBody>
                    <a:bodyPr/>
                    <a:lstStyle/>
                    <a:p>
                      <a:endParaRPr lang="en-GB" sz="1100" dirty="0"/>
                    </a:p>
                  </a:txBody>
                  <a:tcPr/>
                </a:tc>
                <a:extLst>
                  <a:ext uri="{0D108BD9-81ED-4DB2-BD59-A6C34878D82A}">
                    <a16:rowId xmlns:a16="http://schemas.microsoft.com/office/drawing/2014/main" val="4107395017"/>
                  </a:ext>
                </a:extLst>
              </a:tr>
              <a:tr h="270280">
                <a:tc gridSpan="2">
                  <a:txBody>
                    <a:bodyPr/>
                    <a:lstStyle/>
                    <a:p>
                      <a:pPr marL="0" indent="0">
                        <a:buNone/>
                      </a:pPr>
                      <a:r>
                        <a:rPr lang="en-US" sz="800" b="1" dirty="0"/>
                        <a:t>distributed ledger address</a:t>
                      </a:r>
                      <a:r>
                        <a:rPr lang="en-US" sz="800" dirty="0"/>
                        <a:t>, in cases where a transfer of crypto-assets is registered on a network using DLT or similar technology, and the </a:t>
                      </a:r>
                      <a:r>
                        <a:rPr lang="en-US" sz="800" b="1" dirty="0"/>
                        <a:t>crypto-asset account number</a:t>
                      </a:r>
                      <a:r>
                        <a:rPr lang="en-US" sz="800" dirty="0"/>
                        <a:t>, where such an account exists and is used to process the transaction</a:t>
                      </a:r>
                    </a:p>
                  </a:txBody>
                  <a:tcPr/>
                </a:tc>
                <a:tc hMerge="1">
                  <a:txBody>
                    <a:bodyPr/>
                    <a:lstStyle/>
                    <a:p>
                      <a:endParaRPr dirty="0"/>
                    </a:p>
                  </a:txBody>
                  <a:tcPr/>
                </a:tc>
                <a:extLst>
                  <a:ext uri="{0D108BD9-81ED-4DB2-BD59-A6C34878D82A}">
                    <a16:rowId xmlns:a16="http://schemas.microsoft.com/office/drawing/2014/main" val="2943983251"/>
                  </a:ext>
                </a:extLst>
              </a:tr>
              <a:tr h="371634">
                <a:tc gridSpan="2">
                  <a:txBody>
                    <a:bodyPr/>
                    <a:lstStyle/>
                    <a:p>
                      <a:pPr marL="0" indent="0">
                        <a:buNone/>
                      </a:pPr>
                      <a:r>
                        <a:rPr lang="en-US" sz="800" b="1" dirty="0"/>
                        <a:t>crypto-asset account number</a:t>
                      </a:r>
                      <a:r>
                        <a:rPr lang="en-US" sz="800" dirty="0"/>
                        <a:t>, in cases where a transfer of crypto-assets is not registered on a network using DLT or similar technology;</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800" u="sng" dirty="0"/>
                        <a:t>Note: </a:t>
                      </a:r>
                      <a:r>
                        <a:rPr lang="en-US" sz="800" dirty="0"/>
                        <a:t>in the case of a transfer of </a:t>
                      </a:r>
                      <a:r>
                        <a:rPr lang="en-US" sz="800" dirty="0" err="1"/>
                        <a:t>cryptoassets</a:t>
                      </a:r>
                      <a:r>
                        <a:rPr lang="en-US" sz="800" dirty="0"/>
                        <a:t> not registered on a network using DLT or similar technology and not made to or from a crypto-asset account, the CASP shall ensure that the transfer of crypto-assets is accompanied by a </a:t>
                      </a:r>
                      <a:r>
                        <a:rPr lang="en-US" sz="800" b="1" dirty="0"/>
                        <a:t>unique transaction identifier</a:t>
                      </a:r>
                      <a:endParaRPr lang="en-GB" sz="800" b="1" dirty="0"/>
                    </a:p>
                  </a:txBody>
                  <a:tcPr/>
                </a:tc>
                <a:tc hMerge="1">
                  <a:txBody>
                    <a:bodyPr/>
                    <a:lstStyle/>
                    <a:p>
                      <a:endParaRPr lang="en-GB" sz="1100" dirty="0"/>
                    </a:p>
                  </a:txBody>
                  <a:tcPr/>
                </a:tc>
                <a:extLst>
                  <a:ext uri="{0D108BD9-81ED-4DB2-BD59-A6C34878D82A}">
                    <a16:rowId xmlns:a16="http://schemas.microsoft.com/office/drawing/2014/main" val="2235955635"/>
                  </a:ext>
                </a:extLst>
              </a:tr>
              <a:tr h="371634">
                <a:tc>
                  <a:txBody>
                    <a:bodyPr/>
                    <a:lstStyle/>
                    <a:p>
                      <a:pPr marL="0" indent="0">
                        <a:buNone/>
                      </a:pPr>
                      <a:r>
                        <a:rPr lang="en-US" sz="800" b="1" dirty="0"/>
                        <a:t>address</a:t>
                      </a:r>
                      <a:r>
                        <a:rPr lang="en-US" sz="800" dirty="0"/>
                        <a:t>, including the name of the country</a:t>
                      </a:r>
                      <a:r>
                        <a:rPr lang="en-US" sz="800" b="1" dirty="0"/>
                        <a:t>, official personal document number</a:t>
                      </a:r>
                      <a:r>
                        <a:rPr lang="en-US" sz="800" dirty="0"/>
                        <a:t> and </a:t>
                      </a:r>
                      <a:r>
                        <a:rPr lang="en-US" sz="800" b="1" dirty="0"/>
                        <a:t>customer identification number</a:t>
                      </a:r>
                      <a:r>
                        <a:rPr lang="en-US" sz="800" dirty="0"/>
                        <a:t>, or, alternatively, the originator’s </a:t>
                      </a:r>
                      <a:r>
                        <a:rPr lang="en-US" sz="800" b="1" dirty="0"/>
                        <a:t>date and place of birth</a:t>
                      </a:r>
                      <a:r>
                        <a:rPr lang="en-US" sz="800" dirty="0"/>
                        <a:t>;</a:t>
                      </a:r>
                      <a:endParaRPr lang="en-GB" sz="800" dirty="0"/>
                    </a:p>
                  </a:txBody>
                  <a:tcPr/>
                </a:tc>
                <a:tc>
                  <a:txBody>
                    <a:bodyPr/>
                    <a:lstStyle/>
                    <a:p>
                      <a:r>
                        <a:rPr lang="en-GB" sz="800" dirty="0"/>
                        <a:t>N/A</a:t>
                      </a:r>
                    </a:p>
                  </a:txBody>
                  <a:tcPr/>
                </a:tc>
                <a:extLst>
                  <a:ext uri="{0D108BD9-81ED-4DB2-BD59-A6C34878D82A}">
                    <a16:rowId xmlns:a16="http://schemas.microsoft.com/office/drawing/2014/main" val="770155534"/>
                  </a:ext>
                </a:extLst>
              </a:tr>
              <a:tr h="270280">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dirty="0"/>
                        <a:t>subject to the existence of the necessary field in the relevant message format, and where provided to its CASP, the current </a:t>
                      </a:r>
                      <a:r>
                        <a:rPr lang="en-US" sz="800" b="1" dirty="0"/>
                        <a:t>LEI</a:t>
                      </a:r>
                      <a:r>
                        <a:rPr lang="en-US" sz="800" dirty="0"/>
                        <a:t> or, in its absence, any other available </a:t>
                      </a:r>
                      <a:r>
                        <a:rPr lang="en-US" sz="800" b="1" dirty="0"/>
                        <a:t>equivalent official identifier</a:t>
                      </a:r>
                      <a:r>
                        <a:rPr lang="en-US" sz="800" dirty="0"/>
                        <a:t>.</a:t>
                      </a:r>
                      <a:endParaRPr lang="en-GB" sz="800" dirty="0"/>
                    </a:p>
                  </a:txBody>
                  <a:tcPr/>
                </a:tc>
                <a:tc hMerge="1">
                  <a:txBody>
                    <a:bodyPr/>
                    <a:lstStyle/>
                    <a:p>
                      <a:endParaRPr lang="en-GB" sz="1100" dirty="0"/>
                    </a:p>
                  </a:txBody>
                  <a:tcPr/>
                </a:tc>
                <a:extLst>
                  <a:ext uri="{0D108BD9-81ED-4DB2-BD59-A6C34878D82A}">
                    <a16:rowId xmlns:a16="http://schemas.microsoft.com/office/drawing/2014/main" val="3985735503"/>
                  </a:ext>
                </a:extLst>
              </a:tr>
            </a:tbl>
          </a:graphicData>
        </a:graphic>
      </p:graphicFrame>
      <p:sp>
        <p:nvSpPr>
          <p:cNvPr id="6" name="Title 1">
            <a:extLst>
              <a:ext uri="{FF2B5EF4-FFF2-40B4-BE49-F238E27FC236}">
                <a16:creationId xmlns:a16="http://schemas.microsoft.com/office/drawing/2014/main" id="{A050B72D-882C-FDD1-6CD7-246A3631FDE7}"/>
              </a:ext>
            </a:extLst>
          </p:cNvPr>
          <p:cNvSpPr txBox="1">
            <a:spLocks/>
          </p:cNvSpPr>
          <p:nvPr/>
        </p:nvSpPr>
        <p:spPr>
          <a:xfrm>
            <a:off x="293186" y="351929"/>
            <a:ext cx="9144000" cy="691356"/>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800" b="1" kern="1200">
                <a:solidFill>
                  <a:schemeClr val="tx2"/>
                </a:solidFill>
                <a:latin typeface="+mj-lt"/>
                <a:ea typeface="+mj-ea"/>
                <a:cs typeface="+mj-cs"/>
              </a:defRPr>
            </a:lvl1pPr>
          </a:lstStyle>
          <a:p>
            <a: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t>2. ‘Travel Rule’</a:t>
            </a:r>
            <a:b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br>
            <a:endPar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DEF1FCEE-8DFB-7BB1-B444-DB0C0E633EC7}"/>
              </a:ext>
            </a:extLst>
          </p:cNvPr>
          <p:cNvSpPr txBox="1"/>
          <p:nvPr/>
        </p:nvSpPr>
        <p:spPr>
          <a:xfrm>
            <a:off x="293186" y="3121011"/>
            <a:ext cx="8565127" cy="1554272"/>
          </a:xfrm>
          <a:prstGeom prst="rect">
            <a:avLst/>
          </a:prstGeom>
          <a:noFill/>
        </p:spPr>
        <p:txBody>
          <a:bodyPr wrap="square">
            <a:spAutoFit/>
          </a:bodyPr>
          <a:lstStyle/>
          <a:p>
            <a:pPr algn="just"/>
            <a:r>
              <a:rPr lang="en-US" sz="1100" b="1" dirty="0">
                <a:solidFill>
                  <a:schemeClr val="accent2"/>
                </a:solidFill>
              </a:rPr>
              <a:t>Who? </a:t>
            </a:r>
            <a:r>
              <a:rPr lang="en-GB" sz="1000" dirty="0"/>
              <a:t>Crypto-asset services providers (CASPs) and Intermediary CASPs </a:t>
            </a:r>
            <a:r>
              <a:rPr lang="en-US" sz="1000" dirty="0"/>
              <a:t>established in the EU or has its registered office in the EU.</a:t>
            </a:r>
            <a:endParaRPr lang="en-GB" sz="1000" dirty="0"/>
          </a:p>
          <a:p>
            <a:pPr algn="just"/>
            <a:endParaRPr lang="en-GB" sz="1100" b="1" kern="100" dirty="0">
              <a:solidFill>
                <a:schemeClr val="accent2"/>
              </a:solidFill>
              <a:latin typeface="Calibri" panose="020F0502020204030204" pitchFamily="34" charset="0"/>
              <a:ea typeface="Calibri" panose="020F0502020204030204" pitchFamily="34" charset="0"/>
              <a:cs typeface="Calibri" panose="020F0502020204030204" pitchFamily="34" charset="0"/>
            </a:endParaRPr>
          </a:p>
          <a:p>
            <a:pPr algn="just"/>
            <a:r>
              <a:rPr lang="en-US" sz="1100" b="1" dirty="0">
                <a:solidFill>
                  <a:schemeClr val="accent2"/>
                </a:solidFill>
              </a:rPr>
              <a:t>When? </a:t>
            </a:r>
            <a:r>
              <a:rPr lang="en-US" sz="1000" dirty="0"/>
              <a:t>The information shall be submitted in </a:t>
            </a:r>
            <a:r>
              <a:rPr lang="en-US" sz="1000" b="1" dirty="0"/>
              <a:t>advance</a:t>
            </a:r>
            <a:r>
              <a:rPr lang="en-US" sz="1000" dirty="0"/>
              <a:t> of, or </a:t>
            </a:r>
            <a:r>
              <a:rPr lang="en-US" sz="1000" b="1" dirty="0"/>
              <a:t>simultaneously</a:t>
            </a:r>
            <a:r>
              <a:rPr lang="en-US" sz="1000" dirty="0"/>
              <a:t> or </a:t>
            </a:r>
            <a:r>
              <a:rPr lang="en-US" sz="1000" b="1" dirty="0"/>
              <a:t>concurrently</a:t>
            </a:r>
            <a:r>
              <a:rPr lang="en-US" sz="1000" dirty="0"/>
              <a:t> with, the transfer of crypto-assets, meaning before the transfer is completed or at the time of the transfer.</a:t>
            </a:r>
          </a:p>
          <a:p>
            <a:pPr algn="just"/>
            <a:endParaRPr lang="en-US" sz="1100" b="1" dirty="0">
              <a:solidFill>
                <a:schemeClr val="accent2"/>
              </a:solidFill>
            </a:endParaRPr>
          </a:p>
          <a:p>
            <a:pPr algn="just"/>
            <a:r>
              <a:rPr lang="en-US" sz="1100" b="1" dirty="0">
                <a:solidFill>
                  <a:schemeClr val="accent2"/>
                </a:solidFill>
              </a:rPr>
              <a:t>How? </a:t>
            </a:r>
            <a:r>
              <a:rPr lang="en-US" sz="1000" dirty="0"/>
              <a:t>In a </a:t>
            </a:r>
            <a:r>
              <a:rPr lang="en-US" sz="1000" b="1" dirty="0"/>
              <a:t>secure manner. </a:t>
            </a:r>
            <a:r>
              <a:rPr lang="en-US" sz="1000" dirty="0"/>
              <a:t>The information shall not be required to be attached directly to, or be included in, the transfer of crypto-assets, i.e., can be </a:t>
            </a:r>
            <a:r>
              <a:rPr lang="en-US" sz="1000" dirty="0" err="1"/>
              <a:t>transmited</a:t>
            </a:r>
            <a:r>
              <a:rPr lang="en-US" sz="1000" dirty="0"/>
              <a:t> either </a:t>
            </a:r>
            <a:r>
              <a:rPr lang="en-US" sz="1000" b="1" dirty="0"/>
              <a:t>as part of, or incorporated into</a:t>
            </a:r>
            <a:r>
              <a:rPr lang="en-US" sz="1000" dirty="0"/>
              <a:t>, the transfer on the blockchain or on another distributed ledger technology (“DLT”) platform, or independently via different communication channels - including via direct communication between CASPs, application programming interfaces (“APIs”), code solution running on top of the blockchain, and other third-party solutions.</a:t>
            </a:r>
          </a:p>
        </p:txBody>
      </p:sp>
      <p:pic>
        <p:nvPicPr>
          <p:cNvPr id="2" name="Picture 2" descr="Example - free icon">
            <a:extLst>
              <a:ext uri="{FF2B5EF4-FFF2-40B4-BE49-F238E27FC236}">
                <a16:creationId xmlns:a16="http://schemas.microsoft.com/office/drawing/2014/main" id="{3C3109EB-D848-9A18-36A7-F42720640B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197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6DA4C-5566-0C01-B25A-8851145B3755}"/>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0520960-66DB-9A7F-CCF7-68EF11FC7884}"/>
              </a:ext>
            </a:extLst>
          </p:cNvPr>
          <p:cNvSpPr>
            <a:spLocks noGrp="1"/>
          </p:cNvSpPr>
          <p:nvPr>
            <p:ph type="sldNum" sz="quarter" idx="12"/>
          </p:nvPr>
        </p:nvSpPr>
        <p:spPr/>
        <p:txBody>
          <a:bodyPr/>
          <a:lstStyle/>
          <a:p>
            <a:fld id="{7F7992D7-3639-F149-BDDB-0721A26327F4}" type="slidenum">
              <a:rPr lang="en-US" smtClean="0"/>
              <a:t>15</a:t>
            </a:fld>
            <a:endParaRPr lang="en-US"/>
          </a:p>
        </p:txBody>
      </p:sp>
      <p:sp>
        <p:nvSpPr>
          <p:cNvPr id="6" name="Title 1">
            <a:extLst>
              <a:ext uri="{FF2B5EF4-FFF2-40B4-BE49-F238E27FC236}">
                <a16:creationId xmlns:a16="http://schemas.microsoft.com/office/drawing/2014/main" id="{D85954B3-4DA6-BA6D-5022-8AAF8B1FA403}"/>
              </a:ext>
            </a:extLst>
          </p:cNvPr>
          <p:cNvSpPr txBox="1">
            <a:spLocks/>
          </p:cNvSpPr>
          <p:nvPr/>
        </p:nvSpPr>
        <p:spPr>
          <a:xfrm>
            <a:off x="293186" y="351929"/>
            <a:ext cx="6871102" cy="691356"/>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800" b="1" kern="1200">
                <a:solidFill>
                  <a:schemeClr val="tx2"/>
                </a:solidFill>
                <a:latin typeface="+mj-lt"/>
                <a:ea typeface="+mj-ea"/>
                <a:cs typeface="+mj-cs"/>
              </a:defRPr>
            </a:lvl1pPr>
          </a:lstStyle>
          <a:p>
            <a: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t>3. New provisions in Regulation (EU) 2024/1624 (the AML regulation)</a:t>
            </a:r>
          </a:p>
        </p:txBody>
      </p:sp>
      <p:graphicFrame>
        <p:nvGraphicFramePr>
          <p:cNvPr id="8" name="Content Placeholder 7">
            <a:extLst>
              <a:ext uri="{FF2B5EF4-FFF2-40B4-BE49-F238E27FC236}">
                <a16:creationId xmlns:a16="http://schemas.microsoft.com/office/drawing/2014/main" id="{1E93EF3C-B35B-D15A-E40F-43AD9A34D861}"/>
              </a:ext>
            </a:extLst>
          </p:cNvPr>
          <p:cNvGraphicFramePr>
            <a:graphicFrameLocks noGrp="1"/>
          </p:cNvGraphicFramePr>
          <p:nvPr>
            <p:ph idx="1"/>
            <p:extLst>
              <p:ext uri="{D42A27DB-BD31-4B8C-83A1-F6EECF244321}">
                <p14:modId xmlns:p14="http://schemas.microsoft.com/office/powerpoint/2010/main" val="3604546920"/>
              </p:ext>
            </p:extLst>
          </p:nvPr>
        </p:nvGraphicFramePr>
        <p:xfrm>
          <a:off x="658454" y="2085474"/>
          <a:ext cx="6505834" cy="26008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lowchart: Connector 2">
            <a:extLst>
              <a:ext uri="{FF2B5EF4-FFF2-40B4-BE49-F238E27FC236}">
                <a16:creationId xmlns:a16="http://schemas.microsoft.com/office/drawing/2014/main" id="{EFC43E80-6E23-748A-E797-56F59B6422B1}"/>
              </a:ext>
            </a:extLst>
          </p:cNvPr>
          <p:cNvSpPr/>
          <p:nvPr/>
        </p:nvSpPr>
        <p:spPr>
          <a:xfrm>
            <a:off x="7524328" y="1052131"/>
            <a:ext cx="1224136" cy="1152128"/>
          </a:xfrm>
          <a:prstGeom prst="flowChartConnector">
            <a:avLst/>
          </a:prstGeom>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1200" dirty="0">
                <a:solidFill>
                  <a:schemeClr val="bg1"/>
                </a:solidFill>
                <a:latin typeface="Calibri" panose="020F0502020204030204" pitchFamily="34" charset="0"/>
                <a:cs typeface="Calibri" panose="020F0502020204030204" pitchFamily="34" charset="0"/>
              </a:rPr>
              <a:t>Applicable from </a:t>
            </a:r>
            <a:r>
              <a:rPr lang="en-IE" sz="1200" dirty="0">
                <a:solidFill>
                  <a:schemeClr val="bg1"/>
                </a:solidFill>
                <a:latin typeface="EUAlbertina"/>
              </a:rPr>
              <a:t>10 July 2027</a:t>
            </a:r>
            <a:endParaRPr lang="en-GB" sz="1200" dirty="0">
              <a:solidFill>
                <a:schemeClr val="bg1"/>
              </a:solidFill>
            </a:endParaRPr>
          </a:p>
        </p:txBody>
      </p:sp>
      <p:sp>
        <p:nvSpPr>
          <p:cNvPr id="7" name="TextBox 6">
            <a:extLst>
              <a:ext uri="{FF2B5EF4-FFF2-40B4-BE49-F238E27FC236}">
                <a16:creationId xmlns:a16="http://schemas.microsoft.com/office/drawing/2014/main" id="{C5D47C69-A80F-F530-C565-F4C914EFBCCE}"/>
              </a:ext>
            </a:extLst>
          </p:cNvPr>
          <p:cNvSpPr txBox="1"/>
          <p:nvPr/>
        </p:nvSpPr>
        <p:spPr>
          <a:xfrm>
            <a:off x="653723" y="1179659"/>
            <a:ext cx="6510565" cy="769441"/>
          </a:xfrm>
          <a:prstGeom prst="rect">
            <a:avLst/>
          </a:prstGeom>
          <a:ln>
            <a:prstDash val="sysDash"/>
          </a:ln>
        </p:spPr>
        <p:style>
          <a:lnRef idx="2">
            <a:schemeClr val="accent2"/>
          </a:lnRef>
          <a:fillRef idx="1">
            <a:schemeClr val="lt1"/>
          </a:fillRef>
          <a:effectRef idx="0">
            <a:schemeClr val="accent2"/>
          </a:effectRef>
          <a:fontRef idx="minor">
            <a:schemeClr val="dk1"/>
          </a:fontRef>
        </p:style>
        <p:txBody>
          <a:bodyPr wrap="square">
            <a:spAutoFit/>
          </a:bodyPr>
          <a:lstStyle/>
          <a:p>
            <a:pPr marL="171450" lvl="0" indent="-171450">
              <a:buClr>
                <a:schemeClr val="accent2"/>
              </a:buClr>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All CASPs and issuers of E-Money Tokens (EMTs), as defined in MiCAR, will have to ensure compliance with the rules imposed to combat ML/FT.</a:t>
            </a:r>
          </a:p>
          <a:p>
            <a:pPr marL="171450" lvl="0" indent="-171450">
              <a:buClr>
                <a:schemeClr val="accent2"/>
              </a:buClr>
              <a:buFont typeface="Arial" panose="020B0604020202020204" pitchFamily="34" charset="0"/>
              <a:buChar char="•"/>
            </a:pPr>
            <a:r>
              <a:rPr lang="en-US" sz="1100" dirty="0">
                <a:solidFill>
                  <a:srgbClr val="000000"/>
                </a:solidFill>
                <a:latin typeface="Calibri" panose="020F0502020204030204" pitchFamily="34" charset="0"/>
                <a:cs typeface="Calibri" panose="020F0502020204030204" pitchFamily="34" charset="0"/>
              </a:rPr>
              <a:t>Issuers of Asset-Referenced Tokens (ARTs) are not necessarily ‘obliged entities’ for AML/CFT purposes but have nevertheless to ensure that they are not used for financial crime purposes. </a:t>
            </a:r>
            <a:endParaRPr lang="en-GB" sz="1100" dirty="0">
              <a:solidFill>
                <a:srgbClr val="000000"/>
              </a:solidFill>
              <a:latin typeface="Calibri" panose="020F0502020204030204" pitchFamily="34" charset="0"/>
              <a:cs typeface="Calibri" panose="020F0502020204030204" pitchFamily="34" charset="0"/>
            </a:endParaRPr>
          </a:p>
        </p:txBody>
      </p:sp>
      <p:pic>
        <p:nvPicPr>
          <p:cNvPr id="9" name="Picture 2" descr="Example - free icon">
            <a:extLst>
              <a:ext uri="{FF2B5EF4-FFF2-40B4-BE49-F238E27FC236}">
                <a16:creationId xmlns:a16="http://schemas.microsoft.com/office/drawing/2014/main" id="{1A51C196-0621-75C4-2F6F-6A3EC16405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112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26439-BB2A-3569-DCAB-5BE56682E080}"/>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2F07FFE-7298-0F53-C8BD-AA0B4F74C837}"/>
              </a:ext>
            </a:extLst>
          </p:cNvPr>
          <p:cNvSpPr>
            <a:spLocks noGrp="1"/>
          </p:cNvSpPr>
          <p:nvPr>
            <p:ph type="sldNum" sz="quarter" idx="12"/>
          </p:nvPr>
        </p:nvSpPr>
        <p:spPr/>
        <p:txBody>
          <a:bodyPr/>
          <a:lstStyle/>
          <a:p>
            <a:fld id="{7F7992D7-3639-F149-BDDB-0721A26327F4}" type="slidenum">
              <a:rPr lang="en-US" smtClean="0"/>
              <a:t>16</a:t>
            </a:fld>
            <a:endParaRPr lang="en-US"/>
          </a:p>
        </p:txBody>
      </p:sp>
      <p:sp>
        <p:nvSpPr>
          <p:cNvPr id="6" name="Title 1">
            <a:extLst>
              <a:ext uri="{FF2B5EF4-FFF2-40B4-BE49-F238E27FC236}">
                <a16:creationId xmlns:a16="http://schemas.microsoft.com/office/drawing/2014/main" id="{DDCDCF57-2F88-CE61-FF12-118D1B5D8F42}"/>
              </a:ext>
            </a:extLst>
          </p:cNvPr>
          <p:cNvSpPr txBox="1">
            <a:spLocks/>
          </p:cNvSpPr>
          <p:nvPr/>
        </p:nvSpPr>
        <p:spPr>
          <a:xfrm>
            <a:off x="293186" y="351929"/>
            <a:ext cx="6871102" cy="691356"/>
          </a:xfrm>
          <a:prstGeom prst="rect">
            <a:avLst/>
          </a:prstGeom>
        </p:spPr>
        <p:txBody>
          <a:bodyPr vert="horz" lIns="91440" tIns="45720" rIns="91440" bIns="45720" rtlCol="0" anchor="ctr">
            <a:normAutofit fontScale="90000" lnSpcReduction="20000"/>
          </a:bodyPr>
          <a:lstStyle>
            <a:lvl1pPr algn="l" defTabSz="685800" rtl="0" eaLnBrk="1" latinLnBrk="0" hangingPunct="1">
              <a:lnSpc>
                <a:spcPct val="90000"/>
              </a:lnSpc>
              <a:spcBef>
                <a:spcPct val="0"/>
              </a:spcBef>
              <a:buNone/>
              <a:defRPr sz="2800" b="1" kern="1200">
                <a:solidFill>
                  <a:schemeClr val="tx2"/>
                </a:solidFill>
                <a:latin typeface="+mj-lt"/>
                <a:ea typeface="+mj-ea"/>
                <a:cs typeface="+mj-cs"/>
              </a:defRPr>
            </a:lvl1pPr>
          </a:lstStyle>
          <a:p>
            <a:r>
              <a:rPr lang="en-US" dirty="0">
                <a:solidFill>
                  <a:srgbClr val="243E5E"/>
                </a:solidFill>
                <a:latin typeface="Open Sans" panose="020B0606030504020204" pitchFamily="34" charset="0"/>
                <a:ea typeface="Open Sans" panose="020B0606030504020204" pitchFamily="34" charset="0"/>
                <a:cs typeface="Open Sans" panose="020B0606030504020204" pitchFamily="34" charset="0"/>
              </a:rPr>
              <a:t>4. New provisions in Directive (EU) 2024/1640 (6th AMLD)</a:t>
            </a:r>
          </a:p>
        </p:txBody>
      </p:sp>
      <p:graphicFrame>
        <p:nvGraphicFramePr>
          <p:cNvPr id="8" name="Content Placeholder 7">
            <a:extLst>
              <a:ext uri="{FF2B5EF4-FFF2-40B4-BE49-F238E27FC236}">
                <a16:creationId xmlns:a16="http://schemas.microsoft.com/office/drawing/2014/main" id="{38A1813F-9C04-2563-42A8-C97798E44D46}"/>
              </a:ext>
            </a:extLst>
          </p:cNvPr>
          <p:cNvGraphicFramePr>
            <a:graphicFrameLocks noGrp="1"/>
          </p:cNvGraphicFramePr>
          <p:nvPr>
            <p:ph idx="1"/>
            <p:extLst>
              <p:ext uri="{D42A27DB-BD31-4B8C-83A1-F6EECF244321}">
                <p14:modId xmlns:p14="http://schemas.microsoft.com/office/powerpoint/2010/main" val="195664732"/>
              </p:ext>
            </p:extLst>
          </p:nvPr>
        </p:nvGraphicFramePr>
        <p:xfrm>
          <a:off x="658454" y="1380819"/>
          <a:ext cx="6505834" cy="30506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lowchart: Connector 2">
            <a:extLst>
              <a:ext uri="{FF2B5EF4-FFF2-40B4-BE49-F238E27FC236}">
                <a16:creationId xmlns:a16="http://schemas.microsoft.com/office/drawing/2014/main" id="{CA2475DC-48CB-C5F2-7F00-9E321C286B65}"/>
              </a:ext>
            </a:extLst>
          </p:cNvPr>
          <p:cNvSpPr/>
          <p:nvPr/>
        </p:nvSpPr>
        <p:spPr>
          <a:xfrm>
            <a:off x="7380312" y="1754028"/>
            <a:ext cx="1224136" cy="1152128"/>
          </a:xfrm>
          <a:prstGeom prst="flowChartConnector">
            <a:avLst/>
          </a:prstGeom>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1200" dirty="0">
                <a:solidFill>
                  <a:schemeClr val="bg1"/>
                </a:solidFill>
                <a:latin typeface="Calibri" panose="020F0502020204030204" pitchFamily="34" charset="0"/>
                <a:cs typeface="Calibri" panose="020F0502020204030204" pitchFamily="34" charset="0"/>
              </a:rPr>
              <a:t>Applicable from </a:t>
            </a:r>
            <a:r>
              <a:rPr lang="en-IE" sz="1200" dirty="0">
                <a:solidFill>
                  <a:schemeClr val="bg1"/>
                </a:solidFill>
                <a:latin typeface="EUAlbertina"/>
              </a:rPr>
              <a:t>10 July 2027</a:t>
            </a:r>
            <a:endParaRPr lang="en-GB" sz="1200" dirty="0">
              <a:solidFill>
                <a:schemeClr val="bg1"/>
              </a:solidFill>
            </a:endParaRPr>
          </a:p>
        </p:txBody>
      </p:sp>
      <p:pic>
        <p:nvPicPr>
          <p:cNvPr id="2" name="Picture 2" descr="Example - free icon">
            <a:extLst>
              <a:ext uri="{FF2B5EF4-FFF2-40B4-BE49-F238E27FC236}">
                <a16:creationId xmlns:a16="http://schemas.microsoft.com/office/drawing/2014/main" id="{CA0E8160-251F-61C9-DA22-42CF2D746C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0432" y="92767"/>
            <a:ext cx="683568" cy="683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7835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5619D-BF7D-3749-39FD-CE18C8176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23A578-0AF7-02A4-CDDC-1AF2121C5B15}"/>
              </a:ext>
            </a:extLst>
          </p:cNvPr>
          <p:cNvSpPr>
            <a:spLocks noGrp="1"/>
          </p:cNvSpPr>
          <p:nvPr>
            <p:ph type="title"/>
          </p:nvPr>
        </p:nvSpPr>
        <p:spPr/>
        <p:txBody>
          <a:bodyPr/>
          <a:lstStyle/>
          <a:p>
            <a:r>
              <a:rPr lang="en-US" dirty="0"/>
              <a:t>What are the Financial Crime Risks associated to issuers of ARTs and EMTs any different comparing to other crypto?</a:t>
            </a:r>
          </a:p>
        </p:txBody>
      </p:sp>
      <p:sp>
        <p:nvSpPr>
          <p:cNvPr id="13" name="Slide Number Placeholder 12">
            <a:extLst>
              <a:ext uri="{FF2B5EF4-FFF2-40B4-BE49-F238E27FC236}">
                <a16:creationId xmlns:a16="http://schemas.microsoft.com/office/drawing/2014/main" id="{523D869B-C194-A3ED-5ACE-39C149134EDF}"/>
              </a:ext>
            </a:extLst>
          </p:cNvPr>
          <p:cNvSpPr>
            <a:spLocks noGrp="1"/>
          </p:cNvSpPr>
          <p:nvPr>
            <p:ph type="sldNum" sz="quarter" idx="4"/>
          </p:nvPr>
        </p:nvSpPr>
        <p:spPr/>
        <p:txBody>
          <a:bodyPr/>
          <a:lstStyle/>
          <a:p>
            <a:fld id="{43E5D205-B93B-2A4B-AAD3-B256BCBB8D41}" type="slidenum">
              <a:rPr lang="en-BE" smtClean="0"/>
              <a:pPr/>
              <a:t>17</a:t>
            </a:fld>
            <a:endParaRPr lang="en-BE" dirty="0"/>
          </a:p>
        </p:txBody>
      </p:sp>
      <p:sp>
        <p:nvSpPr>
          <p:cNvPr id="12" name="Date Placeholder 11">
            <a:extLst>
              <a:ext uri="{FF2B5EF4-FFF2-40B4-BE49-F238E27FC236}">
                <a16:creationId xmlns:a16="http://schemas.microsoft.com/office/drawing/2014/main" id="{67629685-48D0-5D49-62F9-859359E6576C}"/>
              </a:ext>
            </a:extLst>
          </p:cNvPr>
          <p:cNvSpPr>
            <a:spLocks noGrp="1"/>
          </p:cNvSpPr>
          <p:nvPr>
            <p:ph type="dt" sz="half" idx="2"/>
          </p:nvPr>
        </p:nvSpPr>
        <p:spPr/>
        <p:txBody>
          <a:bodyPr/>
          <a:lstStyle/>
          <a:p>
            <a:fld id="{18C2D962-829C-49B0-993A-82D632F81DB2}" type="datetime1">
              <a:rPr lang="en-IE" smtClean="0"/>
              <a:t>14/04/2026</a:t>
            </a:fld>
            <a:endParaRPr lang="en-BE" dirty="0"/>
          </a:p>
        </p:txBody>
      </p:sp>
      <p:sp>
        <p:nvSpPr>
          <p:cNvPr id="5" name="Text Placeholder 4">
            <a:extLst>
              <a:ext uri="{FF2B5EF4-FFF2-40B4-BE49-F238E27FC236}">
                <a16:creationId xmlns:a16="http://schemas.microsoft.com/office/drawing/2014/main" id="{8AD694D4-5DBA-8ED7-DE5A-71065193889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292438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84474-CA01-9FA2-9B30-92BB527F7857}"/>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CC38CE42-5019-93FC-3380-6A0531C77916}"/>
              </a:ext>
            </a:extLst>
          </p:cNvPr>
          <p:cNvSpPr>
            <a:spLocks noGrp="1"/>
          </p:cNvSpPr>
          <p:nvPr>
            <p:ph type="sldNum" sz="quarter" idx="4"/>
          </p:nvPr>
        </p:nvSpPr>
        <p:spPr/>
        <p:txBody>
          <a:bodyPr/>
          <a:lstStyle/>
          <a:p>
            <a:fld id="{43E5D205-B93B-2A4B-AAD3-B256BCBB8D41}" type="slidenum">
              <a:rPr lang="en-BE" smtClean="0"/>
              <a:pPr/>
              <a:t>18</a:t>
            </a:fld>
            <a:endParaRPr lang="en-BE" dirty="0"/>
          </a:p>
        </p:txBody>
      </p:sp>
      <p:sp>
        <p:nvSpPr>
          <p:cNvPr id="15" name="Date Placeholder 14">
            <a:extLst>
              <a:ext uri="{FF2B5EF4-FFF2-40B4-BE49-F238E27FC236}">
                <a16:creationId xmlns:a16="http://schemas.microsoft.com/office/drawing/2014/main" id="{C90D02CC-B41A-74B0-9B9D-F87E2402096E}"/>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5" name="TextBox 4">
            <a:extLst>
              <a:ext uri="{FF2B5EF4-FFF2-40B4-BE49-F238E27FC236}">
                <a16:creationId xmlns:a16="http://schemas.microsoft.com/office/drawing/2014/main" id="{CC5E14EB-9C16-5331-6CB3-98642B507E60}"/>
              </a:ext>
            </a:extLst>
          </p:cNvPr>
          <p:cNvSpPr txBox="1"/>
          <p:nvPr/>
        </p:nvSpPr>
        <p:spPr>
          <a:xfrm>
            <a:off x="1691680" y="1357033"/>
            <a:ext cx="6046365" cy="2185214"/>
          </a:xfrm>
          <a:prstGeom prst="rect">
            <a:avLst/>
          </a:prstGeom>
          <a:noFill/>
        </p:spPr>
        <p:txBody>
          <a:bodyPr wrap="square">
            <a:spAutoFit/>
          </a:bodyPr>
          <a:lstStyle/>
          <a:p>
            <a:pPr>
              <a:buNone/>
            </a:pPr>
            <a:r>
              <a:rPr lang="en-US" b="1" dirty="0">
                <a:solidFill>
                  <a:schemeClr val="accent2"/>
                </a:solidFill>
              </a:rPr>
              <a:t>Question 4:</a:t>
            </a:r>
            <a:br>
              <a:rPr lang="en-US" dirty="0"/>
            </a:br>
            <a:r>
              <a:rPr lang="en-US" dirty="0"/>
              <a:t>Which asset class has become the dominant medium for illicit crypto transactions by share?</a:t>
            </a:r>
          </a:p>
          <a:p>
            <a:pPr>
              <a:buNone/>
            </a:pPr>
            <a:endParaRPr lang="en-US" dirty="0"/>
          </a:p>
          <a:p>
            <a:pPr>
              <a:buNone/>
            </a:pPr>
            <a:r>
              <a:rPr lang="en-US" sz="1600" b="1" dirty="0"/>
              <a:t>A. </a:t>
            </a:r>
            <a:r>
              <a:rPr lang="en-US" sz="1600" dirty="0"/>
              <a:t>Bitcoin (BTC)</a:t>
            </a:r>
            <a:br>
              <a:rPr lang="en-US" sz="1600" dirty="0"/>
            </a:br>
            <a:r>
              <a:rPr lang="en-US" sz="1600" b="1" dirty="0"/>
              <a:t>B. </a:t>
            </a:r>
            <a:r>
              <a:rPr lang="en-US" sz="1600" dirty="0"/>
              <a:t>Ether (ETH)</a:t>
            </a:r>
            <a:br>
              <a:rPr lang="en-US" sz="1600" dirty="0"/>
            </a:br>
            <a:r>
              <a:rPr lang="en-US" sz="1600" b="1" dirty="0">
                <a:solidFill>
                  <a:schemeClr val="accent5"/>
                </a:solidFill>
              </a:rPr>
              <a:t>C. </a:t>
            </a:r>
            <a:r>
              <a:rPr lang="en-US" sz="1600" dirty="0">
                <a:solidFill>
                  <a:schemeClr val="accent5"/>
                </a:solidFill>
              </a:rPr>
              <a:t>Stablecoins</a:t>
            </a:r>
            <a:br>
              <a:rPr lang="en-US" sz="1600" dirty="0"/>
            </a:br>
            <a:r>
              <a:rPr lang="en-US" sz="1600" b="1" dirty="0"/>
              <a:t>D. </a:t>
            </a:r>
            <a:r>
              <a:rPr lang="en-US" sz="1600" dirty="0"/>
              <a:t>NFTs</a:t>
            </a:r>
          </a:p>
        </p:txBody>
      </p:sp>
      <p:pic>
        <p:nvPicPr>
          <p:cNvPr id="2" name="Picture 2" descr="Questionary - free icon">
            <a:extLst>
              <a:ext uri="{FF2B5EF4-FFF2-40B4-BE49-F238E27FC236}">
                <a16:creationId xmlns:a16="http://schemas.microsoft.com/office/drawing/2014/main" id="{CDB749AD-5A8F-199D-0D5D-6C937F1EFD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9824" y="6203"/>
            <a:ext cx="1584176" cy="15841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6F97F33D-3F4B-0F09-D3FA-8D5D93D6BE19}"/>
              </a:ext>
            </a:extLst>
          </p:cNvPr>
          <p:cNvSpPr/>
          <p:nvPr/>
        </p:nvSpPr>
        <p:spPr>
          <a:xfrm>
            <a:off x="1763688" y="2931790"/>
            <a:ext cx="1368152" cy="288032"/>
          </a:xfrm>
          <a:prstGeom prst="roundRect">
            <a:avLst/>
          </a:prstGeom>
          <a:noFill/>
          <a:ln w="381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spTree>
    <p:extLst>
      <p:ext uri="{BB962C8B-B14F-4D97-AF65-F5344CB8AC3E}">
        <p14:creationId xmlns:p14="http://schemas.microsoft.com/office/powerpoint/2010/main" val="3568787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4713D-3A9C-22C4-FE1A-684B956B8286}"/>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4C5BB87-C3BC-D048-B3B2-9C956E9B98B1}"/>
              </a:ext>
            </a:extLst>
          </p:cNvPr>
          <p:cNvSpPr>
            <a:spLocks noGrp="1"/>
          </p:cNvSpPr>
          <p:nvPr>
            <p:ph type="sldNum" sz="quarter" idx="12"/>
          </p:nvPr>
        </p:nvSpPr>
        <p:spPr/>
        <p:txBody>
          <a:bodyPr/>
          <a:lstStyle/>
          <a:p>
            <a:fld id="{7F7992D7-3639-F149-BDDB-0721A26327F4}" type="slidenum">
              <a:rPr lang="en-US" smtClean="0"/>
              <a:t>19</a:t>
            </a:fld>
            <a:endParaRPr lang="en-US"/>
          </a:p>
        </p:txBody>
      </p:sp>
      <p:pic>
        <p:nvPicPr>
          <p:cNvPr id="7" name="Picture 6">
            <a:hlinkClick r:id="rId2"/>
            <a:extLst>
              <a:ext uri="{FF2B5EF4-FFF2-40B4-BE49-F238E27FC236}">
                <a16:creationId xmlns:a16="http://schemas.microsoft.com/office/drawing/2014/main" id="{27119786-9212-891B-ACAB-B4DC61E398DE}"/>
              </a:ext>
            </a:extLst>
          </p:cNvPr>
          <p:cNvPicPr>
            <a:picLocks noChangeAspect="1"/>
          </p:cNvPicPr>
          <p:nvPr/>
        </p:nvPicPr>
        <p:blipFill>
          <a:blip r:embed="rId3"/>
          <a:stretch>
            <a:fillRect/>
          </a:stretch>
        </p:blipFill>
        <p:spPr>
          <a:xfrm>
            <a:off x="303973" y="1863591"/>
            <a:ext cx="4010547" cy="2110348"/>
          </a:xfrm>
          <a:prstGeom prst="rect">
            <a:avLst/>
          </a:prstGeom>
        </p:spPr>
      </p:pic>
      <p:sp>
        <p:nvSpPr>
          <p:cNvPr id="9" name="TextBox 8">
            <a:extLst>
              <a:ext uri="{FF2B5EF4-FFF2-40B4-BE49-F238E27FC236}">
                <a16:creationId xmlns:a16="http://schemas.microsoft.com/office/drawing/2014/main" id="{7A0EE6BD-BA75-1E3A-71B7-09260CCEA1E9}"/>
              </a:ext>
            </a:extLst>
          </p:cNvPr>
          <p:cNvSpPr txBox="1"/>
          <p:nvPr/>
        </p:nvSpPr>
        <p:spPr>
          <a:xfrm>
            <a:off x="303973" y="1386292"/>
            <a:ext cx="3941769" cy="369332"/>
          </a:xfrm>
          <a:prstGeom prst="rect">
            <a:avLst/>
          </a:prstGeom>
          <a:noFill/>
        </p:spPr>
        <p:txBody>
          <a:bodyPr wrap="square">
            <a:spAutoFit/>
          </a:bodyPr>
          <a:lstStyle/>
          <a:p>
            <a:pPr algn="l">
              <a:buNone/>
            </a:pPr>
            <a:r>
              <a:rPr lang="en-GB" b="1" i="0">
                <a:solidFill>
                  <a:schemeClr val="tx2"/>
                </a:solidFill>
                <a:effectLst/>
                <a:latin typeface="LyonDisplay"/>
              </a:rPr>
              <a:t>TRM’s 2025 Crypto Crime Report</a:t>
            </a:r>
          </a:p>
        </p:txBody>
      </p:sp>
      <p:pic>
        <p:nvPicPr>
          <p:cNvPr id="11" name="Picture 10">
            <a:hlinkClick r:id="rId4"/>
            <a:extLst>
              <a:ext uri="{FF2B5EF4-FFF2-40B4-BE49-F238E27FC236}">
                <a16:creationId xmlns:a16="http://schemas.microsoft.com/office/drawing/2014/main" id="{EE138D84-2013-4252-767A-5E1413D72F1A}"/>
              </a:ext>
            </a:extLst>
          </p:cNvPr>
          <p:cNvPicPr>
            <a:picLocks noChangeAspect="1"/>
          </p:cNvPicPr>
          <p:nvPr/>
        </p:nvPicPr>
        <p:blipFill>
          <a:blip r:embed="rId5"/>
          <a:stretch>
            <a:fillRect/>
          </a:stretch>
        </p:blipFill>
        <p:spPr>
          <a:xfrm>
            <a:off x="4716016" y="1857832"/>
            <a:ext cx="3932165" cy="2580082"/>
          </a:xfrm>
          <a:prstGeom prst="rect">
            <a:avLst/>
          </a:prstGeom>
        </p:spPr>
      </p:pic>
      <p:sp>
        <p:nvSpPr>
          <p:cNvPr id="14" name="TextBox 13">
            <a:extLst>
              <a:ext uri="{FF2B5EF4-FFF2-40B4-BE49-F238E27FC236}">
                <a16:creationId xmlns:a16="http://schemas.microsoft.com/office/drawing/2014/main" id="{A26F6585-5D44-94DA-ECD2-0F8438861FD5}"/>
              </a:ext>
            </a:extLst>
          </p:cNvPr>
          <p:cNvSpPr txBox="1"/>
          <p:nvPr/>
        </p:nvSpPr>
        <p:spPr>
          <a:xfrm>
            <a:off x="4716016" y="1386292"/>
            <a:ext cx="4118698" cy="369332"/>
          </a:xfrm>
          <a:prstGeom prst="rect">
            <a:avLst/>
          </a:prstGeom>
          <a:noFill/>
        </p:spPr>
        <p:txBody>
          <a:bodyPr wrap="square">
            <a:spAutoFit/>
          </a:bodyPr>
          <a:lstStyle/>
          <a:p>
            <a:pPr algn="l">
              <a:buNone/>
            </a:pPr>
            <a:r>
              <a:rPr lang="en-GB" b="1" i="0" err="1">
                <a:solidFill>
                  <a:schemeClr val="tx2"/>
                </a:solidFill>
                <a:effectLst/>
                <a:latin typeface="LyonDisplay"/>
              </a:rPr>
              <a:t>Chainalysis</a:t>
            </a:r>
            <a:r>
              <a:rPr lang="en-GB" b="1" i="0">
                <a:solidFill>
                  <a:schemeClr val="tx2"/>
                </a:solidFill>
                <a:effectLst/>
                <a:latin typeface="LyonDisplay"/>
              </a:rPr>
              <a:t>’ 2025 Crypto Crime Report</a:t>
            </a:r>
          </a:p>
        </p:txBody>
      </p:sp>
      <p:sp>
        <p:nvSpPr>
          <p:cNvPr id="3" name="Content Placeholder 12">
            <a:extLst>
              <a:ext uri="{FF2B5EF4-FFF2-40B4-BE49-F238E27FC236}">
                <a16:creationId xmlns:a16="http://schemas.microsoft.com/office/drawing/2014/main" id="{5453651A-2A75-2854-FDA1-4903ECE1169B}"/>
              </a:ext>
            </a:extLst>
          </p:cNvPr>
          <p:cNvSpPr>
            <a:spLocks noGrp="1"/>
          </p:cNvSpPr>
          <p:nvPr>
            <p:ph idx="1"/>
          </p:nvPr>
        </p:nvSpPr>
        <p:spPr>
          <a:xfrm>
            <a:off x="193496" y="463538"/>
            <a:ext cx="8530901" cy="922753"/>
          </a:xfrm>
        </p:spPr>
        <p:style>
          <a:lnRef idx="3">
            <a:schemeClr val="lt1"/>
          </a:lnRef>
          <a:fillRef idx="1">
            <a:schemeClr val="accent2"/>
          </a:fillRef>
          <a:effectRef idx="1">
            <a:schemeClr val="accent2"/>
          </a:effectRef>
          <a:fontRef idx="minor">
            <a:schemeClr val="lt1"/>
          </a:fontRef>
        </p:style>
        <p:txBody>
          <a:bodyPr/>
          <a:lstStyle/>
          <a:p>
            <a:pPr marL="0" indent="0" algn="ctr">
              <a:buNone/>
            </a:pPr>
            <a:endParaRPr lang="en-US" sz="1400" b="1" i="1" dirty="0">
              <a:solidFill>
                <a:schemeClr val="bg1"/>
              </a:solidFill>
            </a:endParaRPr>
          </a:p>
          <a:p>
            <a:pPr marL="0" indent="0" algn="ctr">
              <a:buNone/>
            </a:pPr>
            <a:r>
              <a:rPr lang="en-US" sz="1400" b="1" i="1" dirty="0">
                <a:solidFill>
                  <a:schemeClr val="bg1"/>
                </a:solidFill>
              </a:rPr>
              <a:t>Stablecoins, praised for their price stability and efficiency, are drawing growing scrutiny from regulators and industry stakeholders over their potential misuse and associated financial integrity risks.</a:t>
            </a:r>
            <a:endParaRPr lang="en-GB" sz="1400" b="1" i="1" dirty="0">
              <a:solidFill>
                <a:schemeClr val="bg1"/>
              </a:solidFill>
            </a:endParaRPr>
          </a:p>
        </p:txBody>
      </p:sp>
    </p:spTree>
    <p:extLst>
      <p:ext uri="{BB962C8B-B14F-4D97-AF65-F5344CB8AC3E}">
        <p14:creationId xmlns:p14="http://schemas.microsoft.com/office/powerpoint/2010/main" val="1449491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F5F73-8FA2-5975-A378-65A95531652F}"/>
              </a:ext>
            </a:extLst>
          </p:cNvPr>
          <p:cNvSpPr>
            <a:spLocks noGrp="1"/>
          </p:cNvSpPr>
          <p:nvPr>
            <p:ph type="title"/>
          </p:nvPr>
        </p:nvSpPr>
        <p:spPr/>
        <p:txBody>
          <a:bodyPr>
            <a:normAutofit/>
          </a:bodyPr>
          <a:lstStyle/>
          <a:p>
            <a:r>
              <a:rPr lang="en-IE" dirty="0"/>
              <a:t>Please reply to these questions</a:t>
            </a:r>
            <a:endParaRPr lang="en-LU" dirty="0"/>
          </a:p>
        </p:txBody>
      </p:sp>
      <p:sp>
        <p:nvSpPr>
          <p:cNvPr id="12" name="Date Placeholder 11">
            <a:extLst>
              <a:ext uri="{FF2B5EF4-FFF2-40B4-BE49-F238E27FC236}">
                <a16:creationId xmlns:a16="http://schemas.microsoft.com/office/drawing/2014/main" id="{E5025139-7B2F-1FF8-0EFF-C5319FF6A2D2}"/>
              </a:ext>
            </a:extLst>
          </p:cNvPr>
          <p:cNvSpPr>
            <a:spLocks noGrp="1"/>
          </p:cNvSpPr>
          <p:nvPr>
            <p:ph type="dt" sz="half" idx="13"/>
          </p:nvPr>
        </p:nvSpPr>
        <p:spPr/>
        <p:txBody>
          <a:bodyPr/>
          <a:lstStyle/>
          <a:p>
            <a:fld id="{18C2D962-829C-49B0-993A-82D632F81DB2}" type="datetime1">
              <a:rPr lang="en-IE" smtClean="0"/>
              <a:t>14/04/2026</a:t>
            </a:fld>
            <a:endParaRPr lang="en-BE" dirty="0"/>
          </a:p>
        </p:txBody>
      </p:sp>
      <p:sp>
        <p:nvSpPr>
          <p:cNvPr id="13" name="Slide Number Placeholder 12">
            <a:extLst>
              <a:ext uri="{FF2B5EF4-FFF2-40B4-BE49-F238E27FC236}">
                <a16:creationId xmlns:a16="http://schemas.microsoft.com/office/drawing/2014/main" id="{501A44BD-7BE7-7173-3A46-FC1821C39745}"/>
              </a:ext>
            </a:extLst>
          </p:cNvPr>
          <p:cNvSpPr>
            <a:spLocks noGrp="1"/>
          </p:cNvSpPr>
          <p:nvPr>
            <p:ph type="sldNum" sz="quarter" idx="4"/>
          </p:nvPr>
        </p:nvSpPr>
        <p:spPr/>
        <p:txBody>
          <a:bodyPr/>
          <a:lstStyle/>
          <a:p>
            <a:fld id="{43E5D205-B93B-2A4B-AAD3-B256BCBB8D41}" type="slidenum">
              <a:rPr lang="en-BE" smtClean="0"/>
              <a:pPr/>
              <a:t>2</a:t>
            </a:fld>
            <a:endParaRPr lang="en-BE" dirty="0"/>
          </a:p>
        </p:txBody>
      </p:sp>
      <p:sp>
        <p:nvSpPr>
          <p:cNvPr id="16" name="TextBox 15">
            <a:extLst>
              <a:ext uri="{FF2B5EF4-FFF2-40B4-BE49-F238E27FC236}">
                <a16:creationId xmlns:a16="http://schemas.microsoft.com/office/drawing/2014/main" id="{D9882ACD-141E-151C-65D0-49CC1DC8F09F}"/>
              </a:ext>
            </a:extLst>
          </p:cNvPr>
          <p:cNvSpPr txBox="1"/>
          <p:nvPr/>
        </p:nvSpPr>
        <p:spPr>
          <a:xfrm>
            <a:off x="3851920" y="352276"/>
            <a:ext cx="4581426" cy="369332"/>
          </a:xfrm>
          <a:prstGeom prst="rect">
            <a:avLst/>
          </a:prstGeom>
          <a:noFill/>
        </p:spPr>
        <p:txBody>
          <a:bodyPr wrap="square">
            <a:spAutoFit/>
          </a:bodyPr>
          <a:lstStyle/>
          <a:p>
            <a:r>
              <a:rPr lang="en-GB" dirty="0"/>
              <a:t>https://www.menti.com/alncnau18tyt</a:t>
            </a:r>
          </a:p>
        </p:txBody>
      </p:sp>
      <p:pic>
        <p:nvPicPr>
          <p:cNvPr id="20" name="Picture 19" descr="A qr code with a black and white background&#10;&#10;AI-generated content may be incorrect.">
            <a:extLst>
              <a:ext uri="{FF2B5EF4-FFF2-40B4-BE49-F238E27FC236}">
                <a16:creationId xmlns:a16="http://schemas.microsoft.com/office/drawing/2014/main" id="{D4C6A9B4-6F27-B045-FF0C-36FCBFB40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7172" y="950580"/>
            <a:ext cx="3075806" cy="3075806"/>
          </a:xfrm>
          <a:prstGeom prst="rect">
            <a:avLst/>
          </a:prstGeom>
        </p:spPr>
      </p:pic>
      <p:pic>
        <p:nvPicPr>
          <p:cNvPr id="5122" name="Picture 2" descr="Mentimeter - Interactive Presentations Reviews 2021: Details, Pricing ...">
            <a:extLst>
              <a:ext uri="{FF2B5EF4-FFF2-40B4-BE49-F238E27FC236}">
                <a16:creationId xmlns:a16="http://schemas.microsoft.com/office/drawing/2014/main" id="{661FE344-15F5-D408-6947-DCCD7B9E1D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68" y="1491630"/>
            <a:ext cx="3267131" cy="1715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0796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D14A7-9BE0-062B-5142-627AD2A92E89}"/>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3633073-6563-6800-7A0C-B7A2D6C21A0C}"/>
              </a:ext>
            </a:extLst>
          </p:cNvPr>
          <p:cNvSpPr>
            <a:spLocks noGrp="1"/>
          </p:cNvSpPr>
          <p:nvPr>
            <p:ph type="sldNum" sz="quarter" idx="12"/>
          </p:nvPr>
        </p:nvSpPr>
        <p:spPr/>
        <p:txBody>
          <a:bodyPr/>
          <a:lstStyle/>
          <a:p>
            <a:fld id="{7F7992D7-3639-F149-BDDB-0721A26327F4}" type="slidenum">
              <a:rPr lang="en-US" smtClean="0"/>
              <a:t>20</a:t>
            </a:fld>
            <a:endParaRPr lang="en-US"/>
          </a:p>
        </p:txBody>
      </p:sp>
      <p:sp>
        <p:nvSpPr>
          <p:cNvPr id="8" name="TextBox 7">
            <a:extLst>
              <a:ext uri="{FF2B5EF4-FFF2-40B4-BE49-F238E27FC236}">
                <a16:creationId xmlns:a16="http://schemas.microsoft.com/office/drawing/2014/main" id="{3DA3A16C-D897-E7B7-4F41-DCBDE87324D7}"/>
              </a:ext>
            </a:extLst>
          </p:cNvPr>
          <p:cNvSpPr txBox="1"/>
          <p:nvPr/>
        </p:nvSpPr>
        <p:spPr>
          <a:xfrm>
            <a:off x="395536" y="819894"/>
            <a:ext cx="3744416" cy="313932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just"/>
            <a:r>
              <a:rPr lang="en-GB" sz="1100" b="1" dirty="0">
                <a:solidFill>
                  <a:schemeClr val="accent5"/>
                </a:solidFill>
              </a:rPr>
              <a:t>Existing risk increasing indicators</a:t>
            </a:r>
          </a:p>
          <a:p>
            <a:pPr algn="just"/>
            <a:endParaRPr lang="en-GB" sz="1100" dirty="0"/>
          </a:p>
          <a:p>
            <a:pPr marL="112950" lvl="0" indent="-285750" algn="just">
              <a:buFont typeface="Arial" panose="020B0604020202020204" pitchFamily="34" charset="0"/>
              <a:buChar char="•"/>
            </a:pPr>
            <a:r>
              <a:rPr lang="en-GB" sz="1100" dirty="0"/>
              <a:t>The largest existing stablecoin, </a:t>
            </a:r>
            <a:r>
              <a:rPr lang="en-GB" sz="1100" dirty="0">
                <a:solidFill>
                  <a:schemeClr val="accent3"/>
                </a:solidFill>
              </a:rPr>
              <a:t>Tether</a:t>
            </a:r>
            <a:r>
              <a:rPr lang="en-GB" sz="1100" dirty="0"/>
              <a:t>, has been increasingly tied to ML/TF and sanctions evasion cases. Tether is investing in other stablecoin providers in the EU.</a:t>
            </a:r>
          </a:p>
          <a:p>
            <a:pPr marL="112950" lvl="0" indent="-285750" algn="just">
              <a:buFont typeface="Arial" panose="020B0604020202020204" pitchFamily="34" charset="0"/>
              <a:buChar char="•"/>
            </a:pPr>
            <a:r>
              <a:rPr lang="en-GB" sz="1100" dirty="0">
                <a:solidFill>
                  <a:schemeClr val="accent3"/>
                </a:solidFill>
              </a:rPr>
              <a:t>Unauthorised stablecoins are still being made available</a:t>
            </a:r>
            <a:r>
              <a:rPr lang="en-GB" sz="1100" dirty="0"/>
              <a:t> in the EU</a:t>
            </a:r>
          </a:p>
          <a:p>
            <a:pPr marL="112950" lvl="0" indent="-285750" algn="just">
              <a:buFont typeface="Arial" panose="020B0604020202020204" pitchFamily="34" charset="0"/>
              <a:buChar char="•"/>
            </a:pPr>
            <a:r>
              <a:rPr lang="en-GB" sz="1100" dirty="0"/>
              <a:t>Banking Circle, a payments bank issuing EURI stablecoin, has agreed with Binance (also on the spotlight for compliance reasons) to facilitate EURI payments on the Binance Pay platform.</a:t>
            </a:r>
          </a:p>
          <a:p>
            <a:pPr marL="112950" lvl="0" indent="-285750" algn="just">
              <a:buFont typeface="Arial" panose="020B0604020202020204" pitchFamily="34" charset="0"/>
              <a:buChar char="•"/>
            </a:pPr>
            <a:r>
              <a:rPr lang="en-GB" sz="1100" dirty="0">
                <a:solidFill>
                  <a:schemeClr val="accent3"/>
                </a:solidFill>
              </a:rPr>
              <a:t>Multi-issuance</a:t>
            </a:r>
            <a:r>
              <a:rPr lang="en-GB" sz="1100" dirty="0"/>
              <a:t> w</a:t>
            </a:r>
            <a:r>
              <a:rPr lang="en-US" sz="1100" dirty="0"/>
              <a:t>here multiple entities are involved in issuing, distributing, or managing a single stablecoin, can increase opacity in governance and accountability. This fragmentation may complicate the identification of responsible parties, weaken oversight, and create gaps in AML/CFT compliance, particularly in cross-border contexts.</a:t>
            </a:r>
            <a:endParaRPr lang="en-GB" sz="1100" dirty="0"/>
          </a:p>
        </p:txBody>
      </p:sp>
      <p:sp>
        <p:nvSpPr>
          <p:cNvPr id="12" name="TextBox 11">
            <a:extLst>
              <a:ext uri="{FF2B5EF4-FFF2-40B4-BE49-F238E27FC236}">
                <a16:creationId xmlns:a16="http://schemas.microsoft.com/office/drawing/2014/main" id="{3361FEDD-8971-C395-32BB-6E3DB30FFF78}"/>
              </a:ext>
            </a:extLst>
          </p:cNvPr>
          <p:cNvSpPr txBox="1"/>
          <p:nvPr/>
        </p:nvSpPr>
        <p:spPr>
          <a:xfrm>
            <a:off x="4283968" y="627533"/>
            <a:ext cx="4464496" cy="3524042"/>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square">
            <a:spAutoFit/>
          </a:bodyPr>
          <a:lstStyle/>
          <a:p>
            <a:pPr algn="just"/>
            <a:r>
              <a:rPr lang="en-GB" sz="1400" b="1" dirty="0">
                <a:solidFill>
                  <a:schemeClr val="accent5"/>
                </a:solidFill>
              </a:rPr>
              <a:t>Key ML/TF risks</a:t>
            </a:r>
            <a:endParaRPr lang="en-GB" sz="1400" dirty="0">
              <a:solidFill>
                <a:schemeClr val="accent5"/>
              </a:solidFill>
            </a:endParaRPr>
          </a:p>
          <a:p>
            <a:pPr algn="just"/>
            <a:endParaRPr lang="en-US" sz="1400" b="1" dirty="0"/>
          </a:p>
          <a:p>
            <a:pPr marL="285750" indent="-285750" algn="just">
              <a:buFont typeface="Arial" panose="020B0604020202020204" pitchFamily="34" charset="0"/>
              <a:buChar char="•"/>
            </a:pPr>
            <a:r>
              <a:rPr lang="en-US" sz="1200" b="1" dirty="0">
                <a:solidFill>
                  <a:schemeClr val="tx1"/>
                </a:solidFill>
              </a:rPr>
              <a:t>Lack of transparency in secondary markets when EMTs/ARTs are not exchanged through regulated players </a:t>
            </a:r>
            <a:r>
              <a:rPr lang="en-US" sz="1200" dirty="0">
                <a:solidFill>
                  <a:schemeClr val="tx1"/>
                </a:solidFill>
              </a:rPr>
              <a:t>– such as those facilitated through peer-to-peer (P2P) platforms – where KYC requirements are not consistently enforced, exacerbates this issue. Conversions can occur without proper scrutiny, leading to illicit funds being integrated into the financial system.</a:t>
            </a:r>
          </a:p>
          <a:p>
            <a:pPr marL="285750" indent="-285750" algn="just">
              <a:buFont typeface="Arial" panose="020B0604020202020204" pitchFamily="34" charset="0"/>
              <a:buChar char="•"/>
            </a:pPr>
            <a:r>
              <a:rPr lang="en-US" sz="1200" b="1" dirty="0">
                <a:solidFill>
                  <a:schemeClr val="tx1"/>
                </a:solidFill>
              </a:rPr>
              <a:t>Even when the secondary market players are regulated, they often have AML/CFT deficiencies.</a:t>
            </a:r>
          </a:p>
          <a:p>
            <a:pPr marL="285750" indent="-285750" algn="just">
              <a:buFont typeface="Arial" panose="020B0604020202020204" pitchFamily="34" charset="0"/>
              <a:buChar char="•"/>
            </a:pPr>
            <a:r>
              <a:rPr lang="en-US" sz="1200" dirty="0">
                <a:solidFill>
                  <a:schemeClr val="tx1"/>
                </a:solidFill>
              </a:rPr>
              <a:t>Extent of risk exposure also depends on the type of business model, for instance: </a:t>
            </a:r>
          </a:p>
          <a:p>
            <a:pPr marL="800100" lvl="1" indent="-285750" algn="just">
              <a:buFont typeface="Arial" panose="020B0604020202020204" pitchFamily="34" charset="0"/>
              <a:buChar char="•"/>
            </a:pPr>
            <a:r>
              <a:rPr lang="en-US" sz="1050" dirty="0">
                <a:solidFill>
                  <a:schemeClr val="tx1"/>
                </a:solidFill>
              </a:rPr>
              <a:t>An </a:t>
            </a:r>
            <a:r>
              <a:rPr lang="en-US" sz="1050" b="1" dirty="0">
                <a:solidFill>
                  <a:schemeClr val="tx1"/>
                </a:solidFill>
              </a:rPr>
              <a:t>open-loop system </a:t>
            </a:r>
            <a:r>
              <a:rPr lang="en-US" sz="1050" dirty="0">
                <a:solidFill>
                  <a:schemeClr val="tx1"/>
                </a:solidFill>
              </a:rPr>
              <a:t>(e.g. a stablecoin that can be used across different platforms or withdrawn into fiat) generally poses more risk and requires more intensive monitoring.</a:t>
            </a:r>
          </a:p>
          <a:p>
            <a:pPr marL="800100" lvl="1" indent="-285750" algn="just">
              <a:buFont typeface="Arial" panose="020B0604020202020204" pitchFamily="34" charset="0"/>
              <a:buChar char="•"/>
            </a:pPr>
            <a:r>
              <a:rPr lang="en-US" sz="1050" dirty="0">
                <a:solidFill>
                  <a:schemeClr val="tx1"/>
                </a:solidFill>
              </a:rPr>
              <a:t>A </a:t>
            </a:r>
            <a:r>
              <a:rPr lang="en-US" sz="1050" b="1" dirty="0">
                <a:solidFill>
                  <a:schemeClr val="tx1"/>
                </a:solidFill>
              </a:rPr>
              <a:t>closed-loop system </a:t>
            </a:r>
            <a:r>
              <a:rPr lang="en-US" sz="1050" dirty="0">
                <a:solidFill>
                  <a:schemeClr val="tx1"/>
                </a:solidFill>
              </a:rPr>
              <a:t>(e.g. a stablecoin that can only be used within a single platform or ecosystem) </a:t>
            </a:r>
            <a:r>
              <a:rPr lang="en-US" sz="1050" i="1" dirty="0">
                <a:solidFill>
                  <a:schemeClr val="tx1"/>
                </a:solidFill>
              </a:rPr>
              <a:t>might</a:t>
            </a:r>
            <a:r>
              <a:rPr lang="en-US" sz="1050" dirty="0">
                <a:solidFill>
                  <a:schemeClr val="tx1"/>
                </a:solidFill>
              </a:rPr>
              <a:t> have lower risk, so the monitoring might not need to be as heavy</a:t>
            </a:r>
          </a:p>
        </p:txBody>
      </p:sp>
    </p:spTree>
    <p:extLst>
      <p:ext uri="{BB962C8B-B14F-4D97-AF65-F5344CB8AC3E}">
        <p14:creationId xmlns:p14="http://schemas.microsoft.com/office/powerpoint/2010/main" val="920164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F5F73-8FA2-5975-A378-65A95531652F}"/>
              </a:ext>
            </a:extLst>
          </p:cNvPr>
          <p:cNvSpPr>
            <a:spLocks noGrp="1"/>
          </p:cNvSpPr>
          <p:nvPr>
            <p:ph type="title"/>
          </p:nvPr>
        </p:nvSpPr>
        <p:spPr/>
        <p:txBody>
          <a:bodyPr/>
          <a:lstStyle/>
          <a:p>
            <a:r>
              <a:rPr lang="en-IE" dirty="0"/>
              <a:t>AMLA priorities in the </a:t>
            </a:r>
            <a:r>
              <a:rPr lang="en-IE" dirty="0" err="1"/>
              <a:t>cryptosphere</a:t>
            </a:r>
            <a:endParaRPr lang="en-LU" dirty="0"/>
          </a:p>
        </p:txBody>
      </p:sp>
      <p:sp>
        <p:nvSpPr>
          <p:cNvPr id="13" name="Slide Number Placeholder 12">
            <a:extLst>
              <a:ext uri="{FF2B5EF4-FFF2-40B4-BE49-F238E27FC236}">
                <a16:creationId xmlns:a16="http://schemas.microsoft.com/office/drawing/2014/main" id="{501A44BD-7BE7-7173-3A46-FC1821C39745}"/>
              </a:ext>
            </a:extLst>
          </p:cNvPr>
          <p:cNvSpPr>
            <a:spLocks noGrp="1"/>
          </p:cNvSpPr>
          <p:nvPr>
            <p:ph type="sldNum" sz="quarter" idx="4"/>
          </p:nvPr>
        </p:nvSpPr>
        <p:spPr/>
        <p:txBody>
          <a:bodyPr/>
          <a:lstStyle/>
          <a:p>
            <a:fld id="{43E5D205-B93B-2A4B-AAD3-B256BCBB8D41}" type="slidenum">
              <a:rPr lang="en-BE" smtClean="0"/>
              <a:pPr/>
              <a:t>21</a:t>
            </a:fld>
            <a:endParaRPr lang="en-BE" dirty="0"/>
          </a:p>
        </p:txBody>
      </p:sp>
      <p:sp>
        <p:nvSpPr>
          <p:cNvPr id="12" name="Date Placeholder 11">
            <a:extLst>
              <a:ext uri="{FF2B5EF4-FFF2-40B4-BE49-F238E27FC236}">
                <a16:creationId xmlns:a16="http://schemas.microsoft.com/office/drawing/2014/main" id="{E5025139-7B2F-1FF8-0EFF-C5319FF6A2D2}"/>
              </a:ext>
            </a:extLst>
          </p:cNvPr>
          <p:cNvSpPr>
            <a:spLocks noGrp="1"/>
          </p:cNvSpPr>
          <p:nvPr>
            <p:ph type="dt" sz="half" idx="2"/>
          </p:nvPr>
        </p:nvSpPr>
        <p:spPr/>
        <p:txBody>
          <a:bodyPr/>
          <a:lstStyle/>
          <a:p>
            <a:fld id="{18C2D962-829C-49B0-993A-82D632F81DB2}" type="datetime1">
              <a:rPr lang="en-IE" smtClean="0"/>
              <a:t>14/04/2026</a:t>
            </a:fld>
            <a:endParaRPr lang="en-BE" dirty="0"/>
          </a:p>
        </p:txBody>
      </p:sp>
      <p:sp>
        <p:nvSpPr>
          <p:cNvPr id="5" name="Text Placeholder 4">
            <a:extLst>
              <a:ext uri="{FF2B5EF4-FFF2-40B4-BE49-F238E27FC236}">
                <a16:creationId xmlns:a16="http://schemas.microsoft.com/office/drawing/2014/main" id="{59730006-2D40-33BC-C388-497815A5F84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42014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p:cNvSpPr>
            <a:spLocks noGrp="1"/>
          </p:cNvSpPr>
          <p:nvPr>
            <p:ph type="title"/>
          </p:nvPr>
        </p:nvSpPr>
        <p:spPr/>
        <p:txBody>
          <a:bodyPr anchor="ctr">
            <a:normAutofit/>
          </a:bodyPr>
          <a:lstStyle/>
          <a:p>
            <a:r>
              <a:rPr lang="en-US" dirty="0"/>
              <a:t>What is coming next on crypto?</a:t>
            </a:r>
            <a:endParaRPr lang="en-GB" dirty="0"/>
          </a:p>
        </p:txBody>
      </p:sp>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22</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pic>
        <p:nvPicPr>
          <p:cNvPr id="14" name="Picture 13">
            <a:hlinkClick r:id="rId3"/>
            <a:extLst>
              <a:ext uri="{FF2B5EF4-FFF2-40B4-BE49-F238E27FC236}">
                <a16:creationId xmlns:a16="http://schemas.microsoft.com/office/drawing/2014/main" id="{438E6916-AA48-0528-A722-54335255BC44}"/>
              </a:ext>
            </a:extLst>
          </p:cNvPr>
          <p:cNvPicPr>
            <a:picLocks noChangeAspect="1"/>
          </p:cNvPicPr>
          <p:nvPr/>
        </p:nvPicPr>
        <p:blipFill>
          <a:blip r:embed="rId4"/>
          <a:stretch>
            <a:fillRect/>
          </a:stretch>
        </p:blipFill>
        <p:spPr>
          <a:xfrm>
            <a:off x="4427984" y="1002061"/>
            <a:ext cx="4499992" cy="3723990"/>
          </a:xfrm>
          <a:prstGeom prst="rect">
            <a:avLst/>
          </a:prstGeom>
        </p:spPr>
      </p:pic>
      <p:sp>
        <p:nvSpPr>
          <p:cNvPr id="18" name="TextBox 17">
            <a:extLst>
              <a:ext uri="{FF2B5EF4-FFF2-40B4-BE49-F238E27FC236}">
                <a16:creationId xmlns:a16="http://schemas.microsoft.com/office/drawing/2014/main" id="{D25DD918-5035-E35B-DE2F-9097F280E8DE}"/>
              </a:ext>
            </a:extLst>
          </p:cNvPr>
          <p:cNvSpPr txBox="1"/>
          <p:nvPr/>
        </p:nvSpPr>
        <p:spPr>
          <a:xfrm>
            <a:off x="628650" y="1347614"/>
            <a:ext cx="3146254" cy="313932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endParaRPr lang="en-US" sz="1100" i="1" dirty="0"/>
          </a:p>
          <a:p>
            <a:pPr algn="just"/>
            <a:r>
              <a:rPr lang="en-US" sz="1100" i="1" dirty="0"/>
              <a:t>“We </a:t>
            </a:r>
            <a:r>
              <a:rPr lang="en-US" sz="1100" b="1" i="1" dirty="0">
                <a:solidFill>
                  <a:schemeClr val="accent2"/>
                </a:solidFill>
              </a:rPr>
              <a:t>welcome the development of new technologies and business models</a:t>
            </a:r>
            <a:r>
              <a:rPr lang="en-US" sz="1100" i="1" dirty="0"/>
              <a:t>. However, it is essential that in the light of a new regulatory framework and major transformation of the crypto-assets sector, </a:t>
            </a:r>
            <a:r>
              <a:rPr lang="en-US" sz="1100" b="1" i="1" dirty="0">
                <a:solidFill>
                  <a:schemeClr val="accent2"/>
                </a:solidFill>
              </a:rPr>
              <a:t>Europe is adequately protected from the risks </a:t>
            </a:r>
            <a:r>
              <a:rPr lang="en-US" sz="1100" i="1" dirty="0"/>
              <a:t>of money laundering and terrorist financing stemming from this sector.” said Bruna </a:t>
            </a:r>
            <a:r>
              <a:rPr lang="en-US" sz="1100" i="1" dirty="0" err="1"/>
              <a:t>Szego</a:t>
            </a:r>
            <a:r>
              <a:rPr lang="en-US" sz="1100" i="1" dirty="0"/>
              <a:t>, Chair of AMLA.</a:t>
            </a:r>
          </a:p>
          <a:p>
            <a:pPr algn="just"/>
            <a:endParaRPr lang="en-US" sz="1100" i="1" dirty="0"/>
          </a:p>
          <a:p>
            <a:pPr algn="just"/>
            <a:r>
              <a:rPr lang="en-US" sz="1100" i="1" dirty="0"/>
              <a:t>The Authority will </a:t>
            </a:r>
            <a:r>
              <a:rPr lang="en-US" sz="1100" b="1" i="1" dirty="0">
                <a:solidFill>
                  <a:schemeClr val="accent2"/>
                </a:solidFill>
              </a:rPr>
              <a:t>work closely </a:t>
            </a:r>
            <a:r>
              <a:rPr lang="en-US" sz="1100" i="1" dirty="0"/>
              <a:t>with other European authorities and the National Competent Authorities (NCAs) to coordinate actions to ensure effective outcomes. </a:t>
            </a:r>
            <a:r>
              <a:rPr lang="en-US" sz="1100" b="1" i="1" u="sng" dirty="0">
                <a:solidFill>
                  <a:schemeClr val="accent6"/>
                </a:solidFill>
              </a:rPr>
              <a:t>Crypto-asset service providers (CASPs) and their supervision are therefore featuring prominently in AMLA’s recently published Work </a:t>
            </a:r>
            <a:r>
              <a:rPr lang="en-US" sz="1100" b="1" i="1" u="sng" dirty="0" err="1">
                <a:solidFill>
                  <a:schemeClr val="accent6"/>
                </a:solidFill>
              </a:rPr>
              <a:t>Programme</a:t>
            </a:r>
            <a:r>
              <a:rPr lang="en-US" sz="1100" b="1" i="1" u="sng" dirty="0">
                <a:solidFill>
                  <a:schemeClr val="accent6"/>
                </a:solidFill>
              </a:rPr>
              <a:t> for 2025.</a:t>
            </a:r>
          </a:p>
          <a:p>
            <a:pPr algn="just"/>
            <a:endParaRPr lang="en-GB" sz="1100" b="1" i="1" u="sng" dirty="0">
              <a:solidFill>
                <a:schemeClr val="accent6"/>
              </a:solidFill>
            </a:endParaRPr>
          </a:p>
        </p:txBody>
      </p:sp>
    </p:spTree>
    <p:extLst>
      <p:ext uri="{BB962C8B-B14F-4D97-AF65-F5344CB8AC3E}">
        <p14:creationId xmlns:p14="http://schemas.microsoft.com/office/powerpoint/2010/main" val="36822152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p:cNvSpPr>
            <a:spLocks noGrp="1"/>
          </p:cNvSpPr>
          <p:nvPr>
            <p:ph type="title"/>
          </p:nvPr>
        </p:nvSpPr>
        <p:spPr/>
        <p:txBody>
          <a:bodyPr anchor="ctr">
            <a:normAutofit/>
          </a:bodyPr>
          <a:lstStyle/>
          <a:p>
            <a:r>
              <a:rPr lang="en-US" dirty="0"/>
              <a:t>What is coming next on crypto?</a:t>
            </a:r>
            <a:endParaRPr lang="en-GB" dirty="0"/>
          </a:p>
        </p:txBody>
      </p:sp>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23</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graphicFrame>
        <p:nvGraphicFramePr>
          <p:cNvPr id="9" name="Content Placeholder 8">
            <a:extLst>
              <a:ext uri="{FF2B5EF4-FFF2-40B4-BE49-F238E27FC236}">
                <a16:creationId xmlns:a16="http://schemas.microsoft.com/office/drawing/2014/main" id="{450962B2-F44B-ED6E-8928-DB859AA88EAB}"/>
              </a:ext>
            </a:extLst>
          </p:cNvPr>
          <p:cNvGraphicFramePr>
            <a:graphicFrameLocks noGrp="1"/>
          </p:cNvGraphicFramePr>
          <p:nvPr>
            <p:ph sz="half" idx="1"/>
          </p:nvPr>
        </p:nvGraphicFramePr>
        <p:xfrm>
          <a:off x="2628900" y="1131590"/>
          <a:ext cx="3886200" cy="3263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 name="Straight Arrow Connector 2">
            <a:extLst>
              <a:ext uri="{FF2B5EF4-FFF2-40B4-BE49-F238E27FC236}">
                <a16:creationId xmlns:a16="http://schemas.microsoft.com/office/drawing/2014/main" id="{D7A3057E-B83C-CEBD-5830-8D8FA5953D29}"/>
              </a:ext>
            </a:extLst>
          </p:cNvPr>
          <p:cNvCxnSpPr>
            <a:cxnSpLocks/>
          </p:cNvCxnSpPr>
          <p:nvPr/>
        </p:nvCxnSpPr>
        <p:spPr>
          <a:xfrm>
            <a:off x="4788024" y="1563638"/>
            <a:ext cx="864096"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4" name="TextBox 3">
            <a:extLst>
              <a:ext uri="{FF2B5EF4-FFF2-40B4-BE49-F238E27FC236}">
                <a16:creationId xmlns:a16="http://schemas.microsoft.com/office/drawing/2014/main" id="{E0F085F6-0287-BC73-AB5B-280C18ED9622}"/>
              </a:ext>
            </a:extLst>
          </p:cNvPr>
          <p:cNvSpPr txBox="1"/>
          <p:nvPr/>
        </p:nvSpPr>
        <p:spPr>
          <a:xfrm>
            <a:off x="5652120" y="1416367"/>
            <a:ext cx="2251514" cy="646331"/>
          </a:xfrm>
          <a:prstGeom prst="rect">
            <a:avLst/>
          </a:prstGeom>
          <a:noFill/>
        </p:spPr>
        <p:txBody>
          <a:bodyPr wrap="square" rtlCol="0">
            <a:spAutoFit/>
          </a:bodyPr>
          <a:lstStyle/>
          <a:p>
            <a:pPr algn="just"/>
            <a:r>
              <a:rPr lang="en-US" sz="1200" dirty="0"/>
              <a:t>3. Mandated to make use of its powers in relation to </a:t>
            </a:r>
            <a:r>
              <a:rPr lang="en-US" sz="1200" b="1" u="sng" dirty="0"/>
              <a:t>significant</a:t>
            </a:r>
            <a:r>
              <a:rPr lang="en-US" sz="1200" dirty="0"/>
              <a:t> </a:t>
            </a:r>
            <a:r>
              <a:rPr lang="en-US" sz="1200" b="1" dirty="0"/>
              <a:t>CASPs</a:t>
            </a:r>
            <a:r>
              <a:rPr lang="en-US" sz="1200" dirty="0"/>
              <a:t>.</a:t>
            </a:r>
            <a:endParaRPr lang="en-GB" sz="1200" dirty="0"/>
          </a:p>
        </p:txBody>
      </p:sp>
      <p:sp>
        <p:nvSpPr>
          <p:cNvPr id="6" name="TextBox 5">
            <a:extLst>
              <a:ext uri="{FF2B5EF4-FFF2-40B4-BE49-F238E27FC236}">
                <a16:creationId xmlns:a16="http://schemas.microsoft.com/office/drawing/2014/main" id="{DCDD2285-5F55-8E31-1C74-06B38FE73B41}"/>
              </a:ext>
            </a:extLst>
          </p:cNvPr>
          <p:cNvSpPr txBox="1"/>
          <p:nvPr/>
        </p:nvSpPr>
        <p:spPr>
          <a:xfrm>
            <a:off x="6228184" y="2571750"/>
            <a:ext cx="2613753" cy="646331"/>
          </a:xfrm>
          <a:prstGeom prst="rect">
            <a:avLst/>
          </a:prstGeom>
          <a:noFill/>
        </p:spPr>
        <p:txBody>
          <a:bodyPr wrap="square">
            <a:spAutoFit/>
          </a:bodyPr>
          <a:lstStyle/>
          <a:p>
            <a:pPr algn="just"/>
            <a:r>
              <a:rPr lang="en-US" sz="1200" dirty="0"/>
              <a:t>2. Mandated with the direct supervision of </a:t>
            </a:r>
            <a:r>
              <a:rPr lang="en-US" sz="1200" b="1" dirty="0"/>
              <a:t>issuers of </a:t>
            </a:r>
            <a:r>
              <a:rPr lang="en-US" sz="1200" b="1" u="sng" dirty="0"/>
              <a:t>significant</a:t>
            </a:r>
            <a:r>
              <a:rPr lang="en-US" sz="1200" b="1" dirty="0"/>
              <a:t> ARTs</a:t>
            </a:r>
            <a:r>
              <a:rPr lang="en-US" sz="1200" dirty="0"/>
              <a:t> and of </a:t>
            </a:r>
            <a:r>
              <a:rPr lang="en-US" sz="1200" b="1" dirty="0"/>
              <a:t>significant EMTs</a:t>
            </a:r>
            <a:r>
              <a:rPr lang="en-US" sz="1200" dirty="0"/>
              <a:t>.</a:t>
            </a:r>
            <a:endParaRPr lang="en-GB" sz="1200" dirty="0"/>
          </a:p>
        </p:txBody>
      </p:sp>
      <p:cxnSp>
        <p:nvCxnSpPr>
          <p:cNvPr id="7" name="Straight Arrow Connector 6">
            <a:extLst>
              <a:ext uri="{FF2B5EF4-FFF2-40B4-BE49-F238E27FC236}">
                <a16:creationId xmlns:a16="http://schemas.microsoft.com/office/drawing/2014/main" id="{E3F4DFEA-DB7A-DB5E-A3FC-57EEF2E5B2C0}"/>
              </a:ext>
            </a:extLst>
          </p:cNvPr>
          <p:cNvCxnSpPr/>
          <p:nvPr/>
        </p:nvCxnSpPr>
        <p:spPr>
          <a:xfrm>
            <a:off x="5580112" y="3075806"/>
            <a:ext cx="648072"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4" name="TextBox 13">
            <a:extLst>
              <a:ext uri="{FF2B5EF4-FFF2-40B4-BE49-F238E27FC236}">
                <a16:creationId xmlns:a16="http://schemas.microsoft.com/office/drawing/2014/main" id="{287A3B85-B9EE-F6DA-A623-6C2DA7FD3CD6}"/>
              </a:ext>
            </a:extLst>
          </p:cNvPr>
          <p:cNvSpPr txBox="1"/>
          <p:nvPr/>
        </p:nvSpPr>
        <p:spPr>
          <a:xfrm>
            <a:off x="6867651" y="3749159"/>
            <a:ext cx="1967390" cy="646331"/>
          </a:xfrm>
          <a:prstGeom prst="rect">
            <a:avLst/>
          </a:prstGeom>
          <a:noFill/>
        </p:spPr>
        <p:txBody>
          <a:bodyPr wrap="square">
            <a:spAutoFit/>
          </a:bodyPr>
          <a:lstStyle/>
          <a:p>
            <a:r>
              <a:rPr lang="en-US" sz="1200" dirty="0"/>
              <a:t>1. Power to </a:t>
            </a:r>
            <a:r>
              <a:rPr lang="en-US" sz="1200" b="1" dirty="0" err="1"/>
              <a:t>authorise</a:t>
            </a:r>
            <a:r>
              <a:rPr lang="en-US" sz="1200" dirty="0"/>
              <a:t> and </a:t>
            </a:r>
            <a:r>
              <a:rPr lang="en-US" sz="1200" b="1" dirty="0"/>
              <a:t>supervise CASPs and issuers.</a:t>
            </a:r>
            <a:endParaRPr lang="en-GB" sz="1200" b="1" dirty="0"/>
          </a:p>
        </p:txBody>
      </p:sp>
      <p:cxnSp>
        <p:nvCxnSpPr>
          <p:cNvPr id="22" name="Connector: Elbow 21">
            <a:extLst>
              <a:ext uri="{FF2B5EF4-FFF2-40B4-BE49-F238E27FC236}">
                <a16:creationId xmlns:a16="http://schemas.microsoft.com/office/drawing/2014/main" id="{6684397D-6245-611F-42E4-BC6686372C7A}"/>
              </a:ext>
            </a:extLst>
          </p:cNvPr>
          <p:cNvCxnSpPr>
            <a:cxnSpLocks/>
            <a:endCxn id="14" idx="1"/>
          </p:cNvCxnSpPr>
          <p:nvPr/>
        </p:nvCxnSpPr>
        <p:spPr>
          <a:xfrm flipV="1">
            <a:off x="3779912" y="4072325"/>
            <a:ext cx="3087739" cy="509051"/>
          </a:xfrm>
          <a:prstGeom prst="bentConnector3">
            <a:avLst>
              <a:gd name="adj1" fmla="val 86355"/>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7" name="Straight Connector 26">
            <a:extLst>
              <a:ext uri="{FF2B5EF4-FFF2-40B4-BE49-F238E27FC236}">
                <a16:creationId xmlns:a16="http://schemas.microsoft.com/office/drawing/2014/main" id="{07FDC04B-FC1D-9C22-B76A-FAD670F23A2A}"/>
              </a:ext>
            </a:extLst>
          </p:cNvPr>
          <p:cNvCxnSpPr/>
          <p:nvPr/>
        </p:nvCxnSpPr>
        <p:spPr>
          <a:xfrm>
            <a:off x="3779912" y="4390494"/>
            <a:ext cx="0" cy="197480"/>
          </a:xfrm>
          <a:prstGeom prst="line">
            <a:avLst/>
          </a:prstGeom>
        </p:spPr>
        <p:style>
          <a:lnRef idx="2">
            <a:schemeClr val="accent2"/>
          </a:lnRef>
          <a:fillRef idx="0">
            <a:schemeClr val="accent2"/>
          </a:fillRef>
          <a:effectRef idx="1">
            <a:schemeClr val="accent2"/>
          </a:effectRef>
          <a:fontRef idx="minor">
            <a:schemeClr val="tx1"/>
          </a:fontRef>
        </p:style>
      </p:cxnSp>
      <p:cxnSp>
        <p:nvCxnSpPr>
          <p:cNvPr id="31" name="Straight Arrow Connector 30">
            <a:extLst>
              <a:ext uri="{FF2B5EF4-FFF2-40B4-BE49-F238E27FC236}">
                <a16:creationId xmlns:a16="http://schemas.microsoft.com/office/drawing/2014/main" id="{EABB6FEB-484D-611B-9196-496C86D5EC0C}"/>
              </a:ext>
            </a:extLst>
          </p:cNvPr>
          <p:cNvCxnSpPr/>
          <p:nvPr/>
        </p:nvCxnSpPr>
        <p:spPr>
          <a:xfrm flipH="1">
            <a:off x="2339752" y="3147814"/>
            <a:ext cx="1800200"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sp>
        <p:nvSpPr>
          <p:cNvPr id="33" name="Rectangle 32">
            <a:extLst>
              <a:ext uri="{FF2B5EF4-FFF2-40B4-BE49-F238E27FC236}">
                <a16:creationId xmlns:a16="http://schemas.microsoft.com/office/drawing/2014/main" id="{343692F2-D50A-1E1C-9F67-9DE05A4D6A8C}"/>
              </a:ext>
            </a:extLst>
          </p:cNvPr>
          <p:cNvSpPr/>
          <p:nvPr/>
        </p:nvSpPr>
        <p:spPr>
          <a:xfrm>
            <a:off x="628649" y="1416367"/>
            <a:ext cx="1647699" cy="2974119"/>
          </a:xfrm>
          <a:prstGeom prst="rect">
            <a:avLst/>
          </a:prstGeom>
          <a:noFill/>
          <a:ln w="28575" cap="flat" cmpd="sng" algn="ctr">
            <a:solidFill>
              <a:schemeClr val="accent3"/>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r>
              <a:rPr lang="en-IE" sz="1400" dirty="0"/>
              <a:t>How?</a:t>
            </a:r>
          </a:p>
          <a:p>
            <a:r>
              <a:rPr lang="en-IE" sz="1200" dirty="0">
                <a:solidFill>
                  <a:schemeClr val="tx1"/>
                </a:solidFill>
              </a:rPr>
              <a:t>- Policy</a:t>
            </a:r>
          </a:p>
          <a:p>
            <a:r>
              <a:rPr lang="en-IE" sz="1200" dirty="0">
                <a:solidFill>
                  <a:schemeClr val="tx1"/>
                </a:solidFill>
              </a:rPr>
              <a:t>- AML/CFT Supervision</a:t>
            </a:r>
          </a:p>
          <a:p>
            <a:r>
              <a:rPr lang="en-IE" sz="1200" dirty="0">
                <a:solidFill>
                  <a:schemeClr val="tx1"/>
                </a:solidFill>
              </a:rPr>
              <a:t>- Financial Intelligence Units (FIUs)</a:t>
            </a:r>
          </a:p>
          <a:p>
            <a:endParaRPr lang="en-IE" sz="1200" dirty="0">
              <a:solidFill>
                <a:schemeClr val="tx1"/>
              </a:solidFill>
            </a:endParaRPr>
          </a:p>
          <a:p>
            <a:pPr algn="ctr"/>
            <a:r>
              <a:rPr lang="en-IE" sz="1400" dirty="0"/>
              <a:t>What? ALL</a:t>
            </a:r>
          </a:p>
          <a:p>
            <a:r>
              <a:rPr lang="en-IE" sz="1200" dirty="0">
                <a:solidFill>
                  <a:schemeClr val="tx1"/>
                </a:solidFill>
              </a:rPr>
              <a:t>- CASPs</a:t>
            </a:r>
          </a:p>
          <a:p>
            <a:r>
              <a:rPr lang="en-IE" sz="1200" dirty="0">
                <a:solidFill>
                  <a:schemeClr val="tx1"/>
                </a:solidFill>
              </a:rPr>
              <a:t>- Issuers of EMTs</a:t>
            </a:r>
          </a:p>
          <a:p>
            <a:r>
              <a:rPr lang="en-IE" sz="1200" dirty="0">
                <a:solidFill>
                  <a:schemeClr val="tx1"/>
                </a:solidFill>
              </a:rPr>
              <a:t>- Issuers of ARTs</a:t>
            </a:r>
            <a:endParaRPr lang="en-GB" sz="1200" dirty="0">
              <a:solidFill>
                <a:schemeClr val="tx1"/>
              </a:solidFill>
            </a:endParaRPr>
          </a:p>
        </p:txBody>
      </p:sp>
    </p:spTree>
    <p:extLst>
      <p:ext uri="{BB962C8B-B14F-4D97-AF65-F5344CB8AC3E}">
        <p14:creationId xmlns:p14="http://schemas.microsoft.com/office/powerpoint/2010/main" val="23771124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p:cNvSpPr>
            <a:spLocks noGrp="1"/>
          </p:cNvSpPr>
          <p:nvPr>
            <p:ph type="title"/>
          </p:nvPr>
        </p:nvSpPr>
        <p:spPr/>
        <p:txBody>
          <a:bodyPr anchor="ctr">
            <a:normAutofit fontScale="90000"/>
          </a:bodyPr>
          <a:lstStyle/>
          <a:p>
            <a:r>
              <a:rPr lang="en-US" dirty="0"/>
              <a:t>A number of activities are underway at AMLA to identify, assess, and mitigate risks within this sector</a:t>
            </a:r>
            <a:endParaRPr lang="en-GB" dirty="0"/>
          </a:p>
        </p:txBody>
      </p:sp>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24</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graphicFrame>
        <p:nvGraphicFramePr>
          <p:cNvPr id="3" name="Diagram 2">
            <a:extLst>
              <a:ext uri="{FF2B5EF4-FFF2-40B4-BE49-F238E27FC236}">
                <a16:creationId xmlns:a16="http://schemas.microsoft.com/office/drawing/2014/main" id="{8D06BA74-A89D-C8DE-545F-2283BE976C20}"/>
              </a:ext>
            </a:extLst>
          </p:cNvPr>
          <p:cNvGraphicFramePr/>
          <p:nvPr/>
        </p:nvGraphicFramePr>
        <p:xfrm>
          <a:off x="0" y="1563638"/>
          <a:ext cx="9144000" cy="2520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ícone de lupa bonito 11125358 PNG">
            <a:extLst>
              <a:ext uri="{FF2B5EF4-FFF2-40B4-BE49-F238E27FC236}">
                <a16:creationId xmlns:a16="http://schemas.microsoft.com/office/drawing/2014/main" id="{C1C99871-C474-03BF-BC09-CB19EBC4AD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50184" y="1561797"/>
            <a:ext cx="683472" cy="683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526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BCAED-F362-B44C-7788-509CB0D28E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FC7E40-CEEB-C4C0-4F3D-826A2041F75A}"/>
              </a:ext>
            </a:extLst>
          </p:cNvPr>
          <p:cNvSpPr>
            <a:spLocks noGrp="1"/>
          </p:cNvSpPr>
          <p:nvPr>
            <p:ph type="title"/>
          </p:nvPr>
        </p:nvSpPr>
        <p:spPr/>
        <p:txBody>
          <a:bodyPr/>
          <a:lstStyle/>
          <a:p>
            <a:r>
              <a:rPr lang="en-US" dirty="0"/>
              <a:t>What are the key ML/TF topics AMLA is currently focusing on and our main findings so far?</a:t>
            </a:r>
          </a:p>
        </p:txBody>
      </p:sp>
      <p:sp>
        <p:nvSpPr>
          <p:cNvPr id="13" name="Slide Number Placeholder 12">
            <a:extLst>
              <a:ext uri="{FF2B5EF4-FFF2-40B4-BE49-F238E27FC236}">
                <a16:creationId xmlns:a16="http://schemas.microsoft.com/office/drawing/2014/main" id="{DCAFCAA4-D78D-2F21-B6B9-543301C56C6D}"/>
              </a:ext>
            </a:extLst>
          </p:cNvPr>
          <p:cNvSpPr>
            <a:spLocks noGrp="1"/>
          </p:cNvSpPr>
          <p:nvPr>
            <p:ph type="sldNum" sz="quarter" idx="4"/>
          </p:nvPr>
        </p:nvSpPr>
        <p:spPr/>
        <p:txBody>
          <a:bodyPr/>
          <a:lstStyle/>
          <a:p>
            <a:fld id="{43E5D205-B93B-2A4B-AAD3-B256BCBB8D41}" type="slidenum">
              <a:rPr lang="en-BE" smtClean="0"/>
              <a:pPr/>
              <a:t>25</a:t>
            </a:fld>
            <a:endParaRPr lang="en-BE" dirty="0"/>
          </a:p>
        </p:txBody>
      </p:sp>
      <p:sp>
        <p:nvSpPr>
          <p:cNvPr id="12" name="Date Placeholder 11">
            <a:extLst>
              <a:ext uri="{FF2B5EF4-FFF2-40B4-BE49-F238E27FC236}">
                <a16:creationId xmlns:a16="http://schemas.microsoft.com/office/drawing/2014/main" id="{0A36D2A3-2EA7-63D6-F403-A16CB549B779}"/>
              </a:ext>
            </a:extLst>
          </p:cNvPr>
          <p:cNvSpPr>
            <a:spLocks noGrp="1"/>
          </p:cNvSpPr>
          <p:nvPr>
            <p:ph type="dt" sz="half" idx="2"/>
          </p:nvPr>
        </p:nvSpPr>
        <p:spPr/>
        <p:txBody>
          <a:bodyPr/>
          <a:lstStyle/>
          <a:p>
            <a:fld id="{18C2D962-829C-49B0-993A-82D632F81DB2}" type="datetime1">
              <a:rPr lang="en-IE" smtClean="0"/>
              <a:t>14/04/2026</a:t>
            </a:fld>
            <a:endParaRPr lang="en-BE" dirty="0"/>
          </a:p>
        </p:txBody>
      </p:sp>
      <p:sp>
        <p:nvSpPr>
          <p:cNvPr id="5" name="Text Placeholder 4">
            <a:extLst>
              <a:ext uri="{FF2B5EF4-FFF2-40B4-BE49-F238E27FC236}">
                <a16:creationId xmlns:a16="http://schemas.microsoft.com/office/drawing/2014/main" id="{E682A328-4E37-61BC-7154-77634DE9023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043400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61BA4-5B47-1162-FD06-D23D15D432AA}"/>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0CE26E02-3D2B-CE2D-75D7-6732F4630D80}"/>
              </a:ext>
            </a:extLst>
          </p:cNvPr>
          <p:cNvSpPr>
            <a:spLocks noGrp="1"/>
          </p:cNvSpPr>
          <p:nvPr>
            <p:ph type="sldNum" sz="quarter" idx="4"/>
          </p:nvPr>
        </p:nvSpPr>
        <p:spPr/>
        <p:txBody>
          <a:bodyPr/>
          <a:lstStyle/>
          <a:p>
            <a:fld id="{43E5D205-B93B-2A4B-AAD3-B256BCBB8D41}" type="slidenum">
              <a:rPr lang="en-BE" smtClean="0"/>
              <a:pPr/>
              <a:t>26</a:t>
            </a:fld>
            <a:endParaRPr lang="en-BE" dirty="0"/>
          </a:p>
        </p:txBody>
      </p:sp>
      <p:sp>
        <p:nvSpPr>
          <p:cNvPr id="15" name="Date Placeholder 14">
            <a:extLst>
              <a:ext uri="{FF2B5EF4-FFF2-40B4-BE49-F238E27FC236}">
                <a16:creationId xmlns:a16="http://schemas.microsoft.com/office/drawing/2014/main" id="{BD0F6AED-AC8A-8CDA-9107-417DA668B217}"/>
              </a:ext>
            </a:extLst>
          </p:cNvPr>
          <p:cNvSpPr>
            <a:spLocks noGrp="1"/>
          </p:cNvSpPr>
          <p:nvPr>
            <p:ph type="dt" sz="half" idx="11"/>
          </p:nvPr>
        </p:nvSpPr>
        <p:spPr/>
        <p:txBody>
          <a:bodyPr/>
          <a:lstStyle/>
          <a:p>
            <a:fld id="{8693F508-4AF3-48DD-B331-5C5F1F2FF4FA}" type="datetime1">
              <a:rPr lang="en-IE" smtClean="0"/>
              <a:t>14/04/2026</a:t>
            </a:fld>
            <a:endParaRPr lang="en-BE" dirty="0"/>
          </a:p>
        </p:txBody>
      </p:sp>
      <p:graphicFrame>
        <p:nvGraphicFramePr>
          <p:cNvPr id="5" name="Content Placeholder 4">
            <a:extLst>
              <a:ext uri="{FF2B5EF4-FFF2-40B4-BE49-F238E27FC236}">
                <a16:creationId xmlns:a16="http://schemas.microsoft.com/office/drawing/2014/main" id="{301A9A00-AB51-B339-81E9-7C784671E1BD}"/>
              </a:ext>
            </a:extLst>
          </p:cNvPr>
          <p:cNvGraphicFramePr>
            <a:graphicFrameLocks noGrp="1"/>
          </p:cNvGraphicFramePr>
          <p:nvPr>
            <p:ph sz="half" idx="2"/>
          </p:nvPr>
        </p:nvGraphicFramePr>
        <p:xfrm>
          <a:off x="810495" y="1635646"/>
          <a:ext cx="7770205" cy="254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F229FD69-9086-ADF5-1192-8583D838BED2}"/>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541692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27</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graphicFrame>
        <p:nvGraphicFramePr>
          <p:cNvPr id="5" name="Content Placeholder 4">
            <a:extLst>
              <a:ext uri="{FF2B5EF4-FFF2-40B4-BE49-F238E27FC236}">
                <a16:creationId xmlns:a16="http://schemas.microsoft.com/office/drawing/2014/main" id="{6E50C24A-4A5F-F6C7-A045-4AB192C8C7D1}"/>
              </a:ext>
            </a:extLst>
          </p:cNvPr>
          <p:cNvGraphicFramePr>
            <a:graphicFrameLocks noGrp="1"/>
          </p:cNvGraphicFramePr>
          <p:nvPr>
            <p:ph sz="half" idx="2"/>
          </p:nvPr>
        </p:nvGraphicFramePr>
        <p:xfrm>
          <a:off x="179512" y="-5031"/>
          <a:ext cx="1769381" cy="2255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ontent Placeholder 3">
            <a:extLst>
              <a:ext uri="{FF2B5EF4-FFF2-40B4-BE49-F238E27FC236}">
                <a16:creationId xmlns:a16="http://schemas.microsoft.com/office/drawing/2014/main" id="{4043099A-BAA9-2608-6741-96971D53D04D}"/>
              </a:ext>
            </a:extLst>
          </p:cNvPr>
          <p:cNvSpPr>
            <a:spLocks noGrp="1"/>
          </p:cNvSpPr>
          <p:nvPr>
            <p:ph idx="1"/>
          </p:nvPr>
        </p:nvSpPr>
        <p:spPr>
          <a:xfrm>
            <a:off x="2120272" y="3363838"/>
            <a:ext cx="6717290" cy="792088"/>
          </a:xfrm>
        </p:spPr>
        <p:style>
          <a:lnRef idx="2">
            <a:schemeClr val="accent2"/>
          </a:lnRef>
          <a:fillRef idx="1">
            <a:schemeClr val="lt1"/>
          </a:fillRef>
          <a:effectRef idx="0">
            <a:schemeClr val="accent2"/>
          </a:effectRef>
          <a:fontRef idx="minor">
            <a:schemeClr val="dk1"/>
          </a:fontRef>
        </p:style>
        <p:txBody>
          <a:bodyPr>
            <a:normAutofit/>
          </a:bodyPr>
          <a:lstStyle/>
          <a:p>
            <a:pPr marL="0" lvl="0" indent="0" algn="just">
              <a:buNone/>
            </a:pPr>
            <a:r>
              <a:rPr lang="en-US" sz="1000" b="1" dirty="0">
                <a:solidFill>
                  <a:srgbClr val="039D89"/>
                </a:solidFill>
              </a:rPr>
              <a:t>Vulnerability: </a:t>
            </a:r>
            <a:r>
              <a:rPr lang="en-US" sz="1000" dirty="0"/>
              <a:t>Weak AML/CFT programs (e.g., outsourcing, monitoring, onboarding, Compliance Officer, etc.), complex </a:t>
            </a:r>
            <a:r>
              <a:rPr lang="en-US" sz="1000" dirty="0">
                <a:solidFill>
                  <a:schemeClr val="tx1"/>
                </a:solidFill>
              </a:rPr>
              <a:t>beneficial ownership and governance structures</a:t>
            </a:r>
            <a:r>
              <a:rPr lang="en-US" sz="1000" dirty="0"/>
              <a:t> in crypto-asset businesses.</a:t>
            </a:r>
          </a:p>
          <a:p>
            <a:pPr marL="0" lvl="0" indent="0" algn="just">
              <a:buNone/>
            </a:pPr>
            <a:r>
              <a:rPr lang="en-US" sz="1000" b="1" dirty="0">
                <a:solidFill>
                  <a:srgbClr val="039D89"/>
                </a:solidFill>
              </a:rPr>
              <a:t>Risk: </a:t>
            </a:r>
            <a:r>
              <a:rPr lang="en-US" sz="1000" dirty="0"/>
              <a:t>Increased ML/TF exposure due to crypto-asset service providers’ inability to effectively detect, prevent, and mitigate financial crime risks.</a:t>
            </a:r>
          </a:p>
        </p:txBody>
      </p:sp>
      <p:sp>
        <p:nvSpPr>
          <p:cNvPr id="3" name="Content Placeholder 3">
            <a:extLst>
              <a:ext uri="{FF2B5EF4-FFF2-40B4-BE49-F238E27FC236}">
                <a16:creationId xmlns:a16="http://schemas.microsoft.com/office/drawing/2014/main" id="{F0B64870-8634-B78C-1FFA-52AFC896CDAF}"/>
              </a:ext>
            </a:extLst>
          </p:cNvPr>
          <p:cNvSpPr txBox="1">
            <a:spLocks/>
          </p:cNvSpPr>
          <p:nvPr/>
        </p:nvSpPr>
        <p:spPr>
          <a:xfrm>
            <a:off x="2120272" y="771550"/>
            <a:ext cx="6717289" cy="2376264"/>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6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buFont typeface="Arial" panose="020B0604020202020204" pitchFamily="34" charset="0"/>
              <a:buNone/>
            </a:pPr>
            <a:endParaRPr lang="en-US" sz="1050" b="1" dirty="0">
              <a:solidFill>
                <a:srgbClr val="039D89"/>
              </a:solidFill>
            </a:endParaRPr>
          </a:p>
          <a:p>
            <a:pPr marL="0" indent="0">
              <a:buFont typeface="Arial" panose="020B0604020202020204" pitchFamily="34" charset="0"/>
              <a:buNone/>
            </a:pPr>
            <a:r>
              <a:rPr lang="en-US" sz="1050" b="1" dirty="0">
                <a:solidFill>
                  <a:srgbClr val="039D89"/>
                </a:solidFill>
              </a:rPr>
              <a:t>What insights is AMLA observing?</a:t>
            </a:r>
          </a:p>
          <a:p>
            <a:pPr algn="just"/>
            <a:r>
              <a:rPr lang="en-US" sz="1050" dirty="0">
                <a:solidFill>
                  <a:schemeClr val="tx1"/>
                </a:solidFill>
              </a:rPr>
              <a:t>Several entities that operated prior to 2025 under national frameworks or AMLD </a:t>
            </a:r>
            <a:r>
              <a:rPr lang="en-US" sz="1050" b="1" dirty="0">
                <a:solidFill>
                  <a:schemeClr val="tx1"/>
                </a:solidFill>
              </a:rPr>
              <a:t>did not submit sufficiently robust </a:t>
            </a:r>
            <a:r>
              <a:rPr lang="en-US" sz="1050" b="1" dirty="0" err="1">
                <a:solidFill>
                  <a:schemeClr val="tx1"/>
                </a:solidFill>
              </a:rPr>
              <a:t>MiCA</a:t>
            </a:r>
            <a:r>
              <a:rPr lang="en-US" sz="1050" b="1" dirty="0">
                <a:solidFill>
                  <a:schemeClr val="tx1"/>
                </a:solidFill>
              </a:rPr>
              <a:t> application files</a:t>
            </a:r>
            <a:r>
              <a:rPr lang="en-US" sz="1050" dirty="0">
                <a:solidFill>
                  <a:schemeClr val="tx1"/>
                </a:solidFill>
              </a:rPr>
              <a:t>.</a:t>
            </a:r>
          </a:p>
          <a:p>
            <a:pPr algn="just"/>
            <a:r>
              <a:rPr lang="en-US" sz="1050" dirty="0">
                <a:solidFill>
                  <a:schemeClr val="tx1"/>
                </a:solidFill>
              </a:rPr>
              <a:t>A </a:t>
            </a:r>
            <a:r>
              <a:rPr lang="en-US" sz="1050" b="1" dirty="0">
                <a:solidFill>
                  <a:schemeClr val="tx1"/>
                </a:solidFill>
              </a:rPr>
              <a:t>subset of these entities did not obtain </a:t>
            </a:r>
            <a:r>
              <a:rPr lang="en-US" sz="1050" b="1" dirty="0" err="1">
                <a:solidFill>
                  <a:schemeClr val="tx1"/>
                </a:solidFill>
              </a:rPr>
              <a:t>MiCA</a:t>
            </a:r>
            <a:r>
              <a:rPr lang="en-US" sz="1050" b="1" dirty="0">
                <a:solidFill>
                  <a:schemeClr val="tx1"/>
                </a:solidFill>
              </a:rPr>
              <a:t> </a:t>
            </a:r>
            <a:r>
              <a:rPr lang="en-US" sz="1050" b="1" dirty="0" err="1">
                <a:solidFill>
                  <a:schemeClr val="tx1"/>
                </a:solidFill>
              </a:rPr>
              <a:t>authorisation</a:t>
            </a:r>
            <a:r>
              <a:rPr lang="en-US" sz="1050" dirty="0">
                <a:solidFill>
                  <a:schemeClr val="tx1"/>
                </a:solidFill>
              </a:rPr>
              <a:t>, other are still under supervisory assessment.</a:t>
            </a:r>
          </a:p>
          <a:p>
            <a:pPr algn="just"/>
            <a:r>
              <a:rPr lang="en-US" sz="1050" dirty="0">
                <a:solidFill>
                  <a:schemeClr val="tx1"/>
                </a:solidFill>
              </a:rPr>
              <a:t>Among entities </a:t>
            </a:r>
            <a:r>
              <a:rPr lang="en-US" sz="1050" dirty="0" err="1">
                <a:solidFill>
                  <a:schemeClr val="tx1"/>
                </a:solidFill>
              </a:rPr>
              <a:t>authorised</a:t>
            </a:r>
            <a:r>
              <a:rPr lang="en-US" sz="1050" dirty="0">
                <a:solidFill>
                  <a:schemeClr val="tx1"/>
                </a:solidFill>
              </a:rPr>
              <a:t> under </a:t>
            </a:r>
            <a:r>
              <a:rPr lang="en-US" sz="1050" dirty="0" err="1">
                <a:solidFill>
                  <a:schemeClr val="tx1"/>
                </a:solidFill>
              </a:rPr>
              <a:t>MiCA</a:t>
            </a:r>
            <a:r>
              <a:rPr lang="en-US" sz="1050" dirty="0">
                <a:solidFill>
                  <a:schemeClr val="tx1"/>
                </a:solidFill>
              </a:rPr>
              <a:t> in 2025, there were </a:t>
            </a:r>
            <a:r>
              <a:rPr lang="en-US" sz="1050" b="1" dirty="0">
                <a:solidFill>
                  <a:schemeClr val="tx1"/>
                </a:solidFill>
              </a:rPr>
              <a:t>cases of significant AML/CFT deficiencies shortly after </a:t>
            </a:r>
            <a:r>
              <a:rPr lang="en-US" sz="1050" b="1" dirty="0" err="1">
                <a:solidFill>
                  <a:schemeClr val="tx1"/>
                </a:solidFill>
              </a:rPr>
              <a:t>authorisation</a:t>
            </a:r>
            <a:r>
              <a:rPr lang="en-US" sz="1050" dirty="0">
                <a:solidFill>
                  <a:schemeClr val="tx1"/>
                </a:solidFill>
              </a:rPr>
              <a:t>.</a:t>
            </a:r>
          </a:p>
          <a:p>
            <a:pPr algn="just"/>
            <a:r>
              <a:rPr lang="en-US" sz="1050" dirty="0">
                <a:solidFill>
                  <a:schemeClr val="tx1"/>
                </a:solidFill>
              </a:rPr>
              <a:t>Instances of “</a:t>
            </a:r>
            <a:r>
              <a:rPr lang="en-US" sz="1050" b="1" dirty="0">
                <a:solidFill>
                  <a:schemeClr val="tx1"/>
                </a:solidFill>
              </a:rPr>
              <a:t>forum shopping” </a:t>
            </a:r>
            <a:r>
              <a:rPr lang="en-US" sz="1050" dirty="0">
                <a:solidFill>
                  <a:schemeClr val="tx1"/>
                </a:solidFill>
              </a:rPr>
              <a:t>were observed, where entities leveraged different jurisdictions to </a:t>
            </a:r>
            <a:r>
              <a:rPr lang="en-US" sz="1050" dirty="0" err="1">
                <a:solidFill>
                  <a:schemeClr val="tx1"/>
                </a:solidFill>
              </a:rPr>
              <a:t>minimise</a:t>
            </a:r>
            <a:r>
              <a:rPr lang="en-US" sz="1050" dirty="0">
                <a:solidFill>
                  <a:schemeClr val="tx1"/>
                </a:solidFill>
              </a:rPr>
              <a:t> regulatory scrutiny.</a:t>
            </a:r>
          </a:p>
          <a:p>
            <a:pPr algn="just"/>
            <a:r>
              <a:rPr lang="en-US" sz="1050" b="1" dirty="0">
                <a:solidFill>
                  <a:schemeClr val="tx1"/>
                </a:solidFill>
              </a:rPr>
              <a:t>Complex multi-entity arrangements </a:t>
            </a:r>
            <a:r>
              <a:rPr lang="en-US" sz="1050" dirty="0">
                <a:solidFill>
                  <a:schemeClr val="tx1"/>
                </a:solidFill>
              </a:rPr>
              <a:t>involving high-risk entities were identified, increasing potential ML/TF exposure.</a:t>
            </a:r>
          </a:p>
          <a:p>
            <a:pPr algn="just"/>
            <a:endParaRPr lang="en-US" sz="1050" b="1" dirty="0">
              <a:solidFill>
                <a:srgbClr val="039D89"/>
              </a:solidFill>
            </a:endParaRPr>
          </a:p>
          <a:p>
            <a:pPr marL="0" indent="0">
              <a:buFont typeface="Arial" panose="020B0604020202020204" pitchFamily="34" charset="0"/>
              <a:buNone/>
            </a:pPr>
            <a:endParaRPr lang="en-US" sz="1050" dirty="0"/>
          </a:p>
        </p:txBody>
      </p:sp>
    </p:spTree>
    <p:extLst>
      <p:ext uri="{BB962C8B-B14F-4D97-AF65-F5344CB8AC3E}">
        <p14:creationId xmlns:p14="http://schemas.microsoft.com/office/powerpoint/2010/main" val="9268289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28</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2" name="Content Placeholder 3">
            <a:extLst>
              <a:ext uri="{FF2B5EF4-FFF2-40B4-BE49-F238E27FC236}">
                <a16:creationId xmlns:a16="http://schemas.microsoft.com/office/drawing/2014/main" id="{4043099A-BAA9-2608-6741-96971D53D04D}"/>
              </a:ext>
            </a:extLst>
          </p:cNvPr>
          <p:cNvSpPr>
            <a:spLocks noGrp="1"/>
          </p:cNvSpPr>
          <p:nvPr>
            <p:ph idx="1"/>
          </p:nvPr>
        </p:nvSpPr>
        <p:spPr>
          <a:xfrm>
            <a:off x="2366730" y="3939902"/>
            <a:ext cx="6453742" cy="783791"/>
          </a:xfrm>
        </p:spPr>
        <p:style>
          <a:lnRef idx="2">
            <a:schemeClr val="accent2"/>
          </a:lnRef>
          <a:fillRef idx="1">
            <a:schemeClr val="lt1"/>
          </a:fillRef>
          <a:effectRef idx="0">
            <a:schemeClr val="accent2"/>
          </a:effectRef>
          <a:fontRef idx="minor">
            <a:schemeClr val="dk1"/>
          </a:fontRef>
        </p:style>
        <p:txBody>
          <a:bodyPr>
            <a:noAutofit/>
          </a:bodyPr>
          <a:lstStyle/>
          <a:p>
            <a:pPr marL="0" lvl="0" indent="0">
              <a:buNone/>
            </a:pPr>
            <a:r>
              <a:rPr lang="en-US" sz="1050" b="1" dirty="0">
                <a:solidFill>
                  <a:srgbClr val="039D89"/>
                </a:solidFill>
              </a:rPr>
              <a:t>Vulnerability: </a:t>
            </a:r>
            <a:r>
              <a:rPr lang="en-US" sz="1050" dirty="0">
                <a:solidFill>
                  <a:srgbClr val="000000">
                    <a:hueOff val="0"/>
                    <a:satOff val="0"/>
                    <a:lumOff val="0"/>
                    <a:alphaOff val="0"/>
                  </a:srgbClr>
                </a:solidFill>
              </a:rPr>
              <a:t>Crypto-asset entities operating under previous frameworks that have not yet obtained MiCAR </a:t>
            </a:r>
            <a:r>
              <a:rPr lang="en-US" sz="1050" dirty="0" err="1">
                <a:solidFill>
                  <a:srgbClr val="000000">
                    <a:hueOff val="0"/>
                    <a:satOff val="0"/>
                    <a:lumOff val="0"/>
                    <a:alphaOff val="0"/>
                  </a:srgbClr>
                </a:solidFill>
              </a:rPr>
              <a:t>authorisation</a:t>
            </a:r>
            <a:r>
              <a:rPr lang="en-US" sz="1050" dirty="0">
                <a:solidFill>
                  <a:srgbClr val="000000">
                    <a:hueOff val="0"/>
                    <a:satOff val="0"/>
                    <a:lumOff val="0"/>
                    <a:alphaOff val="0"/>
                  </a:srgbClr>
                </a:solidFill>
              </a:rPr>
              <a:t> ahead of </a:t>
            </a:r>
            <a:r>
              <a:rPr lang="en-US" sz="1050" b="1" dirty="0">
                <a:solidFill>
                  <a:srgbClr val="000000">
                    <a:hueOff val="0"/>
                    <a:satOff val="0"/>
                    <a:lumOff val="0"/>
                    <a:alphaOff val="0"/>
                  </a:srgbClr>
                </a:solidFill>
              </a:rPr>
              <a:t>the end of the transitional period</a:t>
            </a:r>
          </a:p>
          <a:p>
            <a:pPr marL="0" lvl="0" indent="0">
              <a:buNone/>
            </a:pPr>
            <a:r>
              <a:rPr lang="en-US" sz="1050" b="1" dirty="0">
                <a:solidFill>
                  <a:srgbClr val="039D89"/>
                </a:solidFill>
              </a:rPr>
              <a:t>Risk: </a:t>
            </a:r>
            <a:r>
              <a:rPr lang="en-US" sz="1050" dirty="0">
                <a:solidFill>
                  <a:srgbClr val="000000">
                    <a:hueOff val="0"/>
                    <a:satOff val="0"/>
                    <a:lumOff val="0"/>
                    <a:alphaOff val="0"/>
                  </a:srgbClr>
                </a:solidFill>
              </a:rPr>
              <a:t>Increased ML/TF risks arising from </a:t>
            </a:r>
            <a:r>
              <a:rPr lang="en-US" sz="1050" b="1" dirty="0">
                <a:solidFill>
                  <a:srgbClr val="000000">
                    <a:hueOff val="0"/>
                    <a:satOff val="0"/>
                    <a:lumOff val="0"/>
                    <a:alphaOff val="0"/>
                  </a:srgbClr>
                </a:solidFill>
              </a:rPr>
              <a:t>wind-down and exit processes</a:t>
            </a:r>
            <a:r>
              <a:rPr lang="en-US" sz="1050" dirty="0">
                <a:solidFill>
                  <a:srgbClr val="000000">
                    <a:hueOff val="0"/>
                    <a:satOff val="0"/>
                    <a:lumOff val="0"/>
                    <a:alphaOff val="0"/>
                  </a:srgbClr>
                </a:solidFill>
              </a:rPr>
              <a:t>, including client offboarding and transfers, for entities that fail to obtain MiCAR </a:t>
            </a:r>
            <a:r>
              <a:rPr lang="en-US" sz="1050" dirty="0" err="1">
                <a:solidFill>
                  <a:srgbClr val="000000">
                    <a:hueOff val="0"/>
                    <a:satOff val="0"/>
                    <a:lumOff val="0"/>
                    <a:alphaOff val="0"/>
                  </a:srgbClr>
                </a:solidFill>
              </a:rPr>
              <a:t>authorisation</a:t>
            </a:r>
            <a:r>
              <a:rPr lang="en-US" sz="1050" dirty="0">
                <a:solidFill>
                  <a:srgbClr val="000000">
                    <a:hueOff val="0"/>
                    <a:satOff val="0"/>
                    <a:lumOff val="0"/>
                    <a:alphaOff val="0"/>
                  </a:srgbClr>
                </a:solidFill>
              </a:rPr>
              <a:t>.</a:t>
            </a:r>
          </a:p>
        </p:txBody>
      </p:sp>
      <p:graphicFrame>
        <p:nvGraphicFramePr>
          <p:cNvPr id="3" name="Content Placeholder 4">
            <a:extLst>
              <a:ext uri="{FF2B5EF4-FFF2-40B4-BE49-F238E27FC236}">
                <a16:creationId xmlns:a16="http://schemas.microsoft.com/office/drawing/2014/main" id="{99E5987A-E170-01E6-8628-4B5AA270F81D}"/>
              </a:ext>
            </a:extLst>
          </p:cNvPr>
          <p:cNvGraphicFramePr>
            <a:graphicFrameLocks/>
          </p:cNvGraphicFramePr>
          <p:nvPr/>
        </p:nvGraphicFramePr>
        <p:xfrm>
          <a:off x="179512" y="83205"/>
          <a:ext cx="1721473" cy="25438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ontent Placeholder 3">
            <a:extLst>
              <a:ext uri="{FF2B5EF4-FFF2-40B4-BE49-F238E27FC236}">
                <a16:creationId xmlns:a16="http://schemas.microsoft.com/office/drawing/2014/main" id="{773DC8A0-8D09-CCC2-C41A-38F9F1C9AE3A}"/>
              </a:ext>
            </a:extLst>
          </p:cNvPr>
          <p:cNvSpPr txBox="1">
            <a:spLocks/>
          </p:cNvSpPr>
          <p:nvPr/>
        </p:nvSpPr>
        <p:spPr>
          <a:xfrm>
            <a:off x="2366730" y="1059582"/>
            <a:ext cx="6453742" cy="2664296"/>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6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buFont typeface="Arial" panose="020B0604020202020204" pitchFamily="34" charset="0"/>
              <a:buNone/>
            </a:pPr>
            <a:endParaRPr lang="en-US" sz="1000" b="1" dirty="0">
              <a:solidFill>
                <a:srgbClr val="039D89"/>
              </a:solidFill>
            </a:endParaRPr>
          </a:p>
          <a:p>
            <a:pPr marL="0" indent="0">
              <a:buFont typeface="Arial" panose="020B0604020202020204" pitchFamily="34" charset="0"/>
              <a:buNone/>
            </a:pPr>
            <a:r>
              <a:rPr lang="en-US" sz="1000" b="1" dirty="0">
                <a:solidFill>
                  <a:srgbClr val="039D89"/>
                </a:solidFill>
              </a:rPr>
              <a:t>What insights is AMLA observing?</a:t>
            </a:r>
          </a:p>
          <a:p>
            <a:pPr algn="just"/>
            <a:r>
              <a:rPr lang="en-US" sz="1000" dirty="0"/>
              <a:t>The </a:t>
            </a:r>
            <a:r>
              <a:rPr lang="en-US" sz="1000" dirty="0" err="1"/>
              <a:t>MiCA</a:t>
            </a:r>
            <a:r>
              <a:rPr lang="en-US" sz="1000" dirty="0"/>
              <a:t> transitional periods are gradually concluding, requiring careful attention to market participants.</a:t>
            </a:r>
          </a:p>
          <a:p>
            <a:pPr algn="just"/>
            <a:r>
              <a:rPr lang="en-US" sz="1000" dirty="0"/>
              <a:t>A subset of entities operating in the EU have not obtained </a:t>
            </a:r>
            <a:r>
              <a:rPr lang="en-US" sz="1000" dirty="0" err="1"/>
              <a:t>MiCA</a:t>
            </a:r>
            <a:r>
              <a:rPr lang="en-US" sz="1000" dirty="0"/>
              <a:t> </a:t>
            </a:r>
            <a:r>
              <a:rPr lang="en-US" sz="1000" dirty="0" err="1"/>
              <a:t>authorisation</a:t>
            </a:r>
            <a:r>
              <a:rPr lang="en-US" sz="1000" dirty="0"/>
              <a:t> or remain under supervisory assessment.</a:t>
            </a:r>
          </a:p>
          <a:p>
            <a:pPr algn="just"/>
            <a:r>
              <a:rPr lang="en-US" sz="1000" dirty="0"/>
              <a:t>It is essential for NCAs to implement robust </a:t>
            </a:r>
            <a:r>
              <a:rPr lang="en-US" sz="1000" b="1" dirty="0"/>
              <a:t>exit or wind-down strategies</a:t>
            </a:r>
            <a:r>
              <a:rPr lang="en-US" sz="1000" dirty="0"/>
              <a:t> for </a:t>
            </a:r>
            <a:r>
              <a:rPr lang="en-US" sz="1000" dirty="0" err="1"/>
              <a:t>unauthorised</a:t>
            </a:r>
            <a:r>
              <a:rPr lang="en-US" sz="1000" dirty="0"/>
              <a:t> CASPs once grandfathering ends.</a:t>
            </a:r>
          </a:p>
          <a:p>
            <a:pPr algn="just"/>
            <a:r>
              <a:rPr lang="en-US" sz="1000" dirty="0"/>
              <a:t>AMLA notes that </a:t>
            </a:r>
            <a:r>
              <a:rPr lang="en-US" sz="1000" b="1" dirty="0"/>
              <a:t>many NCAs have yet to establish such exit strategies</a:t>
            </a:r>
            <a:r>
              <a:rPr lang="en-US" sz="1000" dirty="0"/>
              <a:t>, highlighting potential supervisory gaps.</a:t>
            </a:r>
          </a:p>
          <a:p>
            <a:pPr algn="just"/>
            <a:r>
              <a:rPr lang="en-US" sz="1000" dirty="0"/>
              <a:t>Certain high-risk entities require heightened scrutiny to ensure orderly market exit while mitigating ML/TF risks.</a:t>
            </a:r>
          </a:p>
          <a:p>
            <a:pPr algn="just"/>
            <a:r>
              <a:rPr lang="en-US" sz="1000" dirty="0"/>
              <a:t>Exit and wind-down processes must be accompanied by </a:t>
            </a:r>
            <a:r>
              <a:rPr lang="en-US" sz="1000" b="1" dirty="0"/>
              <a:t>rigorous application of AML/CFT measures</a:t>
            </a:r>
            <a:r>
              <a:rPr lang="en-US" sz="1000" dirty="0"/>
              <a:t> to prevent regulatory arbitrage and financial crime exposure.</a:t>
            </a:r>
          </a:p>
        </p:txBody>
      </p:sp>
    </p:spTree>
    <p:extLst>
      <p:ext uri="{BB962C8B-B14F-4D97-AF65-F5344CB8AC3E}">
        <p14:creationId xmlns:p14="http://schemas.microsoft.com/office/powerpoint/2010/main" val="1241449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29</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2" name="Content Placeholder 3">
            <a:extLst>
              <a:ext uri="{FF2B5EF4-FFF2-40B4-BE49-F238E27FC236}">
                <a16:creationId xmlns:a16="http://schemas.microsoft.com/office/drawing/2014/main" id="{4043099A-BAA9-2608-6741-96971D53D04D}"/>
              </a:ext>
            </a:extLst>
          </p:cNvPr>
          <p:cNvSpPr>
            <a:spLocks noGrp="1"/>
          </p:cNvSpPr>
          <p:nvPr>
            <p:ph idx="1"/>
          </p:nvPr>
        </p:nvSpPr>
        <p:spPr>
          <a:xfrm>
            <a:off x="2294037" y="3507854"/>
            <a:ext cx="6526435" cy="991453"/>
          </a:xfrm>
        </p:spPr>
        <p:style>
          <a:lnRef idx="2">
            <a:schemeClr val="accent2"/>
          </a:lnRef>
          <a:fillRef idx="1">
            <a:schemeClr val="lt1"/>
          </a:fillRef>
          <a:effectRef idx="0">
            <a:schemeClr val="accent2"/>
          </a:effectRef>
          <a:fontRef idx="minor">
            <a:schemeClr val="dk1"/>
          </a:fontRef>
        </p:style>
        <p:txBody>
          <a:bodyPr>
            <a:noAutofit/>
          </a:bodyPr>
          <a:lstStyle/>
          <a:p>
            <a:pPr marL="0" lvl="0" defTabSz="400050">
              <a:spcBef>
                <a:spcPct val="0"/>
              </a:spcBef>
              <a:spcAft>
                <a:spcPct val="35000"/>
              </a:spcAft>
              <a:buNone/>
            </a:pPr>
            <a:endParaRPr lang="en-US" sz="1000" dirty="0"/>
          </a:p>
          <a:p>
            <a:pPr marL="0" lvl="0" defTabSz="400050">
              <a:spcBef>
                <a:spcPct val="0"/>
              </a:spcBef>
              <a:spcAft>
                <a:spcPct val="35000"/>
              </a:spcAft>
              <a:buNone/>
            </a:pPr>
            <a:r>
              <a:rPr lang="en-US" sz="1000" b="1" dirty="0">
                <a:solidFill>
                  <a:srgbClr val="039D89"/>
                </a:solidFill>
              </a:rPr>
              <a:t>Vulnerability: </a:t>
            </a:r>
            <a:r>
              <a:rPr lang="en-US" sz="1000" b="1" dirty="0"/>
              <a:t>Divergent interpretations of legal requirements </a:t>
            </a:r>
            <a:r>
              <a:rPr lang="en-US" sz="1000" dirty="0"/>
              <a:t>applicable to crypto-asset activities, including services involving </a:t>
            </a:r>
            <a:r>
              <a:rPr lang="en-US" sz="1000" dirty="0" err="1">
                <a:solidFill>
                  <a:srgbClr val="000000">
                    <a:hueOff val="0"/>
                    <a:satOff val="0"/>
                    <a:lumOff val="0"/>
                    <a:alphaOff val="0"/>
                  </a:srgbClr>
                </a:solidFill>
              </a:rPr>
              <a:t>unauthorised</a:t>
            </a:r>
            <a:r>
              <a:rPr lang="en-US" sz="1000" dirty="0">
                <a:solidFill>
                  <a:srgbClr val="000000">
                    <a:hueOff val="0"/>
                    <a:satOff val="0"/>
                    <a:lumOff val="0"/>
                    <a:alphaOff val="0"/>
                  </a:srgbClr>
                </a:solidFill>
              </a:rPr>
              <a:t> stablecoins, DeFi products, and novel business models.</a:t>
            </a:r>
          </a:p>
          <a:p>
            <a:pPr marL="0" lvl="0" defTabSz="400050">
              <a:spcBef>
                <a:spcPct val="0"/>
              </a:spcBef>
              <a:spcAft>
                <a:spcPct val="35000"/>
              </a:spcAft>
              <a:buNone/>
            </a:pPr>
            <a:r>
              <a:rPr lang="en-US" sz="1000" b="1" dirty="0">
                <a:solidFill>
                  <a:srgbClr val="039D89"/>
                </a:solidFill>
              </a:rPr>
              <a:t>Risk: </a:t>
            </a:r>
            <a:r>
              <a:rPr lang="en-US" sz="1000" dirty="0">
                <a:solidFill>
                  <a:srgbClr val="000000">
                    <a:hueOff val="0"/>
                    <a:satOff val="0"/>
                    <a:lumOff val="0"/>
                    <a:alphaOff val="0"/>
                  </a:srgbClr>
                </a:solidFill>
              </a:rPr>
              <a:t>ML/TF risks stemming from inconsistent application of regulatory requirements, potentially enabling </a:t>
            </a:r>
            <a:r>
              <a:rPr lang="en-US" sz="1000" b="1" dirty="0">
                <a:solidFill>
                  <a:srgbClr val="000000">
                    <a:hueOff val="0"/>
                    <a:satOff val="0"/>
                    <a:lumOff val="0"/>
                    <a:alphaOff val="0"/>
                  </a:srgbClr>
                </a:solidFill>
              </a:rPr>
              <a:t>regulatory arbitrage </a:t>
            </a:r>
            <a:r>
              <a:rPr lang="en-US" sz="1000" dirty="0">
                <a:solidFill>
                  <a:srgbClr val="000000">
                    <a:hueOff val="0"/>
                    <a:satOff val="0"/>
                    <a:lumOff val="0"/>
                    <a:alphaOff val="0"/>
                  </a:srgbClr>
                </a:solidFill>
              </a:rPr>
              <a:t>and the </a:t>
            </a:r>
            <a:r>
              <a:rPr lang="en-US" sz="1000" b="1" dirty="0">
                <a:solidFill>
                  <a:srgbClr val="000000">
                    <a:hueOff val="0"/>
                    <a:satOff val="0"/>
                    <a:lumOff val="0"/>
                    <a:alphaOff val="0"/>
                  </a:srgbClr>
                </a:solidFill>
              </a:rPr>
              <a:t>misuse of specific crypto-asset businesses.</a:t>
            </a:r>
            <a:endParaRPr lang="en-GB" sz="1000" b="1" dirty="0">
              <a:solidFill>
                <a:srgbClr val="000000">
                  <a:hueOff val="0"/>
                  <a:satOff val="0"/>
                  <a:lumOff val="0"/>
                  <a:alphaOff val="0"/>
                </a:srgbClr>
              </a:solidFill>
            </a:endParaRPr>
          </a:p>
          <a:p>
            <a:pPr marL="341550" indent="-342900" algn="just">
              <a:spcAft>
                <a:spcPts val="600"/>
              </a:spcAft>
              <a:buClr>
                <a:schemeClr val="accent2"/>
              </a:buClr>
              <a:buAutoNum type="arabicPeriod"/>
            </a:pPr>
            <a:endParaRPr lang="en-GB" sz="900" dirty="0"/>
          </a:p>
        </p:txBody>
      </p:sp>
      <p:graphicFrame>
        <p:nvGraphicFramePr>
          <p:cNvPr id="4" name="Content Placeholder 4">
            <a:extLst>
              <a:ext uri="{FF2B5EF4-FFF2-40B4-BE49-F238E27FC236}">
                <a16:creationId xmlns:a16="http://schemas.microsoft.com/office/drawing/2014/main" id="{B0D611D8-02E3-B415-5A23-A9FC17164652}"/>
              </a:ext>
            </a:extLst>
          </p:cNvPr>
          <p:cNvGraphicFramePr>
            <a:graphicFrameLocks noGrp="1"/>
          </p:cNvGraphicFramePr>
          <p:nvPr>
            <p:ph sz="half" idx="2"/>
          </p:nvPr>
        </p:nvGraphicFramePr>
        <p:xfrm>
          <a:off x="179512" y="-31869"/>
          <a:ext cx="1721473" cy="2471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3">
            <a:extLst>
              <a:ext uri="{FF2B5EF4-FFF2-40B4-BE49-F238E27FC236}">
                <a16:creationId xmlns:a16="http://schemas.microsoft.com/office/drawing/2014/main" id="{BCEF1FAF-D707-DDA7-9D56-56973280C3F7}"/>
              </a:ext>
            </a:extLst>
          </p:cNvPr>
          <p:cNvSpPr txBox="1">
            <a:spLocks/>
          </p:cNvSpPr>
          <p:nvPr/>
        </p:nvSpPr>
        <p:spPr>
          <a:xfrm>
            <a:off x="2294037" y="336339"/>
            <a:ext cx="6526435" cy="2543519"/>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6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buFont typeface="Arial" panose="020B0604020202020204" pitchFamily="34" charset="0"/>
              <a:buNone/>
            </a:pPr>
            <a:endParaRPr lang="en-US" sz="1000" b="1" dirty="0">
              <a:solidFill>
                <a:srgbClr val="039D89"/>
              </a:solidFill>
            </a:endParaRPr>
          </a:p>
          <a:p>
            <a:pPr marL="0" indent="0">
              <a:buFont typeface="Arial" panose="020B0604020202020204" pitchFamily="34" charset="0"/>
              <a:buNone/>
            </a:pPr>
            <a:r>
              <a:rPr lang="en-US" sz="1000" b="1" dirty="0">
                <a:solidFill>
                  <a:srgbClr val="039D89"/>
                </a:solidFill>
              </a:rPr>
              <a:t>What insights is AMLA observing?</a:t>
            </a:r>
          </a:p>
          <a:p>
            <a:pPr algn="just"/>
            <a:r>
              <a:rPr lang="en-US" sz="1000" dirty="0"/>
              <a:t>Whilst </a:t>
            </a:r>
            <a:r>
              <a:rPr lang="en-US" sz="1000" dirty="0" err="1"/>
              <a:t>MiCA</a:t>
            </a:r>
            <a:r>
              <a:rPr lang="en-US" sz="1000" dirty="0"/>
              <a:t> establishes an </a:t>
            </a:r>
            <a:r>
              <a:rPr lang="en-US" sz="1000" dirty="0" err="1"/>
              <a:t>authorisation</a:t>
            </a:r>
            <a:r>
              <a:rPr lang="en-US" sz="1000" dirty="0"/>
              <a:t> requirement for the issuance and offer to the public of stablecoins, it does not provide a </a:t>
            </a:r>
            <a:r>
              <a:rPr lang="en-US" sz="1000" b="1" dirty="0"/>
              <a:t>clear prohibition to provide CASP services in relation to </a:t>
            </a:r>
            <a:r>
              <a:rPr lang="en-US" sz="1000" b="1" dirty="0" err="1"/>
              <a:t>unauthorised</a:t>
            </a:r>
            <a:r>
              <a:rPr lang="en-US" sz="1000" b="1" dirty="0"/>
              <a:t> stablecoins</a:t>
            </a:r>
            <a:r>
              <a:rPr lang="en-US" sz="1000" dirty="0"/>
              <a:t>. </a:t>
            </a:r>
            <a:r>
              <a:rPr lang="en-GB" sz="1000" dirty="0"/>
              <a:t>NCAs have adopted different supervisory interpretations and approaches, with some NCAs implementing a full ban, others only a partial one</a:t>
            </a:r>
            <a:r>
              <a:rPr lang="en-US" sz="1000" dirty="0"/>
              <a:t>.</a:t>
            </a:r>
          </a:p>
          <a:p>
            <a:pPr algn="just"/>
            <a:r>
              <a:rPr lang="en-US" sz="1000" b="1" dirty="0"/>
              <a:t>Novel business models are emerging that are not explicitly addressed in Level 1 </a:t>
            </a:r>
            <a:r>
              <a:rPr lang="en-US" sz="1000" dirty="0"/>
              <a:t>legislation. These models may present heightened ML/TF risks due to vulnerabilities in AML/CFT controls, including custody arrangements, multi-issuance frameworks, and shared order books.</a:t>
            </a:r>
          </a:p>
          <a:p>
            <a:pPr algn="just"/>
            <a:r>
              <a:rPr lang="en-US" sz="1000" b="1" dirty="0"/>
              <a:t>Evolving AML/CFT controls and practices are becoming available in the market</a:t>
            </a:r>
            <a:r>
              <a:rPr lang="en-US" sz="1000" dirty="0"/>
              <a:t>, but these innovations are not yet reflected in Level 2/3 regulatory texts, potentially creating gaps in supervisory expectations and implementation.</a:t>
            </a:r>
          </a:p>
          <a:p>
            <a:pPr algn="just"/>
            <a:r>
              <a:rPr lang="en-US" sz="1000" dirty="0"/>
              <a:t>MSs are adopting </a:t>
            </a:r>
            <a:r>
              <a:rPr lang="en-US" sz="1000" b="1" dirty="0"/>
              <a:t>varied approaches to the legal basis for reassessing the fitness and propriety</a:t>
            </a:r>
            <a:r>
              <a:rPr lang="en-US" sz="1000" dirty="0"/>
              <a:t>.</a:t>
            </a:r>
          </a:p>
        </p:txBody>
      </p:sp>
    </p:spTree>
    <p:extLst>
      <p:ext uri="{BB962C8B-B14F-4D97-AF65-F5344CB8AC3E}">
        <p14:creationId xmlns:p14="http://schemas.microsoft.com/office/powerpoint/2010/main" val="2472195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212EF-D53B-975C-C865-435523D59C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920EFD-48AE-FCD2-CB55-33B080ACC27F}"/>
              </a:ext>
            </a:extLst>
          </p:cNvPr>
          <p:cNvSpPr>
            <a:spLocks noGrp="1"/>
          </p:cNvSpPr>
          <p:nvPr>
            <p:ph type="title"/>
          </p:nvPr>
        </p:nvSpPr>
        <p:spPr/>
        <p:txBody>
          <a:bodyPr/>
          <a:lstStyle/>
          <a:p>
            <a:r>
              <a:rPr lang="en-US" dirty="0"/>
              <a:t>What is the relationship between crypto-assets and AML/CFT compliance frameworks</a:t>
            </a:r>
            <a:r>
              <a:rPr lang="en-IE" dirty="0"/>
              <a:t>?</a:t>
            </a:r>
            <a:endParaRPr lang="en-LU" dirty="0"/>
          </a:p>
        </p:txBody>
      </p:sp>
      <p:sp>
        <p:nvSpPr>
          <p:cNvPr id="13" name="Slide Number Placeholder 12">
            <a:extLst>
              <a:ext uri="{FF2B5EF4-FFF2-40B4-BE49-F238E27FC236}">
                <a16:creationId xmlns:a16="http://schemas.microsoft.com/office/drawing/2014/main" id="{0D39C074-EFF4-E9AD-73DE-1FDAA290B570}"/>
              </a:ext>
            </a:extLst>
          </p:cNvPr>
          <p:cNvSpPr>
            <a:spLocks noGrp="1"/>
          </p:cNvSpPr>
          <p:nvPr>
            <p:ph type="sldNum" sz="quarter" idx="4"/>
          </p:nvPr>
        </p:nvSpPr>
        <p:spPr/>
        <p:txBody>
          <a:bodyPr/>
          <a:lstStyle/>
          <a:p>
            <a:fld id="{43E5D205-B93B-2A4B-AAD3-B256BCBB8D41}" type="slidenum">
              <a:rPr lang="en-BE" smtClean="0"/>
              <a:pPr/>
              <a:t>3</a:t>
            </a:fld>
            <a:endParaRPr lang="en-BE" dirty="0"/>
          </a:p>
        </p:txBody>
      </p:sp>
      <p:sp>
        <p:nvSpPr>
          <p:cNvPr id="12" name="Date Placeholder 11">
            <a:extLst>
              <a:ext uri="{FF2B5EF4-FFF2-40B4-BE49-F238E27FC236}">
                <a16:creationId xmlns:a16="http://schemas.microsoft.com/office/drawing/2014/main" id="{BB9A50A9-F2E0-D74F-60EC-8906B8AD082E}"/>
              </a:ext>
            </a:extLst>
          </p:cNvPr>
          <p:cNvSpPr>
            <a:spLocks noGrp="1"/>
          </p:cNvSpPr>
          <p:nvPr>
            <p:ph type="dt" sz="half" idx="2"/>
          </p:nvPr>
        </p:nvSpPr>
        <p:spPr/>
        <p:txBody>
          <a:bodyPr/>
          <a:lstStyle/>
          <a:p>
            <a:fld id="{18C2D962-829C-49B0-993A-82D632F81DB2}" type="datetime1">
              <a:rPr lang="en-IE" smtClean="0"/>
              <a:t>14/04/2026</a:t>
            </a:fld>
            <a:endParaRPr lang="en-BE" dirty="0"/>
          </a:p>
        </p:txBody>
      </p:sp>
      <p:sp>
        <p:nvSpPr>
          <p:cNvPr id="5" name="Text Placeholder 4">
            <a:extLst>
              <a:ext uri="{FF2B5EF4-FFF2-40B4-BE49-F238E27FC236}">
                <a16:creationId xmlns:a16="http://schemas.microsoft.com/office/drawing/2014/main" id="{A2DF5D2B-6E94-21AE-8F4D-662A8EC0C5F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062057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ABC6F1FD-C3F1-0580-E3FD-17A37E5F520A}"/>
              </a:ext>
            </a:extLst>
          </p:cNvPr>
          <p:cNvSpPr>
            <a:spLocks noGrp="1"/>
          </p:cNvSpPr>
          <p:nvPr>
            <p:ph type="sldNum" sz="quarter" idx="4"/>
          </p:nvPr>
        </p:nvSpPr>
        <p:spPr/>
        <p:txBody>
          <a:bodyPr/>
          <a:lstStyle/>
          <a:p>
            <a:fld id="{43E5D205-B93B-2A4B-AAD3-B256BCBB8D41}" type="slidenum">
              <a:rPr lang="en-BE" smtClean="0"/>
              <a:pPr/>
              <a:t>30</a:t>
            </a:fld>
            <a:endParaRPr lang="en-BE" dirty="0"/>
          </a:p>
        </p:txBody>
      </p:sp>
      <p:sp>
        <p:nvSpPr>
          <p:cNvPr id="15" name="Date Placeholder 14">
            <a:extLst>
              <a:ext uri="{FF2B5EF4-FFF2-40B4-BE49-F238E27FC236}">
                <a16:creationId xmlns:a16="http://schemas.microsoft.com/office/drawing/2014/main" id="{F83BD87C-5911-342F-C84A-6918FBE9C9E0}"/>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2" name="Content Placeholder 3">
            <a:extLst>
              <a:ext uri="{FF2B5EF4-FFF2-40B4-BE49-F238E27FC236}">
                <a16:creationId xmlns:a16="http://schemas.microsoft.com/office/drawing/2014/main" id="{4043099A-BAA9-2608-6741-96971D53D04D}"/>
              </a:ext>
            </a:extLst>
          </p:cNvPr>
          <p:cNvSpPr>
            <a:spLocks noGrp="1"/>
          </p:cNvSpPr>
          <p:nvPr>
            <p:ph idx="1"/>
          </p:nvPr>
        </p:nvSpPr>
        <p:spPr>
          <a:xfrm>
            <a:off x="2699792" y="3075806"/>
            <a:ext cx="5688632" cy="1008112"/>
          </a:xfrm>
        </p:spPr>
        <p:style>
          <a:lnRef idx="2">
            <a:schemeClr val="accent2"/>
          </a:lnRef>
          <a:fillRef idx="1">
            <a:schemeClr val="lt1"/>
          </a:fillRef>
          <a:effectRef idx="0">
            <a:schemeClr val="accent2"/>
          </a:effectRef>
          <a:fontRef idx="minor">
            <a:schemeClr val="dk1"/>
          </a:fontRef>
        </p:style>
        <p:txBody>
          <a:bodyPr>
            <a:noAutofit/>
          </a:bodyPr>
          <a:lstStyle/>
          <a:p>
            <a:pPr marL="0" lvl="0" defTabSz="400050">
              <a:spcBef>
                <a:spcPct val="0"/>
              </a:spcBef>
              <a:spcAft>
                <a:spcPct val="35000"/>
              </a:spcAft>
              <a:buNone/>
            </a:pPr>
            <a:endParaRPr lang="en-US" sz="1000" dirty="0"/>
          </a:p>
          <a:p>
            <a:pPr marL="0" lvl="0" algn="just" defTabSz="400050">
              <a:spcBef>
                <a:spcPct val="0"/>
              </a:spcBef>
              <a:spcAft>
                <a:spcPct val="35000"/>
              </a:spcAft>
              <a:buNone/>
            </a:pPr>
            <a:r>
              <a:rPr lang="en-US" sz="1100" b="1" dirty="0">
                <a:solidFill>
                  <a:srgbClr val="039D89"/>
                </a:solidFill>
              </a:rPr>
              <a:t>Vulnerability: </a:t>
            </a:r>
            <a:r>
              <a:rPr lang="en-US" sz="1100" b="1" dirty="0">
                <a:solidFill>
                  <a:srgbClr val="000000">
                    <a:hueOff val="0"/>
                    <a:satOff val="0"/>
                    <a:lumOff val="0"/>
                    <a:alphaOff val="0"/>
                  </a:srgbClr>
                </a:solidFill>
              </a:rPr>
              <a:t>Gaps and inconsistencies in blockchain analytics tools </a:t>
            </a:r>
            <a:r>
              <a:rPr lang="en-US" sz="1100" dirty="0">
                <a:solidFill>
                  <a:srgbClr val="000000">
                    <a:hueOff val="0"/>
                    <a:satOff val="0"/>
                    <a:lumOff val="0"/>
                    <a:alphaOff val="0"/>
                  </a:srgbClr>
                </a:solidFill>
              </a:rPr>
              <a:t>available to supervisors and FIUs. </a:t>
            </a:r>
            <a:endParaRPr lang="en-GB" sz="1100" dirty="0">
              <a:solidFill>
                <a:srgbClr val="000000">
                  <a:hueOff val="0"/>
                  <a:satOff val="0"/>
                  <a:lumOff val="0"/>
                  <a:alphaOff val="0"/>
                </a:srgbClr>
              </a:solidFill>
            </a:endParaRPr>
          </a:p>
          <a:p>
            <a:pPr marL="0" lvl="0" algn="just" defTabSz="400050">
              <a:spcBef>
                <a:spcPct val="0"/>
              </a:spcBef>
              <a:spcAft>
                <a:spcPct val="35000"/>
              </a:spcAft>
              <a:buNone/>
            </a:pPr>
            <a:r>
              <a:rPr lang="en-US" sz="1100" b="1" dirty="0">
                <a:solidFill>
                  <a:srgbClr val="039D89"/>
                </a:solidFill>
              </a:rPr>
              <a:t>Risk</a:t>
            </a:r>
            <a:r>
              <a:rPr lang="en-US" sz="1100" dirty="0">
                <a:solidFill>
                  <a:srgbClr val="000000">
                    <a:hueOff val="0"/>
                    <a:satOff val="0"/>
                    <a:lumOff val="0"/>
                    <a:alphaOff val="0"/>
                  </a:srgbClr>
                </a:solidFill>
              </a:rPr>
              <a:t>: Increased ML/TF risks due to </a:t>
            </a:r>
            <a:r>
              <a:rPr lang="en-US" sz="1100" b="1" dirty="0">
                <a:solidFill>
                  <a:srgbClr val="000000">
                    <a:hueOff val="0"/>
                    <a:satOff val="0"/>
                    <a:lumOff val="0"/>
                    <a:alphaOff val="0"/>
                  </a:srgbClr>
                </a:solidFill>
              </a:rPr>
              <a:t>limited capacity to detect and trace illicit </a:t>
            </a:r>
            <a:r>
              <a:rPr lang="en-US" sz="1100" dirty="0">
                <a:solidFill>
                  <a:srgbClr val="000000">
                    <a:hueOff val="0"/>
                    <a:satOff val="0"/>
                    <a:lumOff val="0"/>
                    <a:alphaOff val="0"/>
                  </a:srgbClr>
                </a:solidFill>
              </a:rPr>
              <a:t>crypto-asset activity.</a:t>
            </a:r>
            <a:endParaRPr lang="en-GB" sz="900" dirty="0">
              <a:solidFill>
                <a:srgbClr val="000000">
                  <a:hueOff val="0"/>
                  <a:satOff val="0"/>
                  <a:lumOff val="0"/>
                  <a:alphaOff val="0"/>
                </a:srgbClr>
              </a:solidFill>
            </a:endParaRPr>
          </a:p>
          <a:p>
            <a:pPr marL="0" indent="0" algn="just">
              <a:spcAft>
                <a:spcPts val="600"/>
              </a:spcAft>
              <a:buClr>
                <a:schemeClr val="accent2"/>
              </a:buClr>
              <a:buNone/>
            </a:pPr>
            <a:endParaRPr lang="en-GB" sz="900" dirty="0"/>
          </a:p>
        </p:txBody>
      </p:sp>
      <p:graphicFrame>
        <p:nvGraphicFramePr>
          <p:cNvPr id="3" name="Content Placeholder 4">
            <a:extLst>
              <a:ext uri="{FF2B5EF4-FFF2-40B4-BE49-F238E27FC236}">
                <a16:creationId xmlns:a16="http://schemas.microsoft.com/office/drawing/2014/main" id="{41096687-4434-6CFA-5CFC-4916358ED4E4}"/>
              </a:ext>
            </a:extLst>
          </p:cNvPr>
          <p:cNvGraphicFramePr>
            <a:graphicFrameLocks/>
          </p:cNvGraphicFramePr>
          <p:nvPr/>
        </p:nvGraphicFramePr>
        <p:xfrm>
          <a:off x="179512" y="-89171"/>
          <a:ext cx="1841389" cy="26609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3">
            <a:extLst>
              <a:ext uri="{FF2B5EF4-FFF2-40B4-BE49-F238E27FC236}">
                <a16:creationId xmlns:a16="http://schemas.microsoft.com/office/drawing/2014/main" id="{9E895A9E-C2AC-EC40-7815-F183D6490D01}"/>
              </a:ext>
            </a:extLst>
          </p:cNvPr>
          <p:cNvSpPr txBox="1">
            <a:spLocks/>
          </p:cNvSpPr>
          <p:nvPr/>
        </p:nvSpPr>
        <p:spPr>
          <a:xfrm>
            <a:off x="2703946" y="1131590"/>
            <a:ext cx="5688632" cy="1728192"/>
          </a:xfrm>
          <a:prstGeom prst="rect">
            <a:avLst/>
          </a:prstGeom>
          <a:ln>
            <a:prstDash val="dash"/>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6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buFont typeface="Arial" panose="020B0604020202020204" pitchFamily="34" charset="0"/>
              <a:buNone/>
            </a:pPr>
            <a:endParaRPr lang="en-US" sz="1000" b="1" dirty="0">
              <a:solidFill>
                <a:srgbClr val="039D89"/>
              </a:solidFill>
            </a:endParaRPr>
          </a:p>
          <a:p>
            <a:pPr marL="0" indent="0">
              <a:buFont typeface="Arial" panose="020B0604020202020204" pitchFamily="34" charset="0"/>
              <a:buNone/>
            </a:pPr>
            <a:r>
              <a:rPr lang="en-US" sz="1000" b="1" dirty="0">
                <a:solidFill>
                  <a:srgbClr val="039D89"/>
                </a:solidFill>
              </a:rPr>
              <a:t>What insights is AMLA observing?</a:t>
            </a:r>
          </a:p>
          <a:p>
            <a:pPr marL="0" indent="0">
              <a:buFont typeface="Arial" panose="020B0604020202020204" pitchFamily="34" charset="0"/>
              <a:buNone/>
            </a:pPr>
            <a:endParaRPr lang="en-US" sz="1000" b="1" dirty="0">
              <a:solidFill>
                <a:srgbClr val="039D89"/>
              </a:solidFill>
            </a:endParaRPr>
          </a:p>
          <a:p>
            <a:pPr algn="just"/>
            <a:r>
              <a:rPr lang="en-US" sz="1100" dirty="0"/>
              <a:t>Existing third-party blockchain analytics tools </a:t>
            </a:r>
            <a:r>
              <a:rPr lang="en-US" sz="1100" b="1" dirty="0"/>
              <a:t>are not fully fit for purpose</a:t>
            </a:r>
            <a:r>
              <a:rPr lang="en-US" sz="1100" dirty="0"/>
              <a:t>, limiting NCAs’ and FIUs’ ability to detect and trace illicit crypto-asset activity effectively.</a:t>
            </a:r>
          </a:p>
          <a:p>
            <a:pPr algn="just"/>
            <a:r>
              <a:rPr lang="en-US" sz="1100" dirty="0"/>
              <a:t>Outputs from different tools </a:t>
            </a:r>
            <a:r>
              <a:rPr lang="en-US" sz="1100" b="1" dirty="0"/>
              <a:t>lack </a:t>
            </a:r>
            <a:r>
              <a:rPr lang="en-US" sz="1100" b="1" dirty="0" err="1"/>
              <a:t>standardisation</a:t>
            </a:r>
            <a:r>
              <a:rPr lang="en-US" sz="1100" dirty="0"/>
              <a:t>, leading to inconsistencies in risk assessment and supervisory oversight across jurisdictions.</a:t>
            </a:r>
          </a:p>
        </p:txBody>
      </p:sp>
    </p:spTree>
    <p:extLst>
      <p:ext uri="{BB962C8B-B14F-4D97-AF65-F5344CB8AC3E}">
        <p14:creationId xmlns:p14="http://schemas.microsoft.com/office/powerpoint/2010/main" val="40259889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GB" dirty="0"/>
              <a:t>For more information add link or contact details</a:t>
            </a:r>
          </a:p>
        </p:txBody>
      </p:sp>
    </p:spTree>
    <p:extLst>
      <p:ext uri="{BB962C8B-B14F-4D97-AF65-F5344CB8AC3E}">
        <p14:creationId xmlns:p14="http://schemas.microsoft.com/office/powerpoint/2010/main" val="678116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EAC83-401B-EDB6-0A04-FF25E359BF4E}"/>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C5C44B8C-1CAE-93E8-F6DD-84BFA3EEB7CF}"/>
              </a:ext>
            </a:extLst>
          </p:cNvPr>
          <p:cNvSpPr>
            <a:spLocks noGrp="1"/>
          </p:cNvSpPr>
          <p:nvPr>
            <p:ph type="sldNum" sz="quarter" idx="4"/>
          </p:nvPr>
        </p:nvSpPr>
        <p:spPr/>
        <p:txBody>
          <a:bodyPr/>
          <a:lstStyle/>
          <a:p>
            <a:fld id="{43E5D205-B93B-2A4B-AAD3-B256BCBB8D41}" type="slidenum">
              <a:rPr lang="en-BE" smtClean="0"/>
              <a:pPr/>
              <a:t>4</a:t>
            </a:fld>
            <a:endParaRPr lang="en-BE" dirty="0"/>
          </a:p>
        </p:txBody>
      </p:sp>
      <p:sp>
        <p:nvSpPr>
          <p:cNvPr id="15" name="Date Placeholder 14">
            <a:extLst>
              <a:ext uri="{FF2B5EF4-FFF2-40B4-BE49-F238E27FC236}">
                <a16:creationId xmlns:a16="http://schemas.microsoft.com/office/drawing/2014/main" id="{CC830CC5-1C57-BEB9-9C76-019A3F87B345}"/>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5" name="TextBox 4">
            <a:extLst>
              <a:ext uri="{FF2B5EF4-FFF2-40B4-BE49-F238E27FC236}">
                <a16:creationId xmlns:a16="http://schemas.microsoft.com/office/drawing/2014/main" id="{B6641FC3-00FC-2AD3-E2B1-6EE8A829D6B4}"/>
              </a:ext>
            </a:extLst>
          </p:cNvPr>
          <p:cNvSpPr txBox="1"/>
          <p:nvPr/>
        </p:nvSpPr>
        <p:spPr>
          <a:xfrm>
            <a:off x="1548817" y="1325255"/>
            <a:ext cx="6046365" cy="2492990"/>
          </a:xfrm>
          <a:prstGeom prst="rect">
            <a:avLst/>
          </a:prstGeom>
          <a:noFill/>
        </p:spPr>
        <p:txBody>
          <a:bodyPr wrap="square">
            <a:spAutoFit/>
          </a:bodyPr>
          <a:lstStyle/>
          <a:p>
            <a:pPr>
              <a:buNone/>
            </a:pPr>
            <a:r>
              <a:rPr lang="en-US" b="1" dirty="0">
                <a:solidFill>
                  <a:schemeClr val="accent2"/>
                </a:solidFill>
              </a:rPr>
              <a:t>Question 1:</a:t>
            </a:r>
            <a:br>
              <a:rPr lang="en-US" dirty="0"/>
            </a:br>
            <a:r>
              <a:rPr lang="en-US" dirty="0"/>
              <a:t>What is the relationship between crypto-assets and AML/CFT compliance frameworks?</a:t>
            </a:r>
          </a:p>
          <a:p>
            <a:pPr>
              <a:buNone/>
            </a:pPr>
            <a:endParaRPr lang="en-US" dirty="0"/>
          </a:p>
          <a:p>
            <a:pPr>
              <a:buNone/>
            </a:pPr>
            <a:r>
              <a:rPr lang="en-US" sz="1400" b="1" dirty="0"/>
              <a:t>A.</a:t>
            </a:r>
            <a:r>
              <a:rPr lang="en-US" sz="1400" dirty="0"/>
              <a:t> Crypto-assets are fully anonymous by design and therefore it's very difficult to subject them to AML/CFT checks</a:t>
            </a:r>
            <a:br>
              <a:rPr lang="en-US" sz="1400" dirty="0"/>
            </a:br>
            <a:r>
              <a:rPr lang="en-US" sz="1400" b="1" dirty="0"/>
              <a:t>B.</a:t>
            </a:r>
            <a:r>
              <a:rPr lang="en-US" sz="1400" dirty="0"/>
              <a:t> Crypto-assets eliminate the need for AML/CFT controls due to blockchain transparency</a:t>
            </a:r>
            <a:br>
              <a:rPr lang="en-US" sz="1400" dirty="0"/>
            </a:br>
            <a:r>
              <a:rPr lang="en-US" sz="1400" b="1" dirty="0">
                <a:solidFill>
                  <a:schemeClr val="accent5"/>
                </a:solidFill>
              </a:rPr>
              <a:t>C.</a:t>
            </a:r>
            <a:r>
              <a:rPr lang="en-US" sz="1400" dirty="0">
                <a:solidFill>
                  <a:schemeClr val="accent5"/>
                </a:solidFill>
              </a:rPr>
              <a:t> Crypto-assets increase AML/CFT challenges, requiring enhanced regulatory oversight</a:t>
            </a:r>
          </a:p>
        </p:txBody>
      </p:sp>
      <p:sp>
        <p:nvSpPr>
          <p:cNvPr id="6" name="Rectangle: Rounded Corners 5">
            <a:extLst>
              <a:ext uri="{FF2B5EF4-FFF2-40B4-BE49-F238E27FC236}">
                <a16:creationId xmlns:a16="http://schemas.microsoft.com/office/drawing/2014/main" id="{C34C630C-C1DF-279B-0559-401E85D4F033}"/>
              </a:ext>
            </a:extLst>
          </p:cNvPr>
          <p:cNvSpPr/>
          <p:nvPr/>
        </p:nvSpPr>
        <p:spPr>
          <a:xfrm>
            <a:off x="1548817" y="3291830"/>
            <a:ext cx="6046365" cy="454407"/>
          </a:xfrm>
          <a:prstGeom prst="roundRect">
            <a:avLst/>
          </a:prstGeom>
          <a:noFill/>
          <a:ln w="381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pic>
        <p:nvPicPr>
          <p:cNvPr id="7" name="Picture 2" descr="Questionary - free icon">
            <a:extLst>
              <a:ext uri="{FF2B5EF4-FFF2-40B4-BE49-F238E27FC236}">
                <a16:creationId xmlns:a16="http://schemas.microsoft.com/office/drawing/2014/main" id="{F335C2ED-372F-6162-C37A-3EA2B9BA0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9824" y="6203"/>
            <a:ext cx="1584176"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069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B0A67-57C6-BFC2-0589-965F1F81AD47}"/>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19AC251C-8991-5910-9474-5DE63E3CD90F}"/>
              </a:ext>
            </a:extLst>
          </p:cNvPr>
          <p:cNvSpPr>
            <a:spLocks noGrp="1"/>
          </p:cNvSpPr>
          <p:nvPr>
            <p:ph type="sldNum" sz="quarter" idx="4"/>
          </p:nvPr>
        </p:nvSpPr>
        <p:spPr/>
        <p:txBody>
          <a:bodyPr/>
          <a:lstStyle/>
          <a:p>
            <a:fld id="{43E5D205-B93B-2A4B-AAD3-B256BCBB8D41}" type="slidenum">
              <a:rPr lang="en-BE" smtClean="0"/>
              <a:pPr/>
              <a:t>5</a:t>
            </a:fld>
            <a:endParaRPr lang="en-BE" dirty="0"/>
          </a:p>
        </p:txBody>
      </p:sp>
      <p:sp>
        <p:nvSpPr>
          <p:cNvPr id="15" name="Date Placeholder 14">
            <a:extLst>
              <a:ext uri="{FF2B5EF4-FFF2-40B4-BE49-F238E27FC236}">
                <a16:creationId xmlns:a16="http://schemas.microsoft.com/office/drawing/2014/main" id="{4BC82F18-6384-6780-C9D9-584F819203B5}"/>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2" name="TextBox 1">
            <a:extLst>
              <a:ext uri="{FF2B5EF4-FFF2-40B4-BE49-F238E27FC236}">
                <a16:creationId xmlns:a16="http://schemas.microsoft.com/office/drawing/2014/main" id="{04B1EBE7-975C-EA18-6DD9-99C312A7579C}"/>
              </a:ext>
            </a:extLst>
          </p:cNvPr>
          <p:cNvSpPr txBox="1"/>
          <p:nvPr/>
        </p:nvSpPr>
        <p:spPr>
          <a:xfrm>
            <a:off x="4219996" y="1548642"/>
            <a:ext cx="4428492"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endParaRPr lang="en-GB" sz="1400" i="1" dirty="0">
              <a:solidFill>
                <a:schemeClr val="accent1"/>
              </a:solidFill>
            </a:endParaRPr>
          </a:p>
          <a:p>
            <a:pPr algn="ctr"/>
            <a:r>
              <a:rPr lang="en-GB" sz="1400" i="1" dirty="0">
                <a:solidFill>
                  <a:schemeClr val="accent1"/>
                </a:solidFill>
              </a:rPr>
              <a:t>Cryptocurrencies have been adopted as part of </a:t>
            </a:r>
            <a:r>
              <a:rPr lang="en-GB" sz="1400" b="1" i="1" dirty="0">
                <a:solidFill>
                  <a:schemeClr val="accent2"/>
                </a:solidFill>
              </a:rPr>
              <a:t>ML schemes</a:t>
            </a:r>
            <a:r>
              <a:rPr lang="en-GB" sz="1400" b="1" i="1" dirty="0">
                <a:solidFill>
                  <a:schemeClr val="bg2"/>
                </a:solidFill>
              </a:rPr>
              <a:t> </a:t>
            </a:r>
            <a:r>
              <a:rPr lang="en-GB" sz="1400" i="1" dirty="0">
                <a:solidFill>
                  <a:schemeClr val="accent1"/>
                </a:solidFill>
              </a:rPr>
              <a:t>and are particularly associated with several </a:t>
            </a:r>
            <a:r>
              <a:rPr lang="en-GB" sz="1400" b="1" i="1" dirty="0">
                <a:solidFill>
                  <a:schemeClr val="accent2"/>
                </a:solidFill>
              </a:rPr>
              <a:t>predicate offences </a:t>
            </a:r>
            <a:r>
              <a:rPr lang="en-GB" sz="1400" i="1" dirty="0">
                <a:solidFill>
                  <a:schemeClr val="accent1"/>
                </a:solidFill>
              </a:rPr>
              <a:t>including fraud and drug trafficking. They are also widely </a:t>
            </a:r>
            <a:r>
              <a:rPr lang="en-GB" sz="1400" b="1" i="1" dirty="0">
                <a:solidFill>
                  <a:schemeClr val="accent2"/>
                </a:solidFill>
              </a:rPr>
              <a:t>used as a means of payment for illegal goods and services </a:t>
            </a:r>
            <a:r>
              <a:rPr lang="en-GB" sz="1400" i="1" dirty="0">
                <a:solidFill>
                  <a:schemeClr val="accent1"/>
                </a:solidFill>
              </a:rPr>
              <a:t>offered online and offline.</a:t>
            </a:r>
          </a:p>
          <a:p>
            <a:pPr algn="ctr"/>
            <a:endParaRPr lang="en-GB" sz="1400" i="1" dirty="0">
              <a:solidFill>
                <a:schemeClr val="accent1"/>
              </a:solidFill>
            </a:endParaRPr>
          </a:p>
          <a:p>
            <a:pPr algn="ctr"/>
            <a:r>
              <a:rPr lang="en-GB" sz="1400" i="1" dirty="0">
                <a:solidFill>
                  <a:schemeClr val="accent1"/>
                </a:solidFill>
              </a:rPr>
              <a:t>In all instances, criminals want to </a:t>
            </a:r>
            <a:r>
              <a:rPr lang="en-GB" sz="1400" b="1" i="1" dirty="0">
                <a:solidFill>
                  <a:schemeClr val="accent3"/>
                </a:solidFill>
              </a:rPr>
              <a:t>obfuscate the source of the illicit assets </a:t>
            </a:r>
            <a:r>
              <a:rPr lang="en-GB" sz="1400" i="1" dirty="0">
                <a:solidFill>
                  <a:schemeClr val="accent1"/>
                </a:solidFill>
              </a:rPr>
              <a:t>with cryptocurrencies.</a:t>
            </a:r>
          </a:p>
        </p:txBody>
      </p:sp>
      <p:sp>
        <p:nvSpPr>
          <p:cNvPr id="3" name="TextBox 2">
            <a:extLst>
              <a:ext uri="{FF2B5EF4-FFF2-40B4-BE49-F238E27FC236}">
                <a16:creationId xmlns:a16="http://schemas.microsoft.com/office/drawing/2014/main" id="{A86AFE6E-7EF1-F029-81AD-6F0E329C27A3}"/>
              </a:ext>
            </a:extLst>
          </p:cNvPr>
          <p:cNvSpPr txBox="1"/>
          <p:nvPr/>
        </p:nvSpPr>
        <p:spPr>
          <a:xfrm>
            <a:off x="4219996" y="3891745"/>
            <a:ext cx="4428492" cy="338554"/>
          </a:xfrm>
          <a:prstGeom prst="rect">
            <a:avLst/>
          </a:prstGeom>
          <a:noFill/>
        </p:spPr>
        <p:txBody>
          <a:bodyPr wrap="square">
            <a:spAutoFit/>
          </a:bodyPr>
          <a:lstStyle/>
          <a:p>
            <a:r>
              <a:rPr lang="en-GB" sz="800" dirty="0">
                <a:hlinkClick r:id="" action="ppaction://noaction"/>
              </a:rPr>
              <a:t>See for details:</a:t>
            </a:r>
          </a:p>
          <a:p>
            <a:r>
              <a:rPr lang="en-GB" sz="800" dirty="0">
                <a:hlinkClick r:id="" action="ppaction://noaction"/>
              </a:rPr>
              <a:t>Europol Spotlight - Cryptocurrencies - Tracing the evolution of criminal finances.pdf (europa.eu)</a:t>
            </a:r>
            <a:endParaRPr lang="en-GB" sz="800" dirty="0"/>
          </a:p>
        </p:txBody>
      </p:sp>
      <p:pic>
        <p:nvPicPr>
          <p:cNvPr id="2050" name="Picture 2" descr="Fact Detailed Flat Circular Flat icon">
            <a:extLst>
              <a:ext uri="{FF2B5EF4-FFF2-40B4-BE49-F238E27FC236}">
                <a16:creationId xmlns:a16="http://schemas.microsoft.com/office/drawing/2014/main" id="{223A9C69-D62E-0956-CBA4-BD22A0F842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7224" y="1188127"/>
            <a:ext cx="607131" cy="60713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Diagram 6">
            <a:extLst>
              <a:ext uri="{FF2B5EF4-FFF2-40B4-BE49-F238E27FC236}">
                <a16:creationId xmlns:a16="http://schemas.microsoft.com/office/drawing/2014/main" id="{94628ACE-D796-8000-DD9D-0DE8A95CD4EB}"/>
              </a:ext>
            </a:extLst>
          </p:cNvPr>
          <p:cNvGraphicFramePr/>
          <p:nvPr>
            <p:extLst>
              <p:ext uri="{D42A27DB-BD31-4B8C-83A1-F6EECF244321}">
                <p14:modId xmlns:p14="http://schemas.microsoft.com/office/powerpoint/2010/main" val="3683423353"/>
              </p:ext>
            </p:extLst>
          </p:nvPr>
        </p:nvGraphicFramePr>
        <p:xfrm>
          <a:off x="-72516" y="716993"/>
          <a:ext cx="4392488" cy="35586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95664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2DE07-D7EA-729B-25C9-B81FC8343A84}"/>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2EA2A102-EE1F-6202-C268-84F8D3DD6B1D}"/>
              </a:ext>
            </a:extLst>
          </p:cNvPr>
          <p:cNvSpPr>
            <a:spLocks noGrp="1"/>
          </p:cNvSpPr>
          <p:nvPr>
            <p:ph type="sldNum" sz="quarter" idx="4"/>
          </p:nvPr>
        </p:nvSpPr>
        <p:spPr/>
        <p:txBody>
          <a:bodyPr/>
          <a:lstStyle/>
          <a:p>
            <a:fld id="{43E5D205-B93B-2A4B-AAD3-B256BCBB8D41}" type="slidenum">
              <a:rPr lang="en-BE" smtClean="0"/>
              <a:pPr/>
              <a:t>6</a:t>
            </a:fld>
            <a:endParaRPr lang="en-BE" dirty="0"/>
          </a:p>
        </p:txBody>
      </p:sp>
      <p:sp>
        <p:nvSpPr>
          <p:cNvPr id="15" name="Date Placeholder 14">
            <a:extLst>
              <a:ext uri="{FF2B5EF4-FFF2-40B4-BE49-F238E27FC236}">
                <a16:creationId xmlns:a16="http://schemas.microsoft.com/office/drawing/2014/main" id="{84B58D7B-B09C-5A97-5E61-9E6721EAA7E1}"/>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5" name="TextBox 4">
            <a:extLst>
              <a:ext uri="{FF2B5EF4-FFF2-40B4-BE49-F238E27FC236}">
                <a16:creationId xmlns:a16="http://schemas.microsoft.com/office/drawing/2014/main" id="{BAC9B4DD-1130-59A2-E480-F527BB18E491}"/>
              </a:ext>
            </a:extLst>
          </p:cNvPr>
          <p:cNvSpPr txBox="1"/>
          <p:nvPr/>
        </p:nvSpPr>
        <p:spPr>
          <a:xfrm>
            <a:off x="467544" y="462514"/>
            <a:ext cx="5616624" cy="923330"/>
          </a:xfrm>
          <a:prstGeom prst="rect">
            <a:avLst/>
          </a:prstGeom>
          <a:noFill/>
        </p:spPr>
        <p:txBody>
          <a:bodyPr wrap="square">
            <a:spAutoFit/>
          </a:bodyPr>
          <a:lstStyle/>
          <a:p>
            <a:pPr>
              <a:buNone/>
            </a:pPr>
            <a:r>
              <a:rPr lang="en-US" b="1" dirty="0">
                <a:solidFill>
                  <a:schemeClr val="accent2"/>
                </a:solidFill>
              </a:rPr>
              <a:t>Question 2:</a:t>
            </a:r>
            <a:br>
              <a:rPr lang="en-US" dirty="0"/>
            </a:br>
            <a:r>
              <a:rPr lang="en-US" dirty="0"/>
              <a:t>Can you name any known crypto scandals directly related to ML/TF?</a:t>
            </a:r>
          </a:p>
        </p:txBody>
      </p:sp>
      <p:sp>
        <p:nvSpPr>
          <p:cNvPr id="4" name="TextBox 3">
            <a:extLst>
              <a:ext uri="{FF2B5EF4-FFF2-40B4-BE49-F238E27FC236}">
                <a16:creationId xmlns:a16="http://schemas.microsoft.com/office/drawing/2014/main" id="{E6A9D988-65FB-6EC0-D31D-0A4CD59B7856}"/>
              </a:ext>
            </a:extLst>
          </p:cNvPr>
          <p:cNvSpPr txBox="1"/>
          <p:nvPr/>
        </p:nvSpPr>
        <p:spPr>
          <a:xfrm>
            <a:off x="431663" y="1504227"/>
            <a:ext cx="2988209" cy="2462213"/>
          </a:xfrm>
          <a:prstGeom prst="rect">
            <a:avLst/>
          </a:prstGeom>
          <a:ln w="28575"/>
        </p:spPr>
        <p:style>
          <a:lnRef idx="2">
            <a:schemeClr val="accent5"/>
          </a:lnRef>
          <a:fillRef idx="1">
            <a:schemeClr val="lt1"/>
          </a:fillRef>
          <a:effectRef idx="0">
            <a:schemeClr val="accent5"/>
          </a:effectRef>
          <a:fontRef idx="minor">
            <a:schemeClr val="dk1"/>
          </a:fontRef>
        </p:style>
        <p:txBody>
          <a:bodyPr wrap="square">
            <a:spAutoFit/>
          </a:bodyPr>
          <a:lstStyle/>
          <a:p>
            <a:r>
              <a:rPr lang="en-GB" sz="1400" dirty="0">
                <a:solidFill>
                  <a:schemeClr val="accent5"/>
                </a:solidFill>
              </a:rPr>
              <a:t>2014 — Tether ICO (early stablecoin controversy period)</a:t>
            </a:r>
          </a:p>
          <a:p>
            <a:r>
              <a:rPr lang="en-GB" sz="1400" dirty="0">
                <a:solidFill>
                  <a:schemeClr val="accent5"/>
                </a:solidFill>
              </a:rPr>
              <a:t>2017 — Scams / ICO boom + WannaCry ransomware attack</a:t>
            </a:r>
          </a:p>
          <a:p>
            <a:r>
              <a:rPr lang="en-GB" sz="1400" dirty="0">
                <a:solidFill>
                  <a:schemeClr val="accent5"/>
                </a:solidFill>
              </a:rPr>
              <a:t>2018 — </a:t>
            </a:r>
            <a:r>
              <a:rPr lang="en-GB" sz="1400" dirty="0" err="1">
                <a:solidFill>
                  <a:schemeClr val="accent5"/>
                </a:solidFill>
              </a:rPr>
              <a:t>QuadrigaCX</a:t>
            </a:r>
            <a:r>
              <a:rPr lang="en-GB" sz="1400" dirty="0">
                <a:solidFill>
                  <a:schemeClr val="accent5"/>
                </a:solidFill>
              </a:rPr>
              <a:t> collapse</a:t>
            </a:r>
          </a:p>
          <a:p>
            <a:r>
              <a:rPr lang="en-GB" sz="1400" dirty="0">
                <a:solidFill>
                  <a:schemeClr val="accent5"/>
                </a:solidFill>
              </a:rPr>
              <a:t>2019 — </a:t>
            </a:r>
            <a:r>
              <a:rPr lang="en-GB" sz="1400" dirty="0" err="1">
                <a:solidFill>
                  <a:schemeClr val="accent5"/>
                </a:solidFill>
              </a:rPr>
              <a:t>PlusToken</a:t>
            </a:r>
            <a:r>
              <a:rPr lang="en-GB" sz="1400" dirty="0">
                <a:solidFill>
                  <a:schemeClr val="accent5"/>
                </a:solidFill>
              </a:rPr>
              <a:t> scam</a:t>
            </a:r>
          </a:p>
          <a:p>
            <a:r>
              <a:rPr lang="en-GB" sz="1400" dirty="0">
                <a:solidFill>
                  <a:schemeClr val="accent5"/>
                </a:solidFill>
              </a:rPr>
              <a:t>2022 — Terra/LUNA collapse, FTX bankruptcy, </a:t>
            </a:r>
            <a:r>
              <a:rPr lang="en-GB" sz="1400" dirty="0" err="1">
                <a:solidFill>
                  <a:schemeClr val="accent5"/>
                </a:solidFill>
              </a:rPr>
              <a:t>BlockFi</a:t>
            </a:r>
            <a:r>
              <a:rPr lang="en-GB" sz="1400" dirty="0">
                <a:solidFill>
                  <a:schemeClr val="accent5"/>
                </a:solidFill>
              </a:rPr>
              <a:t> failure</a:t>
            </a:r>
          </a:p>
          <a:p>
            <a:r>
              <a:rPr lang="en-GB" sz="1400" dirty="0">
                <a:solidFill>
                  <a:schemeClr val="accent5"/>
                </a:solidFill>
              </a:rPr>
              <a:t>2023 — Sanctions evasion concerns; various crypto enforcement cases</a:t>
            </a:r>
          </a:p>
        </p:txBody>
      </p:sp>
      <p:pic>
        <p:nvPicPr>
          <p:cNvPr id="6" name="Picture 2" descr="WannaCry: Sometimes you can blame the victims | Computerworld">
            <a:extLst>
              <a:ext uri="{FF2B5EF4-FFF2-40B4-BE49-F238E27FC236}">
                <a16:creationId xmlns:a16="http://schemas.microsoft.com/office/drawing/2014/main" id="{28417B25-F186-1281-EAC5-560B3ED9BC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1553" y="1806225"/>
            <a:ext cx="2070949" cy="15481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nline Image 1: This ‘Trust No One’ Trailer Will Make You Clutch Your Bitcoin ">
            <a:extLst>
              <a:ext uri="{FF2B5EF4-FFF2-40B4-BE49-F238E27FC236}">
                <a16:creationId xmlns:a16="http://schemas.microsoft.com/office/drawing/2014/main" id="{53B48DB4-84B8-2011-2DD9-2DDB2177EC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2" y="1806225"/>
            <a:ext cx="1796260" cy="266112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AA76092-47E3-10BA-22B0-7624526FF5E1}"/>
              </a:ext>
            </a:extLst>
          </p:cNvPr>
          <p:cNvSpPr txBox="1"/>
          <p:nvPr/>
        </p:nvSpPr>
        <p:spPr>
          <a:xfrm>
            <a:off x="8253923" y="6426736"/>
            <a:ext cx="957859" cy="646331"/>
          </a:xfrm>
          <a:prstGeom prst="rect">
            <a:avLst/>
          </a:prstGeom>
          <a:noFill/>
        </p:spPr>
        <p:txBody>
          <a:bodyPr wrap="square" rtlCol="0">
            <a:spAutoFit/>
          </a:bodyPr>
          <a:lstStyle/>
          <a:p>
            <a:r>
              <a:rPr lang="en-GB" i="1" dirty="0"/>
              <a:t>Quadriga CX</a:t>
            </a:r>
          </a:p>
        </p:txBody>
      </p:sp>
      <p:sp>
        <p:nvSpPr>
          <p:cNvPr id="9" name="TextBox 8">
            <a:extLst>
              <a:ext uri="{FF2B5EF4-FFF2-40B4-BE49-F238E27FC236}">
                <a16:creationId xmlns:a16="http://schemas.microsoft.com/office/drawing/2014/main" id="{3B426DE2-08F4-90C8-F71E-CD05970256B9}"/>
              </a:ext>
            </a:extLst>
          </p:cNvPr>
          <p:cNvSpPr txBox="1"/>
          <p:nvPr/>
        </p:nvSpPr>
        <p:spPr>
          <a:xfrm>
            <a:off x="3742627" y="3381784"/>
            <a:ext cx="2281463" cy="261610"/>
          </a:xfrm>
          <a:prstGeom prst="rect">
            <a:avLst/>
          </a:prstGeom>
          <a:noFill/>
        </p:spPr>
        <p:txBody>
          <a:bodyPr wrap="square" rtlCol="0">
            <a:spAutoFit/>
          </a:bodyPr>
          <a:lstStyle/>
          <a:p>
            <a:r>
              <a:rPr lang="en-GB" sz="1100" i="1" dirty="0"/>
              <a:t>Wannacry(t) attacks</a:t>
            </a:r>
          </a:p>
        </p:txBody>
      </p:sp>
      <p:sp>
        <p:nvSpPr>
          <p:cNvPr id="10" name="TextBox 9">
            <a:extLst>
              <a:ext uri="{FF2B5EF4-FFF2-40B4-BE49-F238E27FC236}">
                <a16:creationId xmlns:a16="http://schemas.microsoft.com/office/drawing/2014/main" id="{0A84C582-7DB9-D6D8-C3EC-E76B256F4597}"/>
              </a:ext>
            </a:extLst>
          </p:cNvPr>
          <p:cNvSpPr txBox="1"/>
          <p:nvPr/>
        </p:nvSpPr>
        <p:spPr>
          <a:xfrm>
            <a:off x="6012162" y="4476719"/>
            <a:ext cx="994045" cy="261610"/>
          </a:xfrm>
          <a:prstGeom prst="rect">
            <a:avLst/>
          </a:prstGeom>
          <a:noFill/>
        </p:spPr>
        <p:txBody>
          <a:bodyPr wrap="square" rtlCol="0">
            <a:spAutoFit/>
          </a:bodyPr>
          <a:lstStyle/>
          <a:p>
            <a:r>
              <a:rPr lang="en-GB" sz="1100" i="1" dirty="0"/>
              <a:t>Quadriga CX</a:t>
            </a:r>
          </a:p>
        </p:txBody>
      </p:sp>
      <p:pic>
        <p:nvPicPr>
          <p:cNvPr id="11" name="Picture 2" descr="Questionary - free icon">
            <a:extLst>
              <a:ext uri="{FF2B5EF4-FFF2-40B4-BE49-F238E27FC236}">
                <a16:creationId xmlns:a16="http://schemas.microsoft.com/office/drawing/2014/main" id="{642DFD6A-851F-2922-0E61-EB6620CA29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9824" y="6203"/>
            <a:ext cx="1584176" cy="1584176"/>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Connector: Elbow 13">
            <a:extLst>
              <a:ext uri="{FF2B5EF4-FFF2-40B4-BE49-F238E27FC236}">
                <a16:creationId xmlns:a16="http://schemas.microsoft.com/office/drawing/2014/main" id="{E3442453-A0DF-53C2-BFB1-527638CC90E0}"/>
              </a:ext>
            </a:extLst>
          </p:cNvPr>
          <p:cNvCxnSpPr/>
          <p:nvPr/>
        </p:nvCxnSpPr>
        <p:spPr>
          <a:xfrm>
            <a:off x="2915816" y="2571750"/>
            <a:ext cx="3096346" cy="1593603"/>
          </a:xfrm>
          <a:prstGeom prst="bentConnector3">
            <a:avLst>
              <a:gd name="adj1" fmla="val 24589"/>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9" name="Connector: Elbow 18">
            <a:extLst>
              <a:ext uri="{FF2B5EF4-FFF2-40B4-BE49-F238E27FC236}">
                <a16:creationId xmlns:a16="http://schemas.microsoft.com/office/drawing/2014/main" id="{29BC1D90-F155-A520-6659-F8A3697B7D5C}"/>
              </a:ext>
            </a:extLst>
          </p:cNvPr>
          <p:cNvCxnSpPr/>
          <p:nvPr/>
        </p:nvCxnSpPr>
        <p:spPr>
          <a:xfrm>
            <a:off x="2987824" y="2283718"/>
            <a:ext cx="843729" cy="12700"/>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849154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329D7-7E26-E493-EE27-82BEE0415642}"/>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824578DA-C2E6-041E-DB77-9164BB23EADB}"/>
              </a:ext>
            </a:extLst>
          </p:cNvPr>
          <p:cNvSpPr>
            <a:spLocks noGrp="1"/>
          </p:cNvSpPr>
          <p:nvPr>
            <p:ph type="sldNum" sz="quarter" idx="4"/>
          </p:nvPr>
        </p:nvSpPr>
        <p:spPr/>
        <p:txBody>
          <a:bodyPr/>
          <a:lstStyle/>
          <a:p>
            <a:fld id="{43E5D205-B93B-2A4B-AAD3-B256BCBB8D41}" type="slidenum">
              <a:rPr lang="en-BE" smtClean="0"/>
              <a:pPr/>
              <a:t>7</a:t>
            </a:fld>
            <a:endParaRPr lang="en-BE" dirty="0"/>
          </a:p>
        </p:txBody>
      </p:sp>
      <p:sp>
        <p:nvSpPr>
          <p:cNvPr id="15" name="Date Placeholder 14">
            <a:extLst>
              <a:ext uri="{FF2B5EF4-FFF2-40B4-BE49-F238E27FC236}">
                <a16:creationId xmlns:a16="http://schemas.microsoft.com/office/drawing/2014/main" id="{2E3058AE-0A93-AC44-E760-4324F654BE91}"/>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2" name="TextBox 1">
            <a:extLst>
              <a:ext uri="{FF2B5EF4-FFF2-40B4-BE49-F238E27FC236}">
                <a16:creationId xmlns:a16="http://schemas.microsoft.com/office/drawing/2014/main" id="{8D71AB2F-236C-AD42-CDB1-B250E186BBBC}"/>
              </a:ext>
            </a:extLst>
          </p:cNvPr>
          <p:cNvSpPr txBox="1"/>
          <p:nvPr/>
        </p:nvSpPr>
        <p:spPr>
          <a:xfrm>
            <a:off x="503548" y="195486"/>
            <a:ext cx="8136904" cy="3508653"/>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endParaRPr lang="en-GB" sz="1400" b="1" dirty="0">
              <a:solidFill>
                <a:schemeClr val="accent2"/>
              </a:solidFill>
            </a:endParaRPr>
          </a:p>
          <a:p>
            <a:pPr algn="ctr"/>
            <a:r>
              <a:rPr lang="en-GB" sz="1400" b="1" dirty="0">
                <a:solidFill>
                  <a:schemeClr val="accent5"/>
                </a:solidFill>
              </a:rPr>
              <a:t>Key AML/CFT Takeaways</a:t>
            </a:r>
          </a:p>
          <a:p>
            <a:pPr algn="ctr"/>
            <a:endParaRPr lang="en-GB" sz="1400" dirty="0">
              <a:solidFill>
                <a:schemeClr val="accent1"/>
              </a:solidFill>
            </a:endParaRPr>
          </a:p>
          <a:p>
            <a:pPr algn="just"/>
            <a:r>
              <a:rPr lang="en-GB" sz="1200" dirty="0">
                <a:solidFill>
                  <a:schemeClr val="tx1"/>
                </a:solidFill>
              </a:rPr>
              <a:t>These events illustrate recurring AML/CFT vulnerabilities in the crypto ecosystem:</a:t>
            </a: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endParaRPr lang="en-GB" sz="1200" dirty="0">
              <a:solidFill>
                <a:schemeClr val="tx1"/>
              </a:solidFill>
            </a:endParaRPr>
          </a:p>
          <a:p>
            <a:pPr algn="just"/>
            <a:r>
              <a:rPr lang="en-GB" sz="1200" dirty="0">
                <a:solidFill>
                  <a:schemeClr val="tx1"/>
                </a:solidFill>
              </a:rPr>
              <a:t>They reinforce the need for strong AML/CFT controls, robust supervision, and enhanced international cooperation.</a:t>
            </a:r>
          </a:p>
        </p:txBody>
      </p:sp>
      <p:sp>
        <p:nvSpPr>
          <p:cNvPr id="4" name="Arrow: Down 3">
            <a:extLst>
              <a:ext uri="{FF2B5EF4-FFF2-40B4-BE49-F238E27FC236}">
                <a16:creationId xmlns:a16="http://schemas.microsoft.com/office/drawing/2014/main" id="{CC6F3706-4198-813D-483F-B1CEEA803A86}"/>
              </a:ext>
            </a:extLst>
          </p:cNvPr>
          <p:cNvSpPr/>
          <p:nvPr/>
        </p:nvSpPr>
        <p:spPr>
          <a:xfrm>
            <a:off x="4590674" y="3679794"/>
            <a:ext cx="288032" cy="504056"/>
          </a:xfrm>
          <a:prstGeom prst="downArrow">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98A2694-B5F1-115B-57F1-82C55D2ACBEE}"/>
              </a:ext>
            </a:extLst>
          </p:cNvPr>
          <p:cNvSpPr/>
          <p:nvPr/>
        </p:nvSpPr>
        <p:spPr>
          <a:xfrm>
            <a:off x="2411760" y="4279140"/>
            <a:ext cx="4644516" cy="668873"/>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1200" dirty="0"/>
              <a:t>Crypto Assets Businesses included under the EU regulatory perimeter</a:t>
            </a:r>
            <a:r>
              <a:rPr lang="en-GB" sz="1200" dirty="0"/>
              <a:t>.</a:t>
            </a:r>
            <a:endParaRPr lang="en-US" sz="1200" dirty="0"/>
          </a:p>
        </p:txBody>
      </p:sp>
      <p:graphicFrame>
        <p:nvGraphicFramePr>
          <p:cNvPr id="6" name="Diagram 5">
            <a:extLst>
              <a:ext uri="{FF2B5EF4-FFF2-40B4-BE49-F238E27FC236}">
                <a16:creationId xmlns:a16="http://schemas.microsoft.com/office/drawing/2014/main" id="{2E36452D-52B5-B1F6-6BB8-AB12E07A835B}"/>
              </a:ext>
            </a:extLst>
          </p:cNvPr>
          <p:cNvGraphicFramePr/>
          <p:nvPr>
            <p:extLst>
              <p:ext uri="{D42A27DB-BD31-4B8C-83A1-F6EECF244321}">
                <p14:modId xmlns:p14="http://schemas.microsoft.com/office/powerpoint/2010/main" val="3544914686"/>
              </p:ext>
            </p:extLst>
          </p:nvPr>
        </p:nvGraphicFramePr>
        <p:xfrm>
          <a:off x="1787983" y="1131590"/>
          <a:ext cx="5712049" cy="22114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100" name="Picture 4" descr="Key Generic Circular icon">
            <a:extLst>
              <a:ext uri="{FF2B5EF4-FFF2-40B4-BE49-F238E27FC236}">
                <a16:creationId xmlns:a16="http://schemas.microsoft.com/office/drawing/2014/main" id="{E0A10A7B-F14F-8BD9-F89E-60BCF777640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1840" y="372746"/>
            <a:ext cx="397742" cy="397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444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85993-E3B0-A6C7-55C2-8D45E6FE542C}"/>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D2741804-60CF-3896-5C2F-40A968741D30}"/>
              </a:ext>
            </a:extLst>
          </p:cNvPr>
          <p:cNvSpPr>
            <a:spLocks noGrp="1"/>
          </p:cNvSpPr>
          <p:nvPr>
            <p:ph type="sldNum" sz="quarter" idx="4"/>
          </p:nvPr>
        </p:nvSpPr>
        <p:spPr/>
        <p:txBody>
          <a:bodyPr/>
          <a:lstStyle/>
          <a:p>
            <a:fld id="{43E5D205-B93B-2A4B-AAD3-B256BCBB8D41}" type="slidenum">
              <a:rPr lang="en-BE" smtClean="0"/>
              <a:pPr/>
              <a:t>8</a:t>
            </a:fld>
            <a:endParaRPr lang="en-BE" dirty="0"/>
          </a:p>
        </p:txBody>
      </p:sp>
      <p:sp>
        <p:nvSpPr>
          <p:cNvPr id="15" name="Date Placeholder 14">
            <a:extLst>
              <a:ext uri="{FF2B5EF4-FFF2-40B4-BE49-F238E27FC236}">
                <a16:creationId xmlns:a16="http://schemas.microsoft.com/office/drawing/2014/main" id="{641B6619-568E-D053-6827-6EF6F19A2B6E}"/>
              </a:ext>
            </a:extLst>
          </p:cNvPr>
          <p:cNvSpPr>
            <a:spLocks noGrp="1"/>
          </p:cNvSpPr>
          <p:nvPr>
            <p:ph type="dt" sz="half" idx="11"/>
          </p:nvPr>
        </p:nvSpPr>
        <p:spPr/>
        <p:txBody>
          <a:bodyPr/>
          <a:lstStyle/>
          <a:p>
            <a:fld id="{8693F508-4AF3-48DD-B331-5C5F1F2FF4FA}" type="datetime1">
              <a:rPr lang="en-IE" smtClean="0"/>
              <a:t>14/04/2026</a:t>
            </a:fld>
            <a:endParaRPr lang="en-BE" dirty="0"/>
          </a:p>
        </p:txBody>
      </p:sp>
      <p:sp>
        <p:nvSpPr>
          <p:cNvPr id="5" name="TextBox 4">
            <a:extLst>
              <a:ext uri="{FF2B5EF4-FFF2-40B4-BE49-F238E27FC236}">
                <a16:creationId xmlns:a16="http://schemas.microsoft.com/office/drawing/2014/main" id="{82B7B8BF-F2F5-A91C-CF03-176669925C85}"/>
              </a:ext>
            </a:extLst>
          </p:cNvPr>
          <p:cNvSpPr txBox="1"/>
          <p:nvPr/>
        </p:nvSpPr>
        <p:spPr>
          <a:xfrm>
            <a:off x="1835696" y="1491630"/>
            <a:ext cx="6046365" cy="1969770"/>
          </a:xfrm>
          <a:prstGeom prst="rect">
            <a:avLst/>
          </a:prstGeom>
          <a:noFill/>
        </p:spPr>
        <p:txBody>
          <a:bodyPr wrap="square">
            <a:spAutoFit/>
          </a:bodyPr>
          <a:lstStyle/>
          <a:p>
            <a:pPr>
              <a:buNone/>
            </a:pPr>
            <a:r>
              <a:rPr lang="en-US" b="1" dirty="0">
                <a:solidFill>
                  <a:schemeClr val="accent2"/>
                </a:solidFill>
              </a:rPr>
              <a:t>Question 3:</a:t>
            </a:r>
            <a:br>
              <a:rPr lang="en-US" dirty="0"/>
            </a:br>
            <a:r>
              <a:rPr lang="en-US" dirty="0"/>
              <a:t>The EU first brought crypto-asset services into the regulatory perimeter through </a:t>
            </a:r>
            <a:r>
              <a:rPr lang="en-US" dirty="0" err="1"/>
              <a:t>MiCA</a:t>
            </a:r>
            <a:r>
              <a:rPr lang="en-US" dirty="0"/>
              <a:t>.</a:t>
            </a:r>
          </a:p>
          <a:p>
            <a:pPr>
              <a:buNone/>
            </a:pPr>
            <a:endParaRPr lang="en-US" dirty="0"/>
          </a:p>
          <a:p>
            <a:pPr>
              <a:buNone/>
            </a:pPr>
            <a:r>
              <a:rPr lang="en-US" sz="1600" b="1" dirty="0"/>
              <a:t>A.</a:t>
            </a:r>
            <a:r>
              <a:rPr lang="en-US" sz="1600" dirty="0"/>
              <a:t> True</a:t>
            </a:r>
            <a:br>
              <a:rPr lang="en-US" sz="1600" dirty="0"/>
            </a:br>
            <a:r>
              <a:rPr lang="en-US" sz="1600" b="1" dirty="0">
                <a:solidFill>
                  <a:schemeClr val="accent5"/>
                </a:solidFill>
              </a:rPr>
              <a:t>B.</a:t>
            </a:r>
            <a:r>
              <a:rPr lang="en-US" sz="1600" dirty="0">
                <a:solidFill>
                  <a:schemeClr val="accent5"/>
                </a:solidFill>
              </a:rPr>
              <a:t> False</a:t>
            </a:r>
            <a:endParaRPr lang="en-US" dirty="0">
              <a:solidFill>
                <a:schemeClr val="accent5"/>
              </a:solidFill>
            </a:endParaRPr>
          </a:p>
          <a:p>
            <a:pPr>
              <a:buNone/>
            </a:pPr>
            <a:endParaRPr lang="en-US" dirty="0"/>
          </a:p>
        </p:txBody>
      </p:sp>
      <p:pic>
        <p:nvPicPr>
          <p:cNvPr id="2" name="Picture 2" descr="Questionary - free icon">
            <a:extLst>
              <a:ext uri="{FF2B5EF4-FFF2-40B4-BE49-F238E27FC236}">
                <a16:creationId xmlns:a16="http://schemas.microsoft.com/office/drawing/2014/main" id="{3191DDC5-B4E1-CF9D-F599-371D1B94C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9824" y="6203"/>
            <a:ext cx="1584176" cy="15841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1D4CF3D2-3C12-D489-9B05-C8A6269ADA9A}"/>
              </a:ext>
            </a:extLst>
          </p:cNvPr>
          <p:cNvSpPr/>
          <p:nvPr/>
        </p:nvSpPr>
        <p:spPr>
          <a:xfrm>
            <a:off x="1808238" y="2862659"/>
            <a:ext cx="936104" cy="274638"/>
          </a:xfrm>
          <a:prstGeom prst="roundRect">
            <a:avLst/>
          </a:prstGeom>
          <a:noFill/>
          <a:ln w="3810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spTree>
    <p:extLst>
      <p:ext uri="{BB962C8B-B14F-4D97-AF65-F5344CB8AC3E}">
        <p14:creationId xmlns:p14="http://schemas.microsoft.com/office/powerpoint/2010/main" val="2705457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B65DA-95D3-17CD-AAB5-617A5427B8BF}"/>
            </a:ext>
          </a:extLst>
        </p:cNvPr>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31C21BEE-F32D-FF93-9EFE-BC20F7536A4F}"/>
              </a:ext>
            </a:extLst>
          </p:cNvPr>
          <p:cNvSpPr>
            <a:spLocks noGrp="1"/>
          </p:cNvSpPr>
          <p:nvPr>
            <p:ph type="sldNum" sz="quarter" idx="4"/>
          </p:nvPr>
        </p:nvSpPr>
        <p:spPr/>
        <p:txBody>
          <a:bodyPr/>
          <a:lstStyle/>
          <a:p>
            <a:fld id="{43E5D205-B93B-2A4B-AAD3-B256BCBB8D41}" type="slidenum">
              <a:rPr lang="en-BE" smtClean="0"/>
              <a:pPr/>
              <a:t>9</a:t>
            </a:fld>
            <a:endParaRPr lang="en-BE" dirty="0"/>
          </a:p>
        </p:txBody>
      </p:sp>
      <p:sp>
        <p:nvSpPr>
          <p:cNvPr id="15" name="Date Placeholder 14">
            <a:extLst>
              <a:ext uri="{FF2B5EF4-FFF2-40B4-BE49-F238E27FC236}">
                <a16:creationId xmlns:a16="http://schemas.microsoft.com/office/drawing/2014/main" id="{DA8B17A4-D78D-D9D0-F43F-212A65AB2885}"/>
              </a:ext>
            </a:extLst>
          </p:cNvPr>
          <p:cNvSpPr>
            <a:spLocks noGrp="1"/>
          </p:cNvSpPr>
          <p:nvPr>
            <p:ph type="dt" sz="half" idx="11"/>
          </p:nvPr>
        </p:nvSpPr>
        <p:spPr/>
        <p:txBody>
          <a:bodyPr/>
          <a:lstStyle/>
          <a:p>
            <a:fld id="{8693F508-4AF3-48DD-B331-5C5F1F2FF4FA}" type="datetime1">
              <a:rPr lang="en-IE" smtClean="0"/>
              <a:t>14/04/2026</a:t>
            </a:fld>
            <a:endParaRPr lang="en-BE" dirty="0"/>
          </a:p>
        </p:txBody>
      </p:sp>
      <p:graphicFrame>
        <p:nvGraphicFramePr>
          <p:cNvPr id="3" name="Diagram 2">
            <a:extLst>
              <a:ext uri="{FF2B5EF4-FFF2-40B4-BE49-F238E27FC236}">
                <a16:creationId xmlns:a16="http://schemas.microsoft.com/office/drawing/2014/main" id="{75C7FB45-1DF5-9DF6-F2E5-B9AD5DB0B33E}"/>
              </a:ext>
            </a:extLst>
          </p:cNvPr>
          <p:cNvGraphicFramePr/>
          <p:nvPr>
            <p:extLst>
              <p:ext uri="{D42A27DB-BD31-4B8C-83A1-F6EECF244321}">
                <p14:modId xmlns:p14="http://schemas.microsoft.com/office/powerpoint/2010/main" val="4062636239"/>
              </p:ext>
            </p:extLst>
          </p:nvPr>
        </p:nvGraphicFramePr>
        <p:xfrm>
          <a:off x="821491" y="123478"/>
          <a:ext cx="7710949" cy="4536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Rectangle: Rounded Corners 1">
            <a:extLst>
              <a:ext uri="{FF2B5EF4-FFF2-40B4-BE49-F238E27FC236}">
                <a16:creationId xmlns:a16="http://schemas.microsoft.com/office/drawing/2014/main" id="{F897C1BC-E0BE-03D5-FF8E-686B3400C4ED}"/>
              </a:ext>
            </a:extLst>
          </p:cNvPr>
          <p:cNvSpPr/>
          <p:nvPr/>
        </p:nvSpPr>
        <p:spPr>
          <a:xfrm>
            <a:off x="6156176" y="2355726"/>
            <a:ext cx="2376264" cy="864096"/>
          </a:xfrm>
          <a:prstGeom prst="roundRect">
            <a:avLst/>
          </a:prstGeom>
          <a:noFill/>
          <a:ln w="28575" cap="flat" cmpd="sng" algn="ctr">
            <a:solidFill>
              <a:schemeClr val="accent5"/>
            </a:solidFill>
            <a:prstDash val="sysDash"/>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spTree>
    <p:extLst>
      <p:ext uri="{BB962C8B-B14F-4D97-AF65-F5344CB8AC3E}">
        <p14:creationId xmlns:p14="http://schemas.microsoft.com/office/powerpoint/2010/main" val="746318923"/>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AMLA">
  <a:themeElements>
    <a:clrScheme name="AMLA">
      <a:dk1>
        <a:srgbClr val="000000"/>
      </a:dk1>
      <a:lt1>
        <a:srgbClr val="FFFFFF"/>
      </a:lt1>
      <a:dk2>
        <a:srgbClr val="132D4E"/>
      </a:dk2>
      <a:lt2>
        <a:srgbClr val="DEE0E2"/>
      </a:lt2>
      <a:accent1>
        <a:srgbClr val="134291"/>
      </a:accent1>
      <a:accent2>
        <a:srgbClr val="039D89"/>
      </a:accent2>
      <a:accent3>
        <a:srgbClr val="FFD744"/>
      </a:accent3>
      <a:accent4>
        <a:srgbClr val="43A2CF"/>
      </a:accent4>
      <a:accent5>
        <a:srgbClr val="B11256"/>
      </a:accent5>
      <a:accent6>
        <a:srgbClr val="DB4721"/>
      </a:accent6>
      <a:hlink>
        <a:srgbClr val="134291"/>
      </a:hlink>
      <a:folHlink>
        <a:srgbClr val="582D76"/>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MLA" id="{3FB79133-B537-5345-8A3F-29109DF0E9B7}" vid="{B05554DB-962F-D54A-AA32-5CE8581118D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0C3F96FCA53044B9D81C22CCDC7A1D9" ma:contentTypeVersion="10" ma:contentTypeDescription="Create a new document." ma:contentTypeScope="" ma:versionID="feb278bfd1ab28f2457be97954f06c95">
  <xsd:schema xmlns:xsd="http://www.w3.org/2001/XMLSchema" xmlns:xs="http://www.w3.org/2001/XMLSchema" xmlns:p="http://schemas.microsoft.com/office/2006/metadata/properties" xmlns:ns2="81ce352d-8d3e-455e-9a02-4191c203584b" xmlns:ns3="89aaf1d2-ef7f-4fbb-ad09-d3f8f061fa2f" targetNamespace="http://schemas.microsoft.com/office/2006/metadata/properties" ma:root="true" ma:fieldsID="1f48d074bb2eb29e69f47604e6ee7142" ns2:_="" ns3:_="">
    <xsd:import namespace="81ce352d-8d3e-455e-9a02-4191c203584b"/>
    <xsd:import namespace="89aaf1d2-ef7f-4fbb-ad09-d3f8f061fa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ce352d-8d3e-455e-9a02-4191c20358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9b07c00-5cc5-4fb4-ab9a-8582a6b03d36"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9aaf1d2-ef7f-4fbb-ad09-d3f8f061fa2f"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2690054c-f784-4837-bd9f-d292abb6949d}" ma:internalName="TaxCatchAll" ma:showField="CatchAllData" ma:web="89aaf1d2-ef7f-4fbb-ad09-d3f8f061fa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9aaf1d2-ef7f-4fbb-ad09-d3f8f061fa2f" xsi:nil="true"/>
    <lcf76f155ced4ddcb4097134ff3c332f xmlns="81ce352d-8d3e-455e-9a02-4191c203584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6BCE09-8C8C-4D9D-BD2D-244831DAB2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ce352d-8d3e-455e-9a02-4191c203584b"/>
    <ds:schemaRef ds:uri="89aaf1d2-ef7f-4fbb-ad09-d3f8f061fa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CA1B49D-6D4F-4EC4-A70D-10498C1DAD1F}">
  <ds:schemaRefs>
    <ds:schemaRef ds:uri="http://schemas.microsoft.com/office/2006/metadata/properties"/>
    <ds:schemaRef ds:uri="http://schemas.microsoft.com/office/infopath/2007/PartnerControls"/>
    <ds:schemaRef ds:uri="89aaf1d2-ef7f-4fbb-ad09-d3f8f061fa2f"/>
    <ds:schemaRef ds:uri="81ce352d-8d3e-455e-9a02-4191c203584b"/>
  </ds:schemaRefs>
</ds:datastoreItem>
</file>

<file path=customXml/itemProps3.xml><?xml version="1.0" encoding="utf-8"?>
<ds:datastoreItem xmlns:ds="http://schemas.openxmlformats.org/officeDocument/2006/customXml" ds:itemID="{4E7F46A9-47A5-4F4C-BF9C-267511BA9C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1504</TotalTime>
  <Words>4152</Words>
  <Application>Microsoft Office PowerPoint</Application>
  <PresentationFormat>On-screen Show (16:9)</PresentationFormat>
  <Paragraphs>330</Paragraphs>
  <Slides>31</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ＭＳ Ｐゴシック</vt:lpstr>
      <vt:lpstr>Aptos</vt:lpstr>
      <vt:lpstr>Aptos Display</vt:lpstr>
      <vt:lpstr>Arial</vt:lpstr>
      <vt:lpstr>Calibri</vt:lpstr>
      <vt:lpstr>EUAlbertina</vt:lpstr>
      <vt:lpstr>LyonDisplay</vt:lpstr>
      <vt:lpstr>Open Sans</vt:lpstr>
      <vt:lpstr>AMLA</vt:lpstr>
      <vt:lpstr>Crypto and AML/CFT</vt:lpstr>
      <vt:lpstr>Please reply to these questions</vt:lpstr>
      <vt:lpstr>What is the relationship between crypto-assets and AML/CFT compliance frameworks?</vt:lpstr>
      <vt:lpstr>PowerPoint Presentation</vt:lpstr>
      <vt:lpstr>PowerPoint Presentation</vt:lpstr>
      <vt:lpstr>PowerPoint Presentation</vt:lpstr>
      <vt:lpstr>PowerPoint Presentation</vt:lpstr>
      <vt:lpstr>PowerPoint Presentation</vt:lpstr>
      <vt:lpstr>PowerPoint Presentation</vt:lpstr>
      <vt:lpstr>What are the key AML/CFT requirements to bear in mind in this sector?</vt:lpstr>
      <vt:lpstr>PowerPoint Presentation</vt:lpstr>
      <vt:lpstr>PowerPoint Presentation</vt:lpstr>
      <vt:lpstr>PowerPoint Presentation</vt:lpstr>
      <vt:lpstr>PowerPoint Presentation</vt:lpstr>
      <vt:lpstr>PowerPoint Presentation</vt:lpstr>
      <vt:lpstr>PowerPoint Presentation</vt:lpstr>
      <vt:lpstr>What are the Financial Crime Risks associated to issuers of ARTs and EMTs any different comparing to other crypto?</vt:lpstr>
      <vt:lpstr>PowerPoint Presentation</vt:lpstr>
      <vt:lpstr>PowerPoint Presentation</vt:lpstr>
      <vt:lpstr>PowerPoint Presentation</vt:lpstr>
      <vt:lpstr>AMLA priorities in the cryptosphere</vt:lpstr>
      <vt:lpstr>What is coming next on crypto?</vt:lpstr>
      <vt:lpstr>What is coming next on crypto?</vt:lpstr>
      <vt:lpstr>A number of activities are underway at AMLA to identify, assess, and mitigate risks within this sector</vt:lpstr>
      <vt:lpstr>What are the key ML/TF topics AMLA is currently focusing on and our main findings so far?</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 here on multiple lines</dc:title>
  <dc:subject/>
  <dc:creator>BRASOVEANU Hedda Elvira (OP)</dc:creator>
  <cp:keywords/>
  <dc:description/>
  <cp:lastModifiedBy>NETO Joana (AMLA)</cp:lastModifiedBy>
  <cp:revision>55</cp:revision>
  <dcterms:created xsi:type="dcterms:W3CDTF">2018-08-20T08:29:49Z</dcterms:created>
  <dcterms:modified xsi:type="dcterms:W3CDTF">2026-04-14T17:22:28Z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5bd0209-b4c6-43d7-bad4-1eb1b6095fad_ActionId">
    <vt:lpwstr>dd730ff1-d75c-4a8f-8a92-033b4b90f1ec</vt:lpwstr>
  </property>
  <property fmtid="{D5CDD505-2E9C-101B-9397-08002B2CF9AE}" pid="3" name="MSIP_Label_d5bd0209-b4c6-43d7-bad4-1eb1b6095fad_Name">
    <vt:lpwstr>AMLA Regular</vt:lpwstr>
  </property>
  <property fmtid="{D5CDD505-2E9C-101B-9397-08002B2CF9AE}" pid="4" name="MSIP_Label_d5bd0209-b4c6-43d7-bad4-1eb1b6095fad_SetDate">
    <vt:lpwstr>2025-07-22T19:15:46Z</vt:lpwstr>
  </property>
  <property fmtid="{D5CDD505-2E9C-101B-9397-08002B2CF9AE}" pid="5" name="MSIP_Label_d5bd0209-b4c6-43d7-bad4-1eb1b6095fad_SiteId">
    <vt:lpwstr>56c0f15b-8d67-496c-b187-9de88d4ddbc3</vt:lpwstr>
  </property>
  <property fmtid="{D5CDD505-2E9C-101B-9397-08002B2CF9AE}" pid="6" name="MSIP_Label_d5bd0209-b4c6-43d7-bad4-1eb1b6095fad_Enabled">
    <vt:lpwstr>True</vt:lpwstr>
  </property>
  <property fmtid="{D5CDD505-2E9C-101B-9397-08002B2CF9AE}" pid="7" name="ContentTypeId">
    <vt:lpwstr>0x01010070C3F96FCA53044B9D81C22CCDC7A1D9</vt:lpwstr>
  </property>
  <property fmtid="{D5CDD505-2E9C-101B-9397-08002B2CF9AE}" pid="8" name="Order">
    <vt:r8>5200</vt:r8>
  </property>
  <property fmtid="{D5CDD505-2E9C-101B-9397-08002B2CF9AE}" pid="9" name="ComplianceAssetId">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y fmtid="{D5CDD505-2E9C-101B-9397-08002B2CF9AE}" pid="13" name="MSIP_Label_d5bd0209-b4c6-43d7-bad4-1eb1b6095fad_Removed">
    <vt:lpwstr>False</vt:lpwstr>
  </property>
  <property fmtid="{D5CDD505-2E9C-101B-9397-08002B2CF9AE}" pid="14" name="MSIP_Label_d5bd0209-b4c6-43d7-bad4-1eb1b6095fad_Extended_MSFT_Method">
    <vt:lpwstr>Standard</vt:lpwstr>
  </property>
  <property fmtid="{D5CDD505-2E9C-101B-9397-08002B2CF9AE}" pid="15" name="Sensitivity">
    <vt:lpwstr>AMLA Regular</vt:lpwstr>
  </property>
  <property fmtid="{D5CDD505-2E9C-101B-9397-08002B2CF9AE}" pid="16" name="MSIP_Label_6bd9ddd1-4d20-43f6-abfa-fc3c07406f94_Name">
    <vt:lpwstr>Commission Use</vt:lpwstr>
  </property>
  <property fmtid="{D5CDD505-2E9C-101B-9397-08002B2CF9AE}" pid="17" name="MSIP_Label_6bd9ddd1-4d20-43f6-abfa-fc3c07406f94_ContentBits">
    <vt:lpwstr>0</vt:lpwstr>
  </property>
  <property fmtid="{D5CDD505-2E9C-101B-9397-08002B2CF9AE}" pid="18" name="MSIP_Label_6bd9ddd1-4d20-43f6-abfa-fc3c07406f94_SiteId">
    <vt:lpwstr>b24c8b06-522c-46fe-9080-70926f8dddb1</vt:lpwstr>
  </property>
  <property fmtid="{D5CDD505-2E9C-101B-9397-08002B2CF9AE}" pid="19" name="MSIP_Label_6bd9ddd1-4d20-43f6-abfa-fc3c07406f94_Method">
    <vt:lpwstr>Standard</vt:lpwstr>
  </property>
  <property fmtid="{D5CDD505-2E9C-101B-9397-08002B2CF9AE}" pid="20" name="MSIP_Label_6bd9ddd1-4d20-43f6-abfa-fc3c07406f94_Enabled">
    <vt:lpwstr>true</vt:lpwstr>
  </property>
  <property fmtid="{D5CDD505-2E9C-101B-9397-08002B2CF9AE}" pid="21" name="MSIP_Label_6bd9ddd1-4d20-43f6-abfa-fc3c07406f94_SetDate">
    <vt:lpwstr>2025-07-08T13:02:18Z</vt:lpwstr>
  </property>
  <property fmtid="{D5CDD505-2E9C-101B-9397-08002B2CF9AE}" pid="22" name="MSIP_Label_6bd9ddd1-4d20-43f6-abfa-fc3c07406f94_ActionId">
    <vt:lpwstr>6c19fe7a-7569-4813-8457-fd008ad013fe</vt:lpwstr>
  </property>
</Properties>
</file>