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0">
  <p:sldMasterIdLst>
    <p:sldMasterId id="2147483680" r:id="rId1"/>
    <p:sldMasterId id="2147483704" r:id="rId2"/>
  </p:sldMasterIdLst>
  <p:notesMasterIdLst>
    <p:notesMasterId r:id="rId15"/>
  </p:notesMasterIdLst>
  <p:handoutMasterIdLst>
    <p:handoutMasterId r:id="rId16"/>
  </p:handoutMasterIdLst>
  <p:sldIdLst>
    <p:sldId id="408" r:id="rId3"/>
    <p:sldId id="603" r:id="rId4"/>
    <p:sldId id="623" r:id="rId5"/>
    <p:sldId id="624" r:id="rId6"/>
    <p:sldId id="625" r:id="rId7"/>
    <p:sldId id="626" r:id="rId8"/>
    <p:sldId id="631" r:id="rId9"/>
    <p:sldId id="628" r:id="rId10"/>
    <p:sldId id="629" r:id="rId11"/>
    <p:sldId id="622" r:id="rId12"/>
    <p:sldId id="630" r:id="rId13"/>
    <p:sldId id="608" r:id="rId14"/>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9" userDrawn="1">
          <p15:clr>
            <a:srgbClr val="A4A3A4"/>
          </p15:clr>
        </p15:guide>
        <p15:guide id="2" pos="415" userDrawn="1">
          <p15:clr>
            <a:srgbClr val="A4A3A4"/>
          </p15:clr>
        </p15:guide>
      </p15:sldGuideLst>
    </p:ext>
    <p:ext uri="{2D200454-40CA-4A62-9FC3-DE9A4176ACB9}">
      <p15:notesGuideLst xmlns:p15="http://schemas.microsoft.com/office/powerpoint/2012/main">
        <p15:guide id="1" orient="horz" pos="2895" userDrawn="1">
          <p15:clr>
            <a:srgbClr val="A4A3A4"/>
          </p15:clr>
        </p15:guide>
        <p15:guide id="2" pos="2142" userDrawn="1">
          <p15:clr>
            <a:srgbClr val="A4A3A4"/>
          </p15:clr>
        </p15:guide>
        <p15:guide id="3" orient="horz" pos="3127"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o Malikkidou" initials="DM" lastIdx="5" clrIdx="1">
    <p:extLst>
      <p:ext uri="{19B8F6BF-5375-455C-9EA6-DF929625EA0E}">
        <p15:presenceInfo xmlns:p15="http://schemas.microsoft.com/office/powerpoint/2012/main" userId="S-1-5-21-478066561-997687466-227603032-18006" providerId="AD"/>
      </p:ext>
    </p:extLst>
  </p:cmAuthor>
  <p:cmAuthor id="2" name="Massimiliano Rimarchi" initials="MR" lastIdx="0" clrIdx="2">
    <p:extLst>
      <p:ext uri="{19B8F6BF-5375-455C-9EA6-DF929625EA0E}">
        <p15:presenceInfo xmlns:p15="http://schemas.microsoft.com/office/powerpoint/2012/main" userId="S-1-5-21-478066561-997687466-227603032-1427" providerId="AD"/>
      </p:ext>
    </p:extLst>
  </p:cmAuthor>
  <p:cmAuthor id="3" name="Jose Manuel Campa" initials="JMC" lastIdx="1" clrIdx="3">
    <p:extLst>
      <p:ext uri="{19B8F6BF-5375-455C-9EA6-DF929625EA0E}">
        <p15:presenceInfo xmlns:p15="http://schemas.microsoft.com/office/powerpoint/2012/main" userId="S-1-5-21-478066561-997687466-227603032-21675" providerId="AD"/>
      </p:ext>
    </p:extLst>
  </p:cmAuthor>
  <p:cmAuthor id="4" name="Mario Quagliariello" initials="MQ" lastIdx="1" clrIdx="4">
    <p:extLst>
      <p:ext uri="{19B8F6BF-5375-455C-9EA6-DF929625EA0E}">
        <p15:presenceInfo xmlns:p15="http://schemas.microsoft.com/office/powerpoint/2012/main" userId="S-1-5-21-478066561-997687466-227603032-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79C"/>
    <a:srgbClr val="C9E61A"/>
    <a:srgbClr val="D0D3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25B74-1CCB-4686-B941-6B28875F3183}" v="131" dt="2022-10-24T14:24:29.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343" autoAdjust="0"/>
  </p:normalViewPr>
  <p:slideViewPr>
    <p:cSldViewPr snapToGrid="0" snapToObjects="1">
      <p:cViewPr varScale="1">
        <p:scale>
          <a:sx n="67" d="100"/>
          <a:sy n="67" d="100"/>
        </p:scale>
        <p:origin x="768" y="44"/>
      </p:cViewPr>
      <p:guideLst>
        <p:guide orient="horz" pos="2659"/>
        <p:guide pos="4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72" y="90"/>
      </p:cViewPr>
      <p:guideLst>
        <p:guide orient="horz" pos="2895"/>
        <p:guide pos="2142"/>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Casellina" userId="b86c8d43-1c8a-4eb4-81d1-0913a89b23a5" providerId="ADAL" clId="{5D525B74-1CCB-4686-B941-6B28875F3183}"/>
    <pc:docChg chg="undo custSel addSld delSld modSld sldOrd">
      <pc:chgData name="Simone Casellina" userId="b86c8d43-1c8a-4eb4-81d1-0913a89b23a5" providerId="ADAL" clId="{5D525B74-1CCB-4686-B941-6B28875F3183}" dt="2022-10-24T14:24:44.447" v="4354" actId="478"/>
      <pc:docMkLst>
        <pc:docMk/>
      </pc:docMkLst>
      <pc:sldChg chg="modSp mod">
        <pc:chgData name="Simone Casellina" userId="b86c8d43-1c8a-4eb4-81d1-0913a89b23a5" providerId="ADAL" clId="{5D525B74-1CCB-4686-B941-6B28875F3183}" dt="2022-10-24T08:38:35.653" v="118" actId="1076"/>
        <pc:sldMkLst>
          <pc:docMk/>
          <pc:sldMk cId="684301647" sldId="408"/>
        </pc:sldMkLst>
        <pc:spChg chg="mod">
          <ac:chgData name="Simone Casellina" userId="b86c8d43-1c8a-4eb4-81d1-0913a89b23a5" providerId="ADAL" clId="{5D525B74-1CCB-4686-B941-6B28875F3183}" dt="2022-10-24T08:38:35.653" v="118" actId="1076"/>
          <ac:spMkLst>
            <pc:docMk/>
            <pc:sldMk cId="684301647" sldId="408"/>
            <ac:spMk id="2" creationId="{00000000-0000-0000-0000-000000000000}"/>
          </ac:spMkLst>
        </pc:spChg>
        <pc:spChg chg="mod">
          <ac:chgData name="Simone Casellina" userId="b86c8d43-1c8a-4eb4-81d1-0913a89b23a5" providerId="ADAL" clId="{5D525B74-1CCB-4686-B941-6B28875F3183}" dt="2022-10-24T08:38:17.008" v="114" actId="1076"/>
          <ac:spMkLst>
            <pc:docMk/>
            <pc:sldMk cId="684301647" sldId="408"/>
            <ac:spMk id="3" creationId="{00000000-0000-0000-0000-000000000000}"/>
          </ac:spMkLst>
        </pc:spChg>
      </pc:sldChg>
      <pc:sldChg chg="del">
        <pc:chgData name="Simone Casellina" userId="b86c8d43-1c8a-4eb4-81d1-0913a89b23a5" providerId="ADAL" clId="{5D525B74-1CCB-4686-B941-6B28875F3183}" dt="2022-10-24T10:05:22.470" v="1488" actId="47"/>
        <pc:sldMkLst>
          <pc:docMk/>
          <pc:sldMk cId="2231254991" sldId="580"/>
        </pc:sldMkLst>
      </pc:sldChg>
      <pc:sldChg chg="del">
        <pc:chgData name="Simone Casellina" userId="b86c8d43-1c8a-4eb4-81d1-0913a89b23a5" providerId="ADAL" clId="{5D525B74-1CCB-4686-B941-6B28875F3183}" dt="2022-10-24T10:05:22.470" v="1488" actId="47"/>
        <pc:sldMkLst>
          <pc:docMk/>
          <pc:sldMk cId="2451663844" sldId="582"/>
        </pc:sldMkLst>
      </pc:sldChg>
      <pc:sldChg chg="delSp modSp del mod">
        <pc:chgData name="Simone Casellina" userId="b86c8d43-1c8a-4eb4-81d1-0913a89b23a5" providerId="ADAL" clId="{5D525B74-1CCB-4686-B941-6B28875F3183}" dt="2022-10-24T10:05:22.470" v="1488" actId="47"/>
        <pc:sldMkLst>
          <pc:docMk/>
          <pc:sldMk cId="4054253234" sldId="599"/>
        </pc:sldMkLst>
        <pc:spChg chg="mod">
          <ac:chgData name="Simone Casellina" userId="b86c8d43-1c8a-4eb4-81d1-0913a89b23a5" providerId="ADAL" clId="{5D525B74-1CCB-4686-B941-6B28875F3183}" dt="2022-10-24T10:05:08.679" v="1487" actId="1076"/>
          <ac:spMkLst>
            <pc:docMk/>
            <pc:sldMk cId="4054253234" sldId="599"/>
            <ac:spMk id="3" creationId="{00000000-0000-0000-0000-000000000000}"/>
          </ac:spMkLst>
        </pc:spChg>
        <pc:picChg chg="del">
          <ac:chgData name="Simone Casellina" userId="b86c8d43-1c8a-4eb4-81d1-0913a89b23a5" providerId="ADAL" clId="{5D525B74-1CCB-4686-B941-6B28875F3183}" dt="2022-10-24T10:04:19.204" v="1374" actId="478"/>
          <ac:picMkLst>
            <pc:docMk/>
            <pc:sldMk cId="4054253234" sldId="599"/>
            <ac:picMk id="7" creationId="{00000000-0000-0000-0000-000000000000}"/>
          </ac:picMkLst>
        </pc:picChg>
        <pc:picChg chg="del">
          <ac:chgData name="Simone Casellina" userId="b86c8d43-1c8a-4eb4-81d1-0913a89b23a5" providerId="ADAL" clId="{5D525B74-1CCB-4686-B941-6B28875F3183}" dt="2022-10-24T10:04:18.746" v="1373" actId="478"/>
          <ac:picMkLst>
            <pc:docMk/>
            <pc:sldMk cId="4054253234" sldId="599"/>
            <ac:picMk id="8" creationId="{00000000-0000-0000-0000-000000000000}"/>
          </ac:picMkLst>
        </pc:picChg>
        <pc:picChg chg="del">
          <ac:chgData name="Simone Casellina" userId="b86c8d43-1c8a-4eb4-81d1-0913a89b23a5" providerId="ADAL" clId="{5D525B74-1CCB-4686-B941-6B28875F3183}" dt="2022-10-24T10:04:18.273" v="1372" actId="478"/>
          <ac:picMkLst>
            <pc:docMk/>
            <pc:sldMk cId="4054253234" sldId="599"/>
            <ac:picMk id="9" creationId="{00000000-0000-0000-0000-000000000000}"/>
          </ac:picMkLst>
        </pc:picChg>
        <pc:picChg chg="del">
          <ac:chgData name="Simone Casellina" userId="b86c8d43-1c8a-4eb4-81d1-0913a89b23a5" providerId="ADAL" clId="{5D525B74-1CCB-4686-B941-6B28875F3183}" dt="2022-10-24T10:04:17.715" v="1371" actId="478"/>
          <ac:picMkLst>
            <pc:docMk/>
            <pc:sldMk cId="4054253234" sldId="599"/>
            <ac:picMk id="10" creationId="{00000000-0000-0000-0000-000000000000}"/>
          </ac:picMkLst>
        </pc:picChg>
        <pc:picChg chg="del">
          <ac:chgData name="Simone Casellina" userId="b86c8d43-1c8a-4eb4-81d1-0913a89b23a5" providerId="ADAL" clId="{5D525B74-1CCB-4686-B941-6B28875F3183}" dt="2022-10-24T10:04:17.005" v="1370" actId="478"/>
          <ac:picMkLst>
            <pc:docMk/>
            <pc:sldMk cId="4054253234" sldId="599"/>
            <ac:picMk id="11" creationId="{00000000-0000-0000-0000-000000000000}"/>
          </ac:picMkLst>
        </pc:picChg>
      </pc:sldChg>
      <pc:sldChg chg="del">
        <pc:chgData name="Simone Casellina" userId="b86c8d43-1c8a-4eb4-81d1-0913a89b23a5" providerId="ADAL" clId="{5D525B74-1CCB-4686-B941-6B28875F3183}" dt="2022-10-24T10:05:22.470" v="1488" actId="47"/>
        <pc:sldMkLst>
          <pc:docMk/>
          <pc:sldMk cId="1838961493" sldId="601"/>
        </pc:sldMkLst>
      </pc:sldChg>
      <pc:sldChg chg="del">
        <pc:chgData name="Simone Casellina" userId="b86c8d43-1c8a-4eb4-81d1-0913a89b23a5" providerId="ADAL" clId="{5D525B74-1CCB-4686-B941-6B28875F3183}" dt="2022-10-24T10:05:22.470" v="1488" actId="47"/>
        <pc:sldMkLst>
          <pc:docMk/>
          <pc:sldMk cId="3383946334" sldId="602"/>
        </pc:sldMkLst>
      </pc:sldChg>
      <pc:sldChg chg="addSp delSp modSp mod ord modTransition modAnim">
        <pc:chgData name="Simone Casellina" userId="b86c8d43-1c8a-4eb4-81d1-0913a89b23a5" providerId="ADAL" clId="{5D525B74-1CCB-4686-B941-6B28875F3183}" dt="2022-10-24T14:24:44.447" v="4354" actId="478"/>
        <pc:sldMkLst>
          <pc:docMk/>
          <pc:sldMk cId="1202214840" sldId="603"/>
        </pc:sldMkLst>
        <pc:spChg chg="mod">
          <ac:chgData name="Simone Casellina" userId="b86c8d43-1c8a-4eb4-81d1-0913a89b23a5" providerId="ADAL" clId="{5D525B74-1CCB-4686-B941-6B28875F3183}" dt="2022-10-24T10:06:43.496" v="1494" actId="14100"/>
          <ac:spMkLst>
            <pc:docMk/>
            <pc:sldMk cId="1202214840" sldId="603"/>
            <ac:spMk id="2" creationId="{00000000-0000-0000-0000-000000000000}"/>
          </ac:spMkLst>
        </pc:spChg>
        <pc:spChg chg="mod">
          <ac:chgData name="Simone Casellina" userId="b86c8d43-1c8a-4eb4-81d1-0913a89b23a5" providerId="ADAL" clId="{5D525B74-1CCB-4686-B941-6B28875F3183}" dt="2022-10-24T12:30:19.632" v="3294" actId="20577"/>
          <ac:spMkLst>
            <pc:docMk/>
            <pc:sldMk cId="1202214840" sldId="603"/>
            <ac:spMk id="3" creationId="{00000000-0000-0000-0000-000000000000}"/>
          </ac:spMkLst>
        </pc:spChg>
        <pc:spChg chg="add mod">
          <ac:chgData name="Simone Casellina" userId="b86c8d43-1c8a-4eb4-81d1-0913a89b23a5" providerId="ADAL" clId="{5D525B74-1CCB-4686-B941-6B28875F3183}" dt="2022-10-24T08:50:45.035" v="617" actId="1076"/>
          <ac:spMkLst>
            <pc:docMk/>
            <pc:sldMk cId="1202214840" sldId="603"/>
            <ac:spMk id="6" creationId="{04B4D75A-1592-47D8-B2E4-3868015F4E2B}"/>
          </ac:spMkLst>
        </pc:spChg>
        <pc:picChg chg="del mod">
          <ac:chgData name="Simone Casellina" userId="b86c8d43-1c8a-4eb4-81d1-0913a89b23a5" providerId="ADAL" clId="{5D525B74-1CCB-4686-B941-6B28875F3183}" dt="2022-10-24T14:24:44.447" v="4354" actId="478"/>
          <ac:picMkLst>
            <pc:docMk/>
            <pc:sldMk cId="1202214840" sldId="603"/>
            <ac:picMk id="7" creationId="{00000000-0000-0000-0000-000000000000}"/>
          </ac:picMkLst>
        </pc:picChg>
        <pc:picChg chg="add del mod">
          <ac:chgData name="Simone Casellina" userId="b86c8d43-1c8a-4eb4-81d1-0913a89b23a5" providerId="ADAL" clId="{5D525B74-1CCB-4686-B941-6B28875F3183}" dt="2022-10-24T08:52:36.612" v="634" actId="478"/>
          <ac:picMkLst>
            <pc:docMk/>
            <pc:sldMk cId="1202214840" sldId="603"/>
            <ac:picMk id="8" creationId="{0D525BAF-1D4A-4A43-8783-D3CF02A3B20F}"/>
          </ac:picMkLst>
        </pc:picChg>
        <pc:picChg chg="add del mod">
          <ac:chgData name="Simone Casellina" userId="b86c8d43-1c8a-4eb4-81d1-0913a89b23a5" providerId="ADAL" clId="{5D525B74-1CCB-4686-B941-6B28875F3183}" dt="2022-10-24T08:51:56.912" v="631" actId="478"/>
          <ac:picMkLst>
            <pc:docMk/>
            <pc:sldMk cId="1202214840" sldId="603"/>
            <ac:picMk id="10" creationId="{B241D9D6-317F-40B5-B50D-0328E62C6B1F}"/>
          </ac:picMkLst>
        </pc:picChg>
        <pc:picChg chg="add mod">
          <ac:chgData name="Simone Casellina" userId="b86c8d43-1c8a-4eb4-81d1-0913a89b23a5" providerId="ADAL" clId="{5D525B74-1CCB-4686-B941-6B28875F3183}" dt="2022-10-24T12:28:32.363" v="3290" actId="1036"/>
          <ac:picMkLst>
            <pc:docMk/>
            <pc:sldMk cId="1202214840" sldId="603"/>
            <ac:picMk id="12" creationId="{B24624A9-AD4E-4366-B29C-4896F956AF3B}"/>
          </ac:picMkLst>
        </pc:picChg>
        <pc:picChg chg="add mod">
          <ac:chgData name="Simone Casellina" userId="b86c8d43-1c8a-4eb4-81d1-0913a89b23a5" providerId="ADAL" clId="{5D525B74-1CCB-4686-B941-6B28875F3183}" dt="2022-10-24T08:52:50.820" v="637" actId="1076"/>
          <ac:picMkLst>
            <pc:docMk/>
            <pc:sldMk cId="1202214840" sldId="603"/>
            <ac:picMk id="14" creationId="{FD26C7D8-CE80-49BF-925F-B9F6524B7F40}"/>
          </ac:picMkLst>
        </pc:picChg>
        <pc:picChg chg="add mod">
          <ac:chgData name="Simone Casellina" userId="b86c8d43-1c8a-4eb4-81d1-0913a89b23a5" providerId="ADAL" clId="{5D525B74-1CCB-4686-B941-6B28875F3183}" dt="2022-10-24T08:52:42.636" v="636" actId="1076"/>
          <ac:picMkLst>
            <pc:docMk/>
            <pc:sldMk cId="1202214840" sldId="603"/>
            <ac:picMk id="16" creationId="{35BCCD34-B8D6-49E4-BEF9-4BEDE66F7A6E}"/>
          </ac:picMkLst>
        </pc:picChg>
        <pc:picChg chg="add mod">
          <ac:chgData name="Simone Casellina" userId="b86c8d43-1c8a-4eb4-81d1-0913a89b23a5" providerId="ADAL" clId="{5D525B74-1CCB-4686-B941-6B28875F3183}" dt="2022-10-24T12:28:29.889" v="3285" actId="1036"/>
          <ac:picMkLst>
            <pc:docMk/>
            <pc:sldMk cId="1202214840" sldId="603"/>
            <ac:picMk id="18" creationId="{6E226718-ABFC-4C97-B943-D6B6D5274EFC}"/>
          </ac:picMkLst>
        </pc:picChg>
      </pc:sldChg>
      <pc:sldChg chg="del">
        <pc:chgData name="Simone Casellina" userId="b86c8d43-1c8a-4eb4-81d1-0913a89b23a5" providerId="ADAL" clId="{5D525B74-1CCB-4686-B941-6B28875F3183}" dt="2022-10-24T10:05:22.470" v="1488" actId="47"/>
        <pc:sldMkLst>
          <pc:docMk/>
          <pc:sldMk cId="2136326121" sldId="606"/>
        </pc:sldMkLst>
      </pc:sldChg>
      <pc:sldChg chg="del">
        <pc:chgData name="Simone Casellina" userId="b86c8d43-1c8a-4eb4-81d1-0913a89b23a5" providerId="ADAL" clId="{5D525B74-1CCB-4686-B941-6B28875F3183}" dt="2022-10-24T10:05:22.470" v="1488" actId="47"/>
        <pc:sldMkLst>
          <pc:docMk/>
          <pc:sldMk cId="3722805391" sldId="607"/>
        </pc:sldMkLst>
      </pc:sldChg>
      <pc:sldChg chg="del">
        <pc:chgData name="Simone Casellina" userId="b86c8d43-1c8a-4eb4-81d1-0913a89b23a5" providerId="ADAL" clId="{5D525B74-1CCB-4686-B941-6B28875F3183}" dt="2022-10-24T10:05:22.470" v="1488" actId="47"/>
        <pc:sldMkLst>
          <pc:docMk/>
          <pc:sldMk cId="2566755620" sldId="609"/>
        </pc:sldMkLst>
      </pc:sldChg>
      <pc:sldChg chg="del">
        <pc:chgData name="Simone Casellina" userId="b86c8d43-1c8a-4eb4-81d1-0913a89b23a5" providerId="ADAL" clId="{5D525B74-1CCB-4686-B941-6B28875F3183}" dt="2022-10-24T10:05:22.470" v="1488" actId="47"/>
        <pc:sldMkLst>
          <pc:docMk/>
          <pc:sldMk cId="2145125061" sldId="610"/>
        </pc:sldMkLst>
      </pc:sldChg>
      <pc:sldChg chg="del">
        <pc:chgData name="Simone Casellina" userId="b86c8d43-1c8a-4eb4-81d1-0913a89b23a5" providerId="ADAL" clId="{5D525B74-1CCB-4686-B941-6B28875F3183}" dt="2022-10-24T10:05:22.470" v="1488" actId="47"/>
        <pc:sldMkLst>
          <pc:docMk/>
          <pc:sldMk cId="1436263908" sldId="611"/>
        </pc:sldMkLst>
      </pc:sldChg>
      <pc:sldChg chg="del">
        <pc:chgData name="Simone Casellina" userId="b86c8d43-1c8a-4eb4-81d1-0913a89b23a5" providerId="ADAL" clId="{5D525B74-1CCB-4686-B941-6B28875F3183}" dt="2022-10-24T10:05:22.470" v="1488" actId="47"/>
        <pc:sldMkLst>
          <pc:docMk/>
          <pc:sldMk cId="4159725341" sldId="613"/>
        </pc:sldMkLst>
      </pc:sldChg>
      <pc:sldChg chg="del">
        <pc:chgData name="Simone Casellina" userId="b86c8d43-1c8a-4eb4-81d1-0913a89b23a5" providerId="ADAL" clId="{5D525B74-1CCB-4686-B941-6B28875F3183}" dt="2022-10-24T10:05:22.470" v="1488" actId="47"/>
        <pc:sldMkLst>
          <pc:docMk/>
          <pc:sldMk cId="429153966" sldId="614"/>
        </pc:sldMkLst>
      </pc:sldChg>
      <pc:sldChg chg="del">
        <pc:chgData name="Simone Casellina" userId="b86c8d43-1c8a-4eb4-81d1-0913a89b23a5" providerId="ADAL" clId="{5D525B74-1CCB-4686-B941-6B28875F3183}" dt="2022-10-24T10:05:22.470" v="1488" actId="47"/>
        <pc:sldMkLst>
          <pc:docMk/>
          <pc:sldMk cId="2174706724" sldId="615"/>
        </pc:sldMkLst>
      </pc:sldChg>
      <pc:sldChg chg="del">
        <pc:chgData name="Simone Casellina" userId="b86c8d43-1c8a-4eb4-81d1-0913a89b23a5" providerId="ADAL" clId="{5D525B74-1CCB-4686-B941-6B28875F3183}" dt="2022-10-24T10:05:22.470" v="1488" actId="47"/>
        <pc:sldMkLst>
          <pc:docMk/>
          <pc:sldMk cId="3839963652" sldId="616"/>
        </pc:sldMkLst>
      </pc:sldChg>
      <pc:sldChg chg="del">
        <pc:chgData name="Simone Casellina" userId="b86c8d43-1c8a-4eb4-81d1-0913a89b23a5" providerId="ADAL" clId="{5D525B74-1CCB-4686-B941-6B28875F3183}" dt="2022-10-24T10:05:22.470" v="1488" actId="47"/>
        <pc:sldMkLst>
          <pc:docMk/>
          <pc:sldMk cId="3777957182" sldId="617"/>
        </pc:sldMkLst>
      </pc:sldChg>
      <pc:sldChg chg="del">
        <pc:chgData name="Simone Casellina" userId="b86c8d43-1c8a-4eb4-81d1-0913a89b23a5" providerId="ADAL" clId="{5D525B74-1CCB-4686-B941-6B28875F3183}" dt="2022-10-24T10:05:22.470" v="1488" actId="47"/>
        <pc:sldMkLst>
          <pc:docMk/>
          <pc:sldMk cId="3259119782" sldId="618"/>
        </pc:sldMkLst>
      </pc:sldChg>
      <pc:sldChg chg="del">
        <pc:chgData name="Simone Casellina" userId="b86c8d43-1c8a-4eb4-81d1-0913a89b23a5" providerId="ADAL" clId="{5D525B74-1CCB-4686-B941-6B28875F3183}" dt="2022-10-24T10:05:22.470" v="1488" actId="47"/>
        <pc:sldMkLst>
          <pc:docMk/>
          <pc:sldMk cId="2530638424" sldId="619"/>
        </pc:sldMkLst>
      </pc:sldChg>
      <pc:sldChg chg="del">
        <pc:chgData name="Simone Casellina" userId="b86c8d43-1c8a-4eb4-81d1-0913a89b23a5" providerId="ADAL" clId="{5D525B74-1CCB-4686-B941-6B28875F3183}" dt="2022-10-24T10:05:22.470" v="1488" actId="47"/>
        <pc:sldMkLst>
          <pc:docMk/>
          <pc:sldMk cId="212556017" sldId="620"/>
        </pc:sldMkLst>
      </pc:sldChg>
      <pc:sldChg chg="del">
        <pc:chgData name="Simone Casellina" userId="b86c8d43-1c8a-4eb4-81d1-0913a89b23a5" providerId="ADAL" clId="{5D525B74-1CCB-4686-B941-6B28875F3183}" dt="2022-10-24T10:05:22.470" v="1488" actId="47"/>
        <pc:sldMkLst>
          <pc:docMk/>
          <pc:sldMk cId="2376122795" sldId="621"/>
        </pc:sldMkLst>
      </pc:sldChg>
      <pc:sldChg chg="addSp delSp modSp new mod delAnim modAnim">
        <pc:chgData name="Simone Casellina" userId="b86c8d43-1c8a-4eb4-81d1-0913a89b23a5" providerId="ADAL" clId="{5D525B74-1CCB-4686-B941-6B28875F3183}" dt="2022-10-24T12:26:48.144" v="3274" actId="20577"/>
        <pc:sldMkLst>
          <pc:docMk/>
          <pc:sldMk cId="629602924" sldId="622"/>
        </pc:sldMkLst>
        <pc:spChg chg="del">
          <ac:chgData name="Simone Casellina" userId="b86c8d43-1c8a-4eb4-81d1-0913a89b23a5" providerId="ADAL" clId="{5D525B74-1CCB-4686-B941-6B28875F3183}" dt="2022-10-24T10:12:57.931" v="1696" actId="478"/>
          <ac:spMkLst>
            <pc:docMk/>
            <pc:sldMk cId="629602924" sldId="622"/>
            <ac:spMk id="2" creationId="{62111254-78F0-4D30-910B-2D2DE5D27377}"/>
          </ac:spMkLst>
        </pc:spChg>
        <pc:spChg chg="del mod">
          <ac:chgData name="Simone Casellina" userId="b86c8d43-1c8a-4eb4-81d1-0913a89b23a5" providerId="ADAL" clId="{5D525B74-1CCB-4686-B941-6B28875F3183}" dt="2022-10-24T09:42:33.221" v="1109" actId="478"/>
          <ac:spMkLst>
            <pc:docMk/>
            <pc:sldMk cId="629602924" sldId="622"/>
            <ac:spMk id="3" creationId="{774FF7A1-68BC-493A-B8AF-7D9306203059}"/>
          </ac:spMkLst>
        </pc:spChg>
        <pc:spChg chg="add del mod">
          <ac:chgData name="Simone Casellina" userId="b86c8d43-1c8a-4eb4-81d1-0913a89b23a5" providerId="ADAL" clId="{5D525B74-1CCB-4686-B941-6B28875F3183}" dt="2022-10-24T09:42:56.872" v="1112" actId="22"/>
          <ac:spMkLst>
            <pc:docMk/>
            <pc:sldMk cId="629602924" sldId="622"/>
            <ac:spMk id="6" creationId="{27AC9B7B-CD03-415B-8C1B-D302D3336249}"/>
          </ac:spMkLst>
        </pc:spChg>
        <pc:spChg chg="add mod">
          <ac:chgData name="Simone Casellina" userId="b86c8d43-1c8a-4eb4-81d1-0913a89b23a5" providerId="ADAL" clId="{5D525B74-1CCB-4686-B941-6B28875F3183}" dt="2022-10-24T10:35:43.223" v="2315" actId="1076"/>
          <ac:spMkLst>
            <pc:docMk/>
            <pc:sldMk cId="629602924" sldId="622"/>
            <ac:spMk id="21" creationId="{9E3803B1-4130-4B60-8392-0ADCB8F4E1B0}"/>
          </ac:spMkLst>
        </pc:spChg>
        <pc:spChg chg="add mod">
          <ac:chgData name="Simone Casellina" userId="b86c8d43-1c8a-4eb4-81d1-0913a89b23a5" providerId="ADAL" clId="{5D525B74-1CCB-4686-B941-6B28875F3183}" dt="2022-10-24T12:26:48.144" v="3274" actId="20577"/>
          <ac:spMkLst>
            <pc:docMk/>
            <pc:sldMk cId="629602924" sldId="622"/>
            <ac:spMk id="23" creationId="{3A7C8D54-D2F3-445E-A0A1-46B2864E4BC5}"/>
          </ac:spMkLst>
        </pc:spChg>
        <pc:spChg chg="add del mod">
          <ac:chgData name="Simone Casellina" userId="b86c8d43-1c8a-4eb4-81d1-0913a89b23a5" providerId="ADAL" clId="{5D525B74-1CCB-4686-B941-6B28875F3183}" dt="2022-10-24T10:31:55.428" v="2198" actId="478"/>
          <ac:spMkLst>
            <pc:docMk/>
            <pc:sldMk cId="629602924" sldId="622"/>
            <ac:spMk id="25" creationId="{8E19556B-C545-453E-8695-F7C69EC073DC}"/>
          </ac:spMkLst>
        </pc:spChg>
        <pc:spChg chg="add del mod">
          <ac:chgData name="Simone Casellina" userId="b86c8d43-1c8a-4eb4-81d1-0913a89b23a5" providerId="ADAL" clId="{5D525B74-1CCB-4686-B941-6B28875F3183}" dt="2022-10-24T10:31:54.522" v="2197" actId="478"/>
          <ac:spMkLst>
            <pc:docMk/>
            <pc:sldMk cId="629602924" sldId="622"/>
            <ac:spMk id="26" creationId="{BD9BA7DD-61FA-461B-B3BE-F956040E240A}"/>
          </ac:spMkLst>
        </pc:spChg>
        <pc:spChg chg="add del mod">
          <ac:chgData name="Simone Casellina" userId="b86c8d43-1c8a-4eb4-81d1-0913a89b23a5" providerId="ADAL" clId="{5D525B74-1CCB-4686-B941-6B28875F3183}" dt="2022-10-24T10:31:53.667" v="2196" actId="478"/>
          <ac:spMkLst>
            <pc:docMk/>
            <pc:sldMk cId="629602924" sldId="622"/>
            <ac:spMk id="27" creationId="{E3999274-5D12-44A7-83E1-C2524117E7AE}"/>
          </ac:spMkLst>
        </pc:spChg>
        <pc:spChg chg="add mod">
          <ac:chgData name="Simone Casellina" userId="b86c8d43-1c8a-4eb4-81d1-0913a89b23a5" providerId="ADAL" clId="{5D525B74-1CCB-4686-B941-6B28875F3183}" dt="2022-10-24T10:36:09.338" v="2416" actId="1038"/>
          <ac:spMkLst>
            <pc:docMk/>
            <pc:sldMk cId="629602924" sldId="622"/>
            <ac:spMk id="42" creationId="{8B87DD0C-2FD1-4C21-86DE-74EF96E4C8E3}"/>
          </ac:spMkLst>
        </pc:spChg>
        <pc:spChg chg="add mod">
          <ac:chgData name="Simone Casellina" userId="b86c8d43-1c8a-4eb4-81d1-0913a89b23a5" providerId="ADAL" clId="{5D525B74-1CCB-4686-B941-6B28875F3183}" dt="2022-10-24T10:36:17.688" v="2479" actId="1036"/>
          <ac:spMkLst>
            <pc:docMk/>
            <pc:sldMk cId="629602924" sldId="622"/>
            <ac:spMk id="43" creationId="{76FE3047-48A6-4592-89D7-68161152F2F5}"/>
          </ac:spMkLst>
        </pc:spChg>
        <pc:spChg chg="add mod">
          <ac:chgData name="Simone Casellina" userId="b86c8d43-1c8a-4eb4-81d1-0913a89b23a5" providerId="ADAL" clId="{5D525B74-1CCB-4686-B941-6B28875F3183}" dt="2022-10-24T10:36:33.647" v="2511" actId="1038"/>
          <ac:spMkLst>
            <pc:docMk/>
            <pc:sldMk cId="629602924" sldId="622"/>
            <ac:spMk id="44" creationId="{16371AB2-C463-4CA9-B8B9-5214FC8E39F0}"/>
          </ac:spMkLst>
        </pc:spChg>
        <pc:spChg chg="add mod">
          <ac:chgData name="Simone Casellina" userId="b86c8d43-1c8a-4eb4-81d1-0913a89b23a5" providerId="ADAL" clId="{5D525B74-1CCB-4686-B941-6B28875F3183}" dt="2022-10-24T10:36:41.146" v="2571" actId="1036"/>
          <ac:spMkLst>
            <pc:docMk/>
            <pc:sldMk cId="629602924" sldId="622"/>
            <ac:spMk id="45" creationId="{A60924C9-E50A-4E93-A3BD-58AF4CC08CEB}"/>
          </ac:spMkLst>
        </pc:spChg>
        <pc:spChg chg="add mod">
          <ac:chgData name="Simone Casellina" userId="b86c8d43-1c8a-4eb4-81d1-0913a89b23a5" providerId="ADAL" clId="{5D525B74-1CCB-4686-B941-6B28875F3183}" dt="2022-10-24T10:36:45.443" v="2609" actId="1036"/>
          <ac:spMkLst>
            <pc:docMk/>
            <pc:sldMk cId="629602924" sldId="622"/>
            <ac:spMk id="46" creationId="{5F45A19B-A611-42C7-AED3-EE9F552DE7A1}"/>
          </ac:spMkLst>
        </pc:spChg>
        <pc:picChg chg="add mod">
          <ac:chgData name="Simone Casellina" userId="b86c8d43-1c8a-4eb4-81d1-0913a89b23a5" providerId="ADAL" clId="{5D525B74-1CCB-4686-B941-6B28875F3183}" dt="2022-10-24T10:13:05.264" v="1699" actId="1076"/>
          <ac:picMkLst>
            <pc:docMk/>
            <pc:sldMk cId="629602924" sldId="622"/>
            <ac:picMk id="8" creationId="{826C7CAF-A715-40BE-A475-8207CA78ED39}"/>
          </ac:picMkLst>
        </pc:picChg>
        <pc:picChg chg="add mod ord">
          <ac:chgData name="Simone Casellina" userId="b86c8d43-1c8a-4eb4-81d1-0913a89b23a5" providerId="ADAL" clId="{5D525B74-1CCB-4686-B941-6B28875F3183}" dt="2022-10-24T10:15:01.626" v="1831" actId="1076"/>
          <ac:picMkLst>
            <pc:docMk/>
            <pc:sldMk cId="629602924" sldId="622"/>
            <ac:picMk id="10" creationId="{95A72FD1-7218-4FFD-B1BC-68B575ACB1B3}"/>
          </ac:picMkLst>
        </pc:picChg>
        <pc:picChg chg="add del mod">
          <ac:chgData name="Simone Casellina" userId="b86c8d43-1c8a-4eb4-81d1-0913a89b23a5" providerId="ADAL" clId="{5D525B74-1CCB-4686-B941-6B28875F3183}" dt="2022-10-24T10:30:16.861" v="2046" actId="478"/>
          <ac:picMkLst>
            <pc:docMk/>
            <pc:sldMk cId="629602924" sldId="622"/>
            <ac:picMk id="12" creationId="{B96C7F31-03B1-4620-8D8E-E82640035099}"/>
          </ac:picMkLst>
        </pc:picChg>
        <pc:picChg chg="add mod">
          <ac:chgData name="Simone Casellina" userId="b86c8d43-1c8a-4eb4-81d1-0913a89b23a5" providerId="ADAL" clId="{5D525B74-1CCB-4686-B941-6B28875F3183}" dt="2022-10-24T10:31:17.311" v="2176" actId="1076"/>
          <ac:picMkLst>
            <pc:docMk/>
            <pc:sldMk cId="629602924" sldId="622"/>
            <ac:picMk id="14" creationId="{FF5A71B4-FD60-42BC-9426-0679C93CF449}"/>
          </ac:picMkLst>
        </pc:picChg>
        <pc:picChg chg="add mod">
          <ac:chgData name="Simone Casellina" userId="b86c8d43-1c8a-4eb4-81d1-0913a89b23a5" providerId="ADAL" clId="{5D525B74-1CCB-4686-B941-6B28875F3183}" dt="2022-10-24T10:31:08.859" v="2170" actId="1038"/>
          <ac:picMkLst>
            <pc:docMk/>
            <pc:sldMk cId="629602924" sldId="622"/>
            <ac:picMk id="16" creationId="{BB391233-6487-409A-8C68-5D184841F411}"/>
          </ac:picMkLst>
        </pc:picChg>
        <pc:picChg chg="add mod">
          <ac:chgData name="Simone Casellina" userId="b86c8d43-1c8a-4eb4-81d1-0913a89b23a5" providerId="ADAL" clId="{5D525B74-1CCB-4686-B941-6B28875F3183}" dt="2022-10-24T10:31:28.852" v="2184" actId="1037"/>
          <ac:picMkLst>
            <pc:docMk/>
            <pc:sldMk cId="629602924" sldId="622"/>
            <ac:picMk id="18" creationId="{6D0FF174-2B1F-4FDC-B886-5C0ECD7D6420}"/>
          </ac:picMkLst>
        </pc:picChg>
        <pc:picChg chg="add mod">
          <ac:chgData name="Simone Casellina" userId="b86c8d43-1c8a-4eb4-81d1-0913a89b23a5" providerId="ADAL" clId="{5D525B74-1CCB-4686-B941-6B28875F3183}" dt="2022-10-24T10:31:31.059" v="2188" actId="1037"/>
          <ac:picMkLst>
            <pc:docMk/>
            <pc:sldMk cId="629602924" sldId="622"/>
            <ac:picMk id="20" creationId="{F186962F-B70C-4015-BF6A-67CF3270548E}"/>
          </ac:picMkLst>
        </pc:picChg>
        <pc:picChg chg="add mod">
          <ac:chgData name="Simone Casellina" userId="b86c8d43-1c8a-4eb4-81d1-0913a89b23a5" providerId="ADAL" clId="{5D525B74-1CCB-4686-B941-6B28875F3183}" dt="2022-10-24T10:31:26.382" v="2181" actId="1037"/>
          <ac:picMkLst>
            <pc:docMk/>
            <pc:sldMk cId="629602924" sldId="622"/>
            <ac:picMk id="24" creationId="{77152D0F-CCD4-4AE1-B669-8CAAE08FB56F}"/>
          </ac:picMkLst>
        </pc:picChg>
        <pc:picChg chg="add mod">
          <ac:chgData name="Simone Casellina" userId="b86c8d43-1c8a-4eb4-81d1-0913a89b23a5" providerId="ADAL" clId="{5D525B74-1CCB-4686-B941-6B28875F3183}" dt="2022-10-24T10:31:34.910" v="2190" actId="1076"/>
          <ac:picMkLst>
            <pc:docMk/>
            <pc:sldMk cId="629602924" sldId="622"/>
            <ac:picMk id="1026" creationId="{5066568D-592C-423D-8DF9-D446886EE5D4}"/>
          </ac:picMkLst>
        </pc:picChg>
        <pc:picChg chg="add mod">
          <ac:chgData name="Simone Casellina" userId="b86c8d43-1c8a-4eb4-81d1-0913a89b23a5" providerId="ADAL" clId="{5D525B74-1CCB-4686-B941-6B28875F3183}" dt="2022-10-24T10:34:13.220" v="2290" actId="14100"/>
          <ac:picMkLst>
            <pc:docMk/>
            <pc:sldMk cId="629602924" sldId="622"/>
            <ac:picMk id="1028" creationId="{19656A52-59F5-4043-9B6C-AD18125BBE02}"/>
          </ac:picMkLst>
        </pc:picChg>
        <pc:cxnChg chg="add mod">
          <ac:chgData name="Simone Casellina" userId="b86c8d43-1c8a-4eb4-81d1-0913a89b23a5" providerId="ADAL" clId="{5D525B74-1CCB-4686-B941-6B28875F3183}" dt="2022-10-24T10:34:19.666" v="2302" actId="1036"/>
          <ac:cxnSpMkLst>
            <pc:docMk/>
            <pc:sldMk cId="629602924" sldId="622"/>
            <ac:cxnSpMk id="30" creationId="{D53B091E-8C88-4D6A-AC9A-5CED9DCC14FF}"/>
          </ac:cxnSpMkLst>
        </pc:cxnChg>
        <pc:cxnChg chg="add mod">
          <ac:chgData name="Simone Casellina" userId="b86c8d43-1c8a-4eb4-81d1-0913a89b23a5" providerId="ADAL" clId="{5D525B74-1CCB-4686-B941-6B28875F3183}" dt="2022-10-24T10:34:29.457" v="2304" actId="14100"/>
          <ac:cxnSpMkLst>
            <pc:docMk/>
            <pc:sldMk cId="629602924" sldId="622"/>
            <ac:cxnSpMk id="32" creationId="{EBA5122C-7C92-48CE-BF44-5D1891A98AAE}"/>
          </ac:cxnSpMkLst>
        </pc:cxnChg>
        <pc:cxnChg chg="add mod">
          <ac:chgData name="Simone Casellina" userId="b86c8d43-1c8a-4eb4-81d1-0913a89b23a5" providerId="ADAL" clId="{5D525B74-1CCB-4686-B941-6B28875F3183}" dt="2022-10-24T10:34:41.825" v="2308" actId="1076"/>
          <ac:cxnSpMkLst>
            <pc:docMk/>
            <pc:sldMk cId="629602924" sldId="622"/>
            <ac:cxnSpMk id="33" creationId="{1FC847D9-6271-4C4F-98DF-84DE57B08D58}"/>
          </ac:cxnSpMkLst>
        </pc:cxnChg>
        <pc:cxnChg chg="add mod">
          <ac:chgData name="Simone Casellina" userId="b86c8d43-1c8a-4eb4-81d1-0913a89b23a5" providerId="ADAL" clId="{5D525B74-1CCB-4686-B941-6B28875F3183}" dt="2022-10-24T10:34:36.605" v="2307" actId="14100"/>
          <ac:cxnSpMkLst>
            <pc:docMk/>
            <pc:sldMk cId="629602924" sldId="622"/>
            <ac:cxnSpMk id="40" creationId="{22A43DF6-22DB-45B3-8A91-ECA43A577E9E}"/>
          </ac:cxnSpMkLst>
        </pc:cxnChg>
      </pc:sldChg>
      <pc:sldChg chg="addSp delSp modSp new mod">
        <pc:chgData name="Simone Casellina" userId="b86c8d43-1c8a-4eb4-81d1-0913a89b23a5" providerId="ADAL" clId="{5D525B74-1CCB-4686-B941-6B28875F3183}" dt="2022-10-24T12:40:50.205" v="3365" actId="1076"/>
        <pc:sldMkLst>
          <pc:docMk/>
          <pc:sldMk cId="2045656858" sldId="623"/>
        </pc:sldMkLst>
        <pc:spChg chg="mod">
          <ac:chgData name="Simone Casellina" userId="b86c8d43-1c8a-4eb4-81d1-0913a89b23a5" providerId="ADAL" clId="{5D525B74-1CCB-4686-B941-6B28875F3183}" dt="2022-10-24T10:06:53.051" v="1496" actId="1076"/>
          <ac:spMkLst>
            <pc:docMk/>
            <pc:sldMk cId="2045656858" sldId="623"/>
            <ac:spMk id="2" creationId="{AE044768-B817-4F55-BBE1-BACE9721B1C4}"/>
          </ac:spMkLst>
        </pc:spChg>
        <pc:spChg chg="del mod">
          <ac:chgData name="Simone Casellina" userId="b86c8d43-1c8a-4eb4-81d1-0913a89b23a5" providerId="ADAL" clId="{5D525B74-1CCB-4686-B941-6B28875F3183}" dt="2022-10-24T09:05:59.344" v="902" actId="478"/>
          <ac:spMkLst>
            <pc:docMk/>
            <pc:sldMk cId="2045656858" sldId="623"/>
            <ac:spMk id="3" creationId="{E01B5E6C-8E20-43BC-8C1B-04FF4E6CBC48}"/>
          </ac:spMkLst>
        </pc:spChg>
        <pc:spChg chg="add mod">
          <ac:chgData name="Simone Casellina" userId="b86c8d43-1c8a-4eb4-81d1-0913a89b23a5" providerId="ADAL" clId="{5D525B74-1CCB-4686-B941-6B28875F3183}" dt="2022-10-24T12:38:35.887" v="3360" actId="692"/>
          <ac:spMkLst>
            <pc:docMk/>
            <pc:sldMk cId="2045656858" sldId="623"/>
            <ac:spMk id="13" creationId="{4A357EBC-F0CD-450D-8DC3-16E12B7DD148}"/>
          </ac:spMkLst>
        </pc:spChg>
        <pc:picChg chg="add mod">
          <ac:chgData name="Simone Casellina" userId="b86c8d43-1c8a-4eb4-81d1-0913a89b23a5" providerId="ADAL" clId="{5D525B74-1CCB-4686-B941-6B28875F3183}" dt="2022-10-24T10:06:55.948" v="1497" actId="1076"/>
          <ac:picMkLst>
            <pc:docMk/>
            <pc:sldMk cId="2045656858" sldId="623"/>
            <ac:picMk id="6" creationId="{BC892DE3-5B49-43F3-971F-15049421314F}"/>
          </ac:picMkLst>
        </pc:picChg>
        <pc:picChg chg="add del mod">
          <ac:chgData name="Simone Casellina" userId="b86c8d43-1c8a-4eb4-81d1-0913a89b23a5" providerId="ADAL" clId="{5D525B74-1CCB-4686-B941-6B28875F3183}" dt="2022-10-24T09:04:24.013" v="896" actId="22"/>
          <ac:picMkLst>
            <pc:docMk/>
            <pc:sldMk cId="2045656858" sldId="623"/>
            <ac:picMk id="8" creationId="{25367C18-D784-4695-9B07-C9233B32CAB0}"/>
          </ac:picMkLst>
        </pc:picChg>
        <pc:picChg chg="add mod">
          <ac:chgData name="Simone Casellina" userId="b86c8d43-1c8a-4eb4-81d1-0913a89b23a5" providerId="ADAL" clId="{5D525B74-1CCB-4686-B941-6B28875F3183}" dt="2022-10-24T10:07:03.729" v="1500" actId="1076"/>
          <ac:picMkLst>
            <pc:docMk/>
            <pc:sldMk cId="2045656858" sldId="623"/>
            <ac:picMk id="10" creationId="{7CC8121C-95CD-410E-B722-52D45F3A94D3}"/>
          </ac:picMkLst>
        </pc:picChg>
        <pc:picChg chg="add mod">
          <ac:chgData name="Simone Casellina" userId="b86c8d43-1c8a-4eb4-81d1-0913a89b23a5" providerId="ADAL" clId="{5D525B74-1CCB-4686-B941-6B28875F3183}" dt="2022-10-24T10:07:02.010" v="1499" actId="1076"/>
          <ac:picMkLst>
            <pc:docMk/>
            <pc:sldMk cId="2045656858" sldId="623"/>
            <ac:picMk id="12" creationId="{CDC8A12B-7973-4284-9327-A8EBC6EFB831}"/>
          </ac:picMkLst>
        </pc:picChg>
        <pc:picChg chg="add mod">
          <ac:chgData name="Simone Casellina" userId="b86c8d43-1c8a-4eb4-81d1-0913a89b23a5" providerId="ADAL" clId="{5D525B74-1CCB-4686-B941-6B28875F3183}" dt="2022-10-24T12:40:50.205" v="3365" actId="1076"/>
          <ac:picMkLst>
            <pc:docMk/>
            <pc:sldMk cId="2045656858" sldId="623"/>
            <ac:picMk id="15" creationId="{99A0B6EF-E1BB-4BDC-BD84-3A9EEACE8138}"/>
          </ac:picMkLst>
        </pc:picChg>
      </pc:sldChg>
      <pc:sldChg chg="addSp delSp modSp new mod">
        <pc:chgData name="Simone Casellina" userId="b86c8d43-1c8a-4eb4-81d1-0913a89b23a5" providerId="ADAL" clId="{5D525B74-1CCB-4686-B941-6B28875F3183}" dt="2022-10-24T10:07:19.310" v="1504" actId="1076"/>
        <pc:sldMkLst>
          <pc:docMk/>
          <pc:sldMk cId="1792710926" sldId="624"/>
        </pc:sldMkLst>
        <pc:spChg chg="del">
          <ac:chgData name="Simone Casellina" userId="b86c8d43-1c8a-4eb4-81d1-0913a89b23a5" providerId="ADAL" clId="{5D525B74-1CCB-4686-B941-6B28875F3183}" dt="2022-10-24T10:07:14.630" v="1501" actId="478"/>
          <ac:spMkLst>
            <pc:docMk/>
            <pc:sldMk cId="1792710926" sldId="624"/>
            <ac:spMk id="2" creationId="{6C733B28-0352-4CFD-8381-B31B96263C94}"/>
          </ac:spMkLst>
        </pc:spChg>
        <pc:spChg chg="del">
          <ac:chgData name="Simone Casellina" userId="b86c8d43-1c8a-4eb4-81d1-0913a89b23a5" providerId="ADAL" clId="{5D525B74-1CCB-4686-B941-6B28875F3183}" dt="2022-10-24T09:10:36.678" v="941" actId="22"/>
          <ac:spMkLst>
            <pc:docMk/>
            <pc:sldMk cId="1792710926" sldId="624"/>
            <ac:spMk id="3" creationId="{0408E6DD-4FE8-482B-BFC3-12082F189C8B}"/>
          </ac:spMkLst>
        </pc:spChg>
        <pc:spChg chg="add mod">
          <ac:chgData name="Simone Casellina" userId="b86c8d43-1c8a-4eb4-81d1-0913a89b23a5" providerId="ADAL" clId="{5D525B74-1CCB-4686-B941-6B28875F3183}" dt="2022-10-24T10:07:16.451" v="1503" actId="1076"/>
          <ac:spMkLst>
            <pc:docMk/>
            <pc:sldMk cId="1792710926" sldId="624"/>
            <ac:spMk id="9" creationId="{F2C69349-4DA2-4EBF-A490-29C9E411E495}"/>
          </ac:spMkLst>
        </pc:spChg>
        <pc:picChg chg="add mod">
          <ac:chgData name="Simone Casellina" userId="b86c8d43-1c8a-4eb4-81d1-0913a89b23a5" providerId="ADAL" clId="{5D525B74-1CCB-4686-B941-6B28875F3183}" dt="2022-10-24T09:07:20.073" v="940" actId="1076"/>
          <ac:picMkLst>
            <pc:docMk/>
            <pc:sldMk cId="1792710926" sldId="624"/>
            <ac:picMk id="6" creationId="{9DD63481-7E34-4980-8FC4-F4586C24F76C}"/>
          </ac:picMkLst>
        </pc:picChg>
        <pc:picChg chg="add mod ord">
          <ac:chgData name="Simone Casellina" userId="b86c8d43-1c8a-4eb4-81d1-0913a89b23a5" providerId="ADAL" clId="{5D525B74-1CCB-4686-B941-6B28875F3183}" dt="2022-10-24T10:07:19.310" v="1504" actId="1076"/>
          <ac:picMkLst>
            <pc:docMk/>
            <pc:sldMk cId="1792710926" sldId="624"/>
            <ac:picMk id="8" creationId="{42DC384E-4C28-4A9B-9FAD-09626A8136EE}"/>
          </ac:picMkLst>
        </pc:picChg>
      </pc:sldChg>
      <pc:sldChg chg="addSp delSp modSp new mod">
        <pc:chgData name="Simone Casellina" userId="b86c8d43-1c8a-4eb4-81d1-0913a89b23a5" providerId="ADAL" clId="{5D525B74-1CCB-4686-B941-6B28875F3183}" dt="2022-10-24T10:37:59.336" v="2617" actId="20577"/>
        <pc:sldMkLst>
          <pc:docMk/>
          <pc:sldMk cId="1428412526" sldId="625"/>
        </pc:sldMkLst>
        <pc:spChg chg="del">
          <ac:chgData name="Simone Casellina" userId="b86c8d43-1c8a-4eb4-81d1-0913a89b23a5" providerId="ADAL" clId="{5D525B74-1CCB-4686-B941-6B28875F3183}" dt="2022-10-24T10:07:25.528" v="1505" actId="478"/>
          <ac:spMkLst>
            <pc:docMk/>
            <pc:sldMk cId="1428412526" sldId="625"/>
            <ac:spMk id="2" creationId="{5FD833DD-3326-4F11-9054-0475A41B7524}"/>
          </ac:spMkLst>
        </pc:spChg>
        <pc:spChg chg="del mod">
          <ac:chgData name="Simone Casellina" userId="b86c8d43-1c8a-4eb4-81d1-0913a89b23a5" providerId="ADAL" clId="{5D525B74-1CCB-4686-B941-6B28875F3183}" dt="2022-10-24T09:19:42.007" v="1025" actId="478"/>
          <ac:spMkLst>
            <pc:docMk/>
            <pc:sldMk cId="1428412526" sldId="625"/>
            <ac:spMk id="3" creationId="{D5B28F04-00BF-4406-A341-1238B16B260F}"/>
          </ac:spMkLst>
        </pc:spChg>
        <pc:spChg chg="add mod">
          <ac:chgData name="Simone Casellina" userId="b86c8d43-1c8a-4eb4-81d1-0913a89b23a5" providerId="ADAL" clId="{5D525B74-1CCB-4686-B941-6B28875F3183}" dt="2022-10-24T10:07:32.096" v="1509" actId="1076"/>
          <ac:spMkLst>
            <pc:docMk/>
            <pc:sldMk cId="1428412526" sldId="625"/>
            <ac:spMk id="19" creationId="{9A14504B-A9F7-4DBA-ACA7-57DBAB781841}"/>
          </ac:spMkLst>
        </pc:spChg>
        <pc:spChg chg="add mod">
          <ac:chgData name="Simone Casellina" userId="b86c8d43-1c8a-4eb4-81d1-0913a89b23a5" providerId="ADAL" clId="{5D525B74-1CCB-4686-B941-6B28875F3183}" dt="2022-10-24T10:37:59.336" v="2617" actId="20577"/>
          <ac:spMkLst>
            <pc:docMk/>
            <pc:sldMk cId="1428412526" sldId="625"/>
            <ac:spMk id="20" creationId="{C5C53AA6-9F72-448B-869B-56148D037FA0}"/>
          </ac:spMkLst>
        </pc:spChg>
        <pc:picChg chg="add mod">
          <ac:chgData name="Simone Casellina" userId="b86c8d43-1c8a-4eb4-81d1-0913a89b23a5" providerId="ADAL" clId="{5D525B74-1CCB-4686-B941-6B28875F3183}" dt="2022-10-24T10:07:28.268" v="1507" actId="1076"/>
          <ac:picMkLst>
            <pc:docMk/>
            <pc:sldMk cId="1428412526" sldId="625"/>
            <ac:picMk id="6" creationId="{0018EBE0-F41A-4B7D-80D7-9F7507F32D1F}"/>
          </ac:picMkLst>
        </pc:picChg>
        <pc:picChg chg="add del mod">
          <ac:chgData name="Simone Casellina" userId="b86c8d43-1c8a-4eb4-81d1-0913a89b23a5" providerId="ADAL" clId="{5D525B74-1CCB-4686-B941-6B28875F3183}" dt="2022-10-24T09:17:56.860" v="967" actId="478"/>
          <ac:picMkLst>
            <pc:docMk/>
            <pc:sldMk cId="1428412526" sldId="625"/>
            <ac:picMk id="8" creationId="{157BBD34-2E6B-4FE7-8891-9C871B764F1C}"/>
          </ac:picMkLst>
        </pc:picChg>
        <pc:picChg chg="add del mod">
          <ac:chgData name="Simone Casellina" userId="b86c8d43-1c8a-4eb4-81d1-0913a89b23a5" providerId="ADAL" clId="{5D525B74-1CCB-4686-B941-6B28875F3183}" dt="2022-10-24T09:13:52.383" v="954" actId="478"/>
          <ac:picMkLst>
            <pc:docMk/>
            <pc:sldMk cId="1428412526" sldId="625"/>
            <ac:picMk id="10" creationId="{B0272834-1DFB-4C0C-9528-306CE4C7D881}"/>
          </ac:picMkLst>
        </pc:picChg>
        <pc:picChg chg="add mod">
          <ac:chgData name="Simone Casellina" userId="b86c8d43-1c8a-4eb4-81d1-0913a89b23a5" providerId="ADAL" clId="{5D525B74-1CCB-4686-B941-6B28875F3183}" dt="2022-10-24T10:07:42.235" v="1512" actId="1076"/>
          <ac:picMkLst>
            <pc:docMk/>
            <pc:sldMk cId="1428412526" sldId="625"/>
            <ac:picMk id="12" creationId="{79C3B212-1792-4D3A-B397-69CB809DF19C}"/>
          </ac:picMkLst>
        </pc:picChg>
        <pc:picChg chg="add mod">
          <ac:chgData name="Simone Casellina" userId="b86c8d43-1c8a-4eb4-81d1-0913a89b23a5" providerId="ADAL" clId="{5D525B74-1CCB-4686-B941-6B28875F3183}" dt="2022-10-24T10:07:34.713" v="1510" actId="1076"/>
          <ac:picMkLst>
            <pc:docMk/>
            <pc:sldMk cId="1428412526" sldId="625"/>
            <ac:picMk id="14" creationId="{14ED312F-F034-47CA-9A32-0B8E9297F351}"/>
          </ac:picMkLst>
        </pc:picChg>
        <pc:picChg chg="add mod">
          <ac:chgData name="Simone Casellina" userId="b86c8d43-1c8a-4eb4-81d1-0913a89b23a5" providerId="ADAL" clId="{5D525B74-1CCB-4686-B941-6B28875F3183}" dt="2022-10-24T10:07:29.572" v="1508" actId="1076"/>
          <ac:picMkLst>
            <pc:docMk/>
            <pc:sldMk cId="1428412526" sldId="625"/>
            <ac:picMk id="16" creationId="{B0BCF566-B5CC-4970-891F-00F32408EFC8}"/>
          </ac:picMkLst>
        </pc:picChg>
        <pc:picChg chg="add mod">
          <ac:chgData name="Simone Casellina" userId="b86c8d43-1c8a-4eb4-81d1-0913a89b23a5" providerId="ADAL" clId="{5D525B74-1CCB-4686-B941-6B28875F3183}" dt="2022-10-24T10:07:36.932" v="1511" actId="1076"/>
          <ac:picMkLst>
            <pc:docMk/>
            <pc:sldMk cId="1428412526" sldId="625"/>
            <ac:picMk id="18" creationId="{D58EA088-2D6E-4535-BA23-84CBCAED02FB}"/>
          </ac:picMkLst>
        </pc:picChg>
      </pc:sldChg>
      <pc:sldChg chg="addSp delSp modSp new mod modAnim">
        <pc:chgData name="Simone Casellina" userId="b86c8d43-1c8a-4eb4-81d1-0913a89b23a5" providerId="ADAL" clId="{5D525B74-1CCB-4686-B941-6B28875F3183}" dt="2022-10-24T14:24:29.248" v="4352"/>
        <pc:sldMkLst>
          <pc:docMk/>
          <pc:sldMk cId="3918473737" sldId="626"/>
        </pc:sldMkLst>
        <pc:spChg chg="del">
          <ac:chgData name="Simone Casellina" userId="b86c8d43-1c8a-4eb4-81d1-0913a89b23a5" providerId="ADAL" clId="{5D525B74-1CCB-4686-B941-6B28875F3183}" dt="2022-10-24T09:32:03.564" v="1068" actId="478"/>
          <ac:spMkLst>
            <pc:docMk/>
            <pc:sldMk cId="3918473737" sldId="626"/>
            <ac:spMk id="2" creationId="{129B112A-D2D5-4846-A697-6EE7927CF4BB}"/>
          </ac:spMkLst>
        </pc:spChg>
        <pc:spChg chg="del">
          <ac:chgData name="Simone Casellina" userId="b86c8d43-1c8a-4eb4-81d1-0913a89b23a5" providerId="ADAL" clId="{5D525B74-1CCB-4686-B941-6B28875F3183}" dt="2022-10-24T09:32:07.043" v="1069" actId="478"/>
          <ac:spMkLst>
            <pc:docMk/>
            <pc:sldMk cId="3918473737" sldId="626"/>
            <ac:spMk id="3" creationId="{27AB26DE-5195-43A7-AF97-21575B9B2240}"/>
          </ac:spMkLst>
        </pc:spChg>
        <pc:spChg chg="add mod">
          <ac:chgData name="Simone Casellina" userId="b86c8d43-1c8a-4eb4-81d1-0913a89b23a5" providerId="ADAL" clId="{5D525B74-1CCB-4686-B941-6B28875F3183}" dt="2022-10-24T10:07:57.977" v="1514"/>
          <ac:spMkLst>
            <pc:docMk/>
            <pc:sldMk cId="3918473737" sldId="626"/>
            <ac:spMk id="23" creationId="{390CA363-B9F3-4AC5-A632-1832A7192DF5}"/>
          </ac:spMkLst>
        </pc:spChg>
        <pc:picChg chg="add mod">
          <ac:chgData name="Simone Casellina" userId="b86c8d43-1c8a-4eb4-81d1-0913a89b23a5" providerId="ADAL" clId="{5D525B74-1CCB-4686-B941-6B28875F3183}" dt="2022-10-24T10:08:12.162" v="1521" actId="1076"/>
          <ac:picMkLst>
            <pc:docMk/>
            <pc:sldMk cId="3918473737" sldId="626"/>
            <ac:picMk id="6" creationId="{4E8461BC-1AD0-4615-8B07-720D0AEA00D5}"/>
          </ac:picMkLst>
        </pc:picChg>
        <pc:picChg chg="add mod">
          <ac:chgData name="Simone Casellina" userId="b86c8d43-1c8a-4eb4-81d1-0913a89b23a5" providerId="ADAL" clId="{5D525B74-1CCB-4686-B941-6B28875F3183}" dt="2022-10-24T10:08:19.095" v="1522" actId="1076"/>
          <ac:picMkLst>
            <pc:docMk/>
            <pc:sldMk cId="3918473737" sldId="626"/>
            <ac:picMk id="8" creationId="{149E390C-CBEE-433C-81F8-3D615C293DF3}"/>
          </ac:picMkLst>
        </pc:picChg>
        <pc:picChg chg="add mod">
          <ac:chgData name="Simone Casellina" userId="b86c8d43-1c8a-4eb4-81d1-0913a89b23a5" providerId="ADAL" clId="{5D525B74-1CCB-4686-B941-6B28875F3183}" dt="2022-10-24T10:08:07.538" v="1518" actId="1076"/>
          <ac:picMkLst>
            <pc:docMk/>
            <pc:sldMk cId="3918473737" sldId="626"/>
            <ac:picMk id="10" creationId="{D3ED464D-95FE-4E27-8C3B-EC804912C555}"/>
          </ac:picMkLst>
        </pc:picChg>
        <pc:picChg chg="add mod">
          <ac:chgData name="Simone Casellina" userId="b86c8d43-1c8a-4eb4-81d1-0913a89b23a5" providerId="ADAL" clId="{5D525B74-1CCB-4686-B941-6B28875F3183}" dt="2022-10-24T10:08:05.471" v="1517" actId="1076"/>
          <ac:picMkLst>
            <pc:docMk/>
            <pc:sldMk cId="3918473737" sldId="626"/>
            <ac:picMk id="12" creationId="{4FCE10BE-E17B-4741-A22D-D4A49C8A530B}"/>
          </ac:picMkLst>
        </pc:picChg>
        <pc:picChg chg="add del">
          <ac:chgData name="Simone Casellina" userId="b86c8d43-1c8a-4eb4-81d1-0913a89b23a5" providerId="ADAL" clId="{5D525B74-1CCB-4686-B941-6B28875F3183}" dt="2022-10-24T09:32:26.043" v="1075" actId="22"/>
          <ac:picMkLst>
            <pc:docMk/>
            <pc:sldMk cId="3918473737" sldId="626"/>
            <ac:picMk id="14" creationId="{119AE6FE-8B61-4607-A01F-A0F9FC3D3519}"/>
          </ac:picMkLst>
        </pc:picChg>
        <pc:picChg chg="add del mod">
          <ac:chgData name="Simone Casellina" userId="b86c8d43-1c8a-4eb4-81d1-0913a89b23a5" providerId="ADAL" clId="{5D525B74-1CCB-4686-B941-6B28875F3183}" dt="2022-10-24T09:32:34.981" v="1079" actId="478"/>
          <ac:picMkLst>
            <pc:docMk/>
            <pc:sldMk cId="3918473737" sldId="626"/>
            <ac:picMk id="16" creationId="{267FDA03-15D3-4CA6-AC39-572DD7B2F4F7}"/>
          </ac:picMkLst>
        </pc:picChg>
        <pc:picChg chg="add mod">
          <ac:chgData name="Simone Casellina" userId="b86c8d43-1c8a-4eb4-81d1-0913a89b23a5" providerId="ADAL" clId="{5D525B74-1CCB-4686-B941-6B28875F3183}" dt="2022-10-24T10:08:00.455" v="1515" actId="1076"/>
          <ac:picMkLst>
            <pc:docMk/>
            <pc:sldMk cId="3918473737" sldId="626"/>
            <ac:picMk id="18" creationId="{BF8E50F7-81A0-4FEB-BD81-D72B8EA7AEA4}"/>
          </ac:picMkLst>
        </pc:picChg>
        <pc:picChg chg="add del mod">
          <ac:chgData name="Simone Casellina" userId="b86c8d43-1c8a-4eb4-81d1-0913a89b23a5" providerId="ADAL" clId="{5D525B74-1CCB-4686-B941-6B28875F3183}" dt="2022-10-24T09:35:39.101" v="1105" actId="478"/>
          <ac:picMkLst>
            <pc:docMk/>
            <pc:sldMk cId="3918473737" sldId="626"/>
            <ac:picMk id="20" creationId="{C7EF3399-5D39-4DEF-9827-B4B0BFC36E4A}"/>
          </ac:picMkLst>
        </pc:picChg>
        <pc:picChg chg="add mod">
          <ac:chgData name="Simone Casellina" userId="b86c8d43-1c8a-4eb4-81d1-0913a89b23a5" providerId="ADAL" clId="{5D525B74-1CCB-4686-B941-6B28875F3183}" dt="2022-10-24T10:08:03.004" v="1516" actId="1076"/>
          <ac:picMkLst>
            <pc:docMk/>
            <pc:sldMk cId="3918473737" sldId="626"/>
            <ac:picMk id="22" creationId="{6C821137-718F-475C-AD97-0E0AE323A191}"/>
          </ac:picMkLst>
        </pc:picChg>
      </pc:sldChg>
      <pc:sldChg chg="addSp modSp new del mod">
        <pc:chgData name="Simone Casellina" userId="b86c8d43-1c8a-4eb4-81d1-0913a89b23a5" providerId="ADAL" clId="{5D525B74-1CCB-4686-B941-6B28875F3183}" dt="2022-10-24T09:55:38.397" v="1190" actId="47"/>
        <pc:sldMkLst>
          <pc:docMk/>
          <pc:sldMk cId="3170320486" sldId="627"/>
        </pc:sldMkLst>
        <pc:picChg chg="add mod">
          <ac:chgData name="Simone Casellina" userId="b86c8d43-1c8a-4eb4-81d1-0913a89b23a5" providerId="ADAL" clId="{5D525B74-1CCB-4686-B941-6B28875F3183}" dt="2022-10-24T09:55:26.906" v="1185" actId="1076"/>
          <ac:picMkLst>
            <pc:docMk/>
            <pc:sldMk cId="3170320486" sldId="627"/>
            <ac:picMk id="6" creationId="{FC42F6C1-F986-4CBE-A93C-3CC87753FB49}"/>
          </ac:picMkLst>
        </pc:picChg>
      </pc:sldChg>
      <pc:sldChg chg="addSp delSp modSp new mod modAnim">
        <pc:chgData name="Simone Casellina" userId="b86c8d43-1c8a-4eb4-81d1-0913a89b23a5" providerId="ADAL" clId="{5D525B74-1CCB-4686-B941-6B28875F3183}" dt="2022-10-24T12:26:35.249" v="3270" actId="20577"/>
        <pc:sldMkLst>
          <pc:docMk/>
          <pc:sldMk cId="4050434956" sldId="628"/>
        </pc:sldMkLst>
        <pc:spChg chg="mod">
          <ac:chgData name="Simone Casellina" userId="b86c8d43-1c8a-4eb4-81d1-0913a89b23a5" providerId="ADAL" clId="{5D525B74-1CCB-4686-B941-6B28875F3183}" dt="2022-10-24T12:26:35.249" v="3270" actId="20577"/>
          <ac:spMkLst>
            <pc:docMk/>
            <pc:sldMk cId="4050434956" sldId="628"/>
            <ac:spMk id="2" creationId="{C519E213-E719-404A-B015-3638E4B54DA8}"/>
          </ac:spMkLst>
        </pc:spChg>
        <pc:spChg chg="del">
          <ac:chgData name="Simone Casellina" userId="b86c8d43-1c8a-4eb4-81d1-0913a89b23a5" providerId="ADAL" clId="{5D525B74-1CCB-4686-B941-6B28875F3183}" dt="2022-10-24T10:08:52.511" v="1559" actId="478"/>
          <ac:spMkLst>
            <pc:docMk/>
            <pc:sldMk cId="4050434956" sldId="628"/>
            <ac:spMk id="3" creationId="{76E1BD44-B6D1-440D-8C46-396BE135414B}"/>
          </ac:spMkLst>
        </pc:spChg>
        <pc:picChg chg="add mod">
          <ac:chgData name="Simone Casellina" userId="b86c8d43-1c8a-4eb4-81d1-0913a89b23a5" providerId="ADAL" clId="{5D525B74-1CCB-4686-B941-6B28875F3183}" dt="2022-10-24T10:11:04.659" v="1637" actId="1076"/>
          <ac:picMkLst>
            <pc:docMk/>
            <pc:sldMk cId="4050434956" sldId="628"/>
            <ac:picMk id="6" creationId="{8D1F3790-2DE5-4717-B1E0-882F990F4596}"/>
          </ac:picMkLst>
        </pc:picChg>
        <pc:picChg chg="add del mod">
          <ac:chgData name="Simone Casellina" userId="b86c8d43-1c8a-4eb4-81d1-0913a89b23a5" providerId="ADAL" clId="{5D525B74-1CCB-4686-B941-6B28875F3183}" dt="2022-10-24T09:55:10.095" v="1179" actId="478"/>
          <ac:picMkLst>
            <pc:docMk/>
            <pc:sldMk cId="4050434956" sldId="628"/>
            <ac:picMk id="8" creationId="{22038185-95AD-4F35-A3F2-2D99D0789478}"/>
          </ac:picMkLst>
        </pc:picChg>
        <pc:picChg chg="add mod">
          <ac:chgData name="Simone Casellina" userId="b86c8d43-1c8a-4eb4-81d1-0913a89b23a5" providerId="ADAL" clId="{5D525B74-1CCB-4686-B941-6B28875F3183}" dt="2022-10-24T10:09:08.914" v="1566" actId="1076"/>
          <ac:picMkLst>
            <pc:docMk/>
            <pc:sldMk cId="4050434956" sldId="628"/>
            <ac:picMk id="10" creationId="{B312C8A0-9E9C-496C-AED0-5E2E030660E0}"/>
          </ac:picMkLst>
        </pc:picChg>
        <pc:picChg chg="add mod">
          <ac:chgData name="Simone Casellina" userId="b86c8d43-1c8a-4eb4-81d1-0913a89b23a5" providerId="ADAL" clId="{5D525B74-1CCB-4686-B941-6B28875F3183}" dt="2022-10-24T12:15:59.293" v="2685" actId="14100"/>
          <ac:picMkLst>
            <pc:docMk/>
            <pc:sldMk cId="4050434956" sldId="628"/>
            <ac:picMk id="11" creationId="{1C64C628-AE40-4218-B1CF-C6ABF621978F}"/>
          </ac:picMkLst>
        </pc:picChg>
        <pc:picChg chg="add mod">
          <ac:chgData name="Simone Casellina" userId="b86c8d43-1c8a-4eb4-81d1-0913a89b23a5" providerId="ADAL" clId="{5D525B74-1CCB-4686-B941-6B28875F3183}" dt="2022-10-24T10:10:05.352" v="1569" actId="1076"/>
          <ac:picMkLst>
            <pc:docMk/>
            <pc:sldMk cId="4050434956" sldId="628"/>
            <ac:picMk id="13" creationId="{CAE844D3-3D90-4B1E-972A-A6425A12D774}"/>
          </ac:picMkLst>
        </pc:picChg>
        <pc:cxnChg chg="add mod">
          <ac:chgData name="Simone Casellina" userId="b86c8d43-1c8a-4eb4-81d1-0913a89b23a5" providerId="ADAL" clId="{5D525B74-1CCB-4686-B941-6B28875F3183}" dt="2022-10-24T10:10:35.310" v="1571" actId="13822"/>
          <ac:cxnSpMkLst>
            <pc:docMk/>
            <pc:sldMk cId="4050434956" sldId="628"/>
            <ac:cxnSpMk id="15" creationId="{3F07BB92-C042-44DB-85B9-4C5B9EB824CC}"/>
          </ac:cxnSpMkLst>
        </pc:cxnChg>
        <pc:cxnChg chg="add mod">
          <ac:chgData name="Simone Casellina" userId="b86c8d43-1c8a-4eb4-81d1-0913a89b23a5" providerId="ADAL" clId="{5D525B74-1CCB-4686-B941-6B28875F3183}" dt="2022-10-24T10:10:49.390" v="1636" actId="14100"/>
          <ac:cxnSpMkLst>
            <pc:docMk/>
            <pc:sldMk cId="4050434956" sldId="628"/>
            <ac:cxnSpMk id="16" creationId="{7A820883-E551-4D7E-A940-A84D1B76BC53}"/>
          </ac:cxnSpMkLst>
        </pc:cxnChg>
      </pc:sldChg>
      <pc:sldChg chg="addSp delSp modSp new mod modAnim">
        <pc:chgData name="Simone Casellina" userId="b86c8d43-1c8a-4eb4-81d1-0913a89b23a5" providerId="ADAL" clId="{5D525B74-1CCB-4686-B941-6B28875F3183}" dt="2022-10-24T12:32:07.505" v="3300"/>
        <pc:sldMkLst>
          <pc:docMk/>
          <pc:sldMk cId="426997587" sldId="629"/>
        </pc:sldMkLst>
        <pc:spChg chg="mod">
          <ac:chgData name="Simone Casellina" userId="b86c8d43-1c8a-4eb4-81d1-0913a89b23a5" providerId="ADAL" clId="{5D525B74-1CCB-4686-B941-6B28875F3183}" dt="2022-10-24T12:26:44.226" v="3272" actId="20577"/>
          <ac:spMkLst>
            <pc:docMk/>
            <pc:sldMk cId="426997587" sldId="629"/>
            <ac:spMk id="2" creationId="{1D0145D8-4F22-4C3A-84D6-940286174916}"/>
          </ac:spMkLst>
        </pc:spChg>
        <pc:spChg chg="del">
          <ac:chgData name="Simone Casellina" userId="b86c8d43-1c8a-4eb4-81d1-0913a89b23a5" providerId="ADAL" clId="{5D525B74-1CCB-4686-B941-6B28875F3183}" dt="2022-10-24T10:12:30.988" v="1690" actId="478"/>
          <ac:spMkLst>
            <pc:docMk/>
            <pc:sldMk cId="426997587" sldId="629"/>
            <ac:spMk id="3" creationId="{13888D6D-224D-4843-804A-C908E4985494}"/>
          </ac:spMkLst>
        </pc:spChg>
        <pc:spChg chg="add mod">
          <ac:chgData name="Simone Casellina" userId="b86c8d43-1c8a-4eb4-81d1-0913a89b23a5" providerId="ADAL" clId="{5D525B74-1CCB-4686-B941-6B28875F3183}" dt="2022-10-24T12:14:52.554" v="2671" actId="1076"/>
          <ac:spMkLst>
            <pc:docMk/>
            <pc:sldMk cId="426997587" sldId="629"/>
            <ac:spMk id="6" creationId="{5EC706C0-64BA-44FC-8761-8D37CC104B24}"/>
          </ac:spMkLst>
        </pc:spChg>
        <pc:spChg chg="add mod">
          <ac:chgData name="Simone Casellina" userId="b86c8d43-1c8a-4eb4-81d1-0913a89b23a5" providerId="ADAL" clId="{5D525B74-1CCB-4686-B941-6B28875F3183}" dt="2022-10-24T12:15:13.842" v="2678" actId="1076"/>
          <ac:spMkLst>
            <pc:docMk/>
            <pc:sldMk cId="426997587" sldId="629"/>
            <ac:spMk id="7" creationId="{78D148DB-91AF-4922-94B6-126557343803}"/>
          </ac:spMkLst>
        </pc:spChg>
        <pc:spChg chg="add mod">
          <ac:chgData name="Simone Casellina" userId="b86c8d43-1c8a-4eb4-81d1-0913a89b23a5" providerId="ADAL" clId="{5D525B74-1CCB-4686-B941-6B28875F3183}" dt="2022-10-24T12:15:17.454" v="2679" actId="1076"/>
          <ac:spMkLst>
            <pc:docMk/>
            <pc:sldMk cId="426997587" sldId="629"/>
            <ac:spMk id="9" creationId="{310F939E-3209-4764-8BE7-19CFBCA4129E}"/>
          </ac:spMkLst>
        </pc:spChg>
        <pc:picChg chg="add del mod">
          <ac:chgData name="Simone Casellina" userId="b86c8d43-1c8a-4eb4-81d1-0913a89b23a5" providerId="ADAL" clId="{5D525B74-1CCB-4686-B941-6B28875F3183}" dt="2022-10-24T12:11:29.735" v="2633" actId="478"/>
          <ac:picMkLst>
            <pc:docMk/>
            <pc:sldMk cId="426997587" sldId="629"/>
            <ac:picMk id="11" creationId="{FF36C07B-5AA1-42B5-8B81-AA28C581E6A1}"/>
          </ac:picMkLst>
        </pc:picChg>
        <pc:picChg chg="add mod">
          <ac:chgData name="Simone Casellina" userId="b86c8d43-1c8a-4eb4-81d1-0913a89b23a5" providerId="ADAL" clId="{5D525B74-1CCB-4686-B941-6B28875F3183}" dt="2022-10-24T12:13:55.580" v="2665" actId="1076"/>
          <ac:picMkLst>
            <pc:docMk/>
            <pc:sldMk cId="426997587" sldId="629"/>
            <ac:picMk id="13" creationId="{DD5EE6A3-7E32-42FB-A379-EAA30E265BEB}"/>
          </ac:picMkLst>
        </pc:picChg>
        <pc:picChg chg="add mod">
          <ac:chgData name="Simone Casellina" userId="b86c8d43-1c8a-4eb4-81d1-0913a89b23a5" providerId="ADAL" clId="{5D525B74-1CCB-4686-B941-6B28875F3183}" dt="2022-10-24T12:14:57.324" v="2672" actId="14100"/>
          <ac:picMkLst>
            <pc:docMk/>
            <pc:sldMk cId="426997587" sldId="629"/>
            <ac:picMk id="15" creationId="{4C2F93C7-2D4B-43BF-AEBE-5B82E2784BAB}"/>
          </ac:picMkLst>
        </pc:picChg>
      </pc:sldChg>
      <pc:sldChg chg="addSp delSp modSp new mod modAnim">
        <pc:chgData name="Simone Casellina" userId="b86c8d43-1c8a-4eb4-81d1-0913a89b23a5" providerId="ADAL" clId="{5D525B74-1CCB-4686-B941-6B28875F3183}" dt="2022-10-24T12:30:05.069" v="3293" actId="1076"/>
        <pc:sldMkLst>
          <pc:docMk/>
          <pc:sldMk cId="977178240" sldId="630"/>
        </pc:sldMkLst>
        <pc:spChg chg="del mod">
          <ac:chgData name="Simone Casellina" userId="b86c8d43-1c8a-4eb4-81d1-0913a89b23a5" providerId="ADAL" clId="{5D525B74-1CCB-4686-B941-6B28875F3183}" dt="2022-10-24T10:37:16.881" v="2612" actId="478"/>
          <ac:spMkLst>
            <pc:docMk/>
            <pc:sldMk cId="977178240" sldId="630"/>
            <ac:spMk id="2" creationId="{5A342E6D-5A12-4234-823C-4C632E4C6D25}"/>
          </ac:spMkLst>
        </pc:spChg>
        <pc:spChg chg="del">
          <ac:chgData name="Simone Casellina" userId="b86c8d43-1c8a-4eb4-81d1-0913a89b23a5" providerId="ADAL" clId="{5D525B74-1CCB-4686-B941-6B28875F3183}" dt="2022-10-24T10:02:05.518" v="1364" actId="22"/>
          <ac:spMkLst>
            <pc:docMk/>
            <pc:sldMk cId="977178240" sldId="630"/>
            <ac:spMk id="3" creationId="{36B7A3FD-8319-476E-924E-5FE083939E5D}"/>
          </ac:spMkLst>
        </pc:spChg>
        <pc:spChg chg="add del">
          <ac:chgData name="Simone Casellina" userId="b86c8d43-1c8a-4eb4-81d1-0913a89b23a5" providerId="ADAL" clId="{5D525B74-1CCB-4686-B941-6B28875F3183}" dt="2022-10-24T10:01:29.074" v="1360" actId="478"/>
          <ac:spMkLst>
            <pc:docMk/>
            <pc:sldMk cId="977178240" sldId="630"/>
            <ac:spMk id="6" creationId="{C83DD9F1-7521-4754-BB6D-17A542EDAFD4}"/>
          </ac:spMkLst>
        </pc:spChg>
        <pc:spChg chg="add del">
          <ac:chgData name="Simone Casellina" userId="b86c8d43-1c8a-4eb4-81d1-0913a89b23a5" providerId="ADAL" clId="{5D525B74-1CCB-4686-B941-6B28875F3183}" dt="2022-10-24T10:01:42.056" v="1362" actId="478"/>
          <ac:spMkLst>
            <pc:docMk/>
            <pc:sldMk cId="977178240" sldId="630"/>
            <ac:spMk id="8" creationId="{D7ED01BF-E0C2-4FFD-8DA7-0D9EF59D0ED0}"/>
          </ac:spMkLst>
        </pc:spChg>
        <pc:spChg chg="add mod">
          <ac:chgData name="Simone Casellina" userId="b86c8d43-1c8a-4eb4-81d1-0913a89b23a5" providerId="ADAL" clId="{5D525B74-1CCB-4686-B941-6B28875F3183}" dt="2022-10-24T12:26:52.062" v="3276" actId="20577"/>
          <ac:spMkLst>
            <pc:docMk/>
            <pc:sldMk cId="977178240" sldId="630"/>
            <ac:spMk id="15" creationId="{F7535D11-8119-4EFC-938A-2D696DE72D54}"/>
          </ac:spMkLst>
        </pc:spChg>
        <pc:spChg chg="add mod">
          <ac:chgData name="Simone Casellina" userId="b86c8d43-1c8a-4eb4-81d1-0913a89b23a5" providerId="ADAL" clId="{5D525B74-1CCB-4686-B941-6B28875F3183}" dt="2022-10-24T12:30:05.069" v="3293" actId="1076"/>
          <ac:spMkLst>
            <pc:docMk/>
            <pc:sldMk cId="977178240" sldId="630"/>
            <ac:spMk id="17" creationId="{FFF022E5-92D1-4A93-8A2F-8A7FC12B3F41}"/>
          </ac:spMkLst>
        </pc:spChg>
        <pc:picChg chg="add mod ord">
          <ac:chgData name="Simone Casellina" userId="b86c8d43-1c8a-4eb4-81d1-0913a89b23a5" providerId="ADAL" clId="{5D525B74-1CCB-4686-B941-6B28875F3183}" dt="2022-10-24T10:04:07.918" v="1368" actId="1076"/>
          <ac:picMkLst>
            <pc:docMk/>
            <pc:sldMk cId="977178240" sldId="630"/>
            <ac:picMk id="10" creationId="{CF2D429E-7CEA-4B0C-B576-DF098CAE2DB7}"/>
          </ac:picMkLst>
        </pc:picChg>
        <pc:picChg chg="add del mod">
          <ac:chgData name="Simone Casellina" userId="b86c8d43-1c8a-4eb4-81d1-0913a89b23a5" providerId="ADAL" clId="{5D525B74-1CCB-4686-B941-6B28875F3183}" dt="2022-10-24T10:06:15.721" v="1489" actId="478"/>
          <ac:picMkLst>
            <pc:docMk/>
            <pc:sldMk cId="977178240" sldId="630"/>
            <ac:picMk id="12" creationId="{54212193-C32D-4D6F-B4FA-068AADA5BCCD}"/>
          </ac:picMkLst>
        </pc:picChg>
        <pc:picChg chg="add mod">
          <ac:chgData name="Simone Casellina" userId="b86c8d43-1c8a-4eb4-81d1-0913a89b23a5" providerId="ADAL" clId="{5D525B74-1CCB-4686-B941-6B28875F3183}" dt="2022-10-24T10:06:19.115" v="1491" actId="1076"/>
          <ac:picMkLst>
            <pc:docMk/>
            <pc:sldMk cId="977178240" sldId="630"/>
            <ac:picMk id="14" creationId="{2E0F18A2-1471-4A8C-9FE7-28E85147E6E4}"/>
          </ac:picMkLst>
        </pc:picChg>
      </pc:sldChg>
      <pc:sldChg chg="addSp delSp modSp new mod ord">
        <pc:chgData name="Simone Casellina" userId="b86c8d43-1c8a-4eb4-81d1-0913a89b23a5" providerId="ADAL" clId="{5D525B74-1CCB-4686-B941-6B28875F3183}" dt="2022-10-24T14:23:15.819" v="4345" actId="1076"/>
        <pc:sldMkLst>
          <pc:docMk/>
          <pc:sldMk cId="907831414" sldId="631"/>
        </pc:sldMkLst>
        <pc:spChg chg="mod">
          <ac:chgData name="Simone Casellina" userId="b86c8d43-1c8a-4eb4-81d1-0913a89b23a5" providerId="ADAL" clId="{5D525B74-1CCB-4686-B941-6B28875F3183}" dt="2022-10-24T14:20:26.713" v="4199" actId="1076"/>
          <ac:spMkLst>
            <pc:docMk/>
            <pc:sldMk cId="907831414" sldId="631"/>
            <ac:spMk id="2" creationId="{4742E0FC-E03D-42D2-9B58-025DB8F01993}"/>
          </ac:spMkLst>
        </pc:spChg>
        <pc:spChg chg="mod">
          <ac:chgData name="Simone Casellina" userId="b86c8d43-1c8a-4eb4-81d1-0913a89b23a5" providerId="ADAL" clId="{5D525B74-1CCB-4686-B941-6B28875F3183}" dt="2022-10-24T14:21:08.909" v="4314" actId="20577"/>
          <ac:spMkLst>
            <pc:docMk/>
            <pc:sldMk cId="907831414" sldId="631"/>
            <ac:spMk id="3" creationId="{5B0CAA54-26C5-4E33-B0FC-CCDC7931B2FD}"/>
          </ac:spMkLst>
        </pc:spChg>
        <pc:spChg chg="add del mod">
          <ac:chgData name="Simone Casellina" userId="b86c8d43-1c8a-4eb4-81d1-0913a89b23a5" providerId="ADAL" clId="{5D525B74-1CCB-4686-B941-6B28875F3183}" dt="2022-10-24T12:52:18.140" v="3817" actId="478"/>
          <ac:spMkLst>
            <pc:docMk/>
            <pc:sldMk cId="907831414" sldId="631"/>
            <ac:spMk id="8" creationId="{4772F973-C86F-4B29-A2D2-5DE53B4C7986}"/>
          </ac:spMkLst>
        </pc:spChg>
        <pc:spChg chg="add del mod">
          <ac:chgData name="Simone Casellina" userId="b86c8d43-1c8a-4eb4-81d1-0913a89b23a5" providerId="ADAL" clId="{5D525B74-1CCB-4686-B941-6B28875F3183}" dt="2022-10-24T12:43:45.620" v="3585" actId="478"/>
          <ac:spMkLst>
            <pc:docMk/>
            <pc:sldMk cId="907831414" sldId="631"/>
            <ac:spMk id="9" creationId="{5C382F52-026E-4748-A0AB-259884D5C0F4}"/>
          </ac:spMkLst>
        </pc:spChg>
        <pc:spChg chg="add mod">
          <ac:chgData name="Simone Casellina" userId="b86c8d43-1c8a-4eb4-81d1-0913a89b23a5" providerId="ADAL" clId="{5D525B74-1CCB-4686-B941-6B28875F3183}" dt="2022-10-24T14:20:34.559" v="4224" actId="1036"/>
          <ac:spMkLst>
            <pc:docMk/>
            <pc:sldMk cId="907831414" sldId="631"/>
            <ac:spMk id="12" creationId="{48DE59A6-2ACE-4A5A-8DF4-38EFC60C4D3B}"/>
          </ac:spMkLst>
        </pc:spChg>
        <pc:spChg chg="add mod">
          <ac:chgData name="Simone Casellina" userId="b86c8d43-1c8a-4eb4-81d1-0913a89b23a5" providerId="ADAL" clId="{5D525B74-1CCB-4686-B941-6B28875F3183}" dt="2022-10-24T14:20:46.173" v="4270" actId="1036"/>
          <ac:spMkLst>
            <pc:docMk/>
            <pc:sldMk cId="907831414" sldId="631"/>
            <ac:spMk id="13" creationId="{366617E9-9800-463B-8D8B-4AD68C33A0DA}"/>
          </ac:spMkLst>
        </pc:spChg>
        <pc:spChg chg="add del mod">
          <ac:chgData name="Simone Casellina" userId="b86c8d43-1c8a-4eb4-81d1-0913a89b23a5" providerId="ADAL" clId="{5D525B74-1CCB-4686-B941-6B28875F3183}" dt="2022-10-24T12:56:52.980" v="4155" actId="478"/>
          <ac:spMkLst>
            <pc:docMk/>
            <pc:sldMk cId="907831414" sldId="631"/>
            <ac:spMk id="18" creationId="{C4C23069-A48B-424E-B6FA-A30A170FFB47}"/>
          </ac:spMkLst>
        </pc:spChg>
        <pc:spChg chg="add mod">
          <ac:chgData name="Simone Casellina" userId="b86c8d43-1c8a-4eb4-81d1-0913a89b23a5" providerId="ADAL" clId="{5D525B74-1CCB-4686-B941-6B28875F3183}" dt="2022-10-24T14:20:56.592" v="4299" actId="1035"/>
          <ac:spMkLst>
            <pc:docMk/>
            <pc:sldMk cId="907831414" sldId="631"/>
            <ac:spMk id="20" creationId="{69CA1720-42A8-4997-A944-7B6A432F9AC3}"/>
          </ac:spMkLst>
        </pc:spChg>
        <pc:spChg chg="add mod">
          <ac:chgData name="Simone Casellina" userId="b86c8d43-1c8a-4eb4-81d1-0913a89b23a5" providerId="ADAL" clId="{5D525B74-1CCB-4686-B941-6B28875F3183}" dt="2022-10-24T12:58:07.403" v="4173" actId="1076"/>
          <ac:spMkLst>
            <pc:docMk/>
            <pc:sldMk cId="907831414" sldId="631"/>
            <ac:spMk id="21" creationId="{8C827DB5-2905-42AE-9298-C2054EDCA30E}"/>
          </ac:spMkLst>
        </pc:spChg>
        <pc:spChg chg="add mod">
          <ac:chgData name="Simone Casellina" userId="b86c8d43-1c8a-4eb4-81d1-0913a89b23a5" providerId="ADAL" clId="{5D525B74-1CCB-4686-B941-6B28875F3183}" dt="2022-10-24T12:58:18.605" v="4179" actId="20577"/>
          <ac:spMkLst>
            <pc:docMk/>
            <pc:sldMk cId="907831414" sldId="631"/>
            <ac:spMk id="22" creationId="{A5785B99-34FE-4A74-A265-ED9C82892D6E}"/>
          </ac:spMkLst>
        </pc:spChg>
        <pc:spChg chg="add mod">
          <ac:chgData name="Simone Casellina" userId="b86c8d43-1c8a-4eb4-81d1-0913a89b23a5" providerId="ADAL" clId="{5D525B74-1CCB-4686-B941-6B28875F3183}" dt="2022-10-24T14:23:15.819" v="4345" actId="1076"/>
          <ac:spMkLst>
            <pc:docMk/>
            <pc:sldMk cId="907831414" sldId="631"/>
            <ac:spMk id="23" creationId="{83D6FB57-27E2-4E47-AD50-7E04026AF0D6}"/>
          </ac:spMkLst>
        </pc:spChg>
        <pc:picChg chg="add mod">
          <ac:chgData name="Simone Casellina" userId="b86c8d43-1c8a-4eb4-81d1-0913a89b23a5" providerId="ADAL" clId="{5D525B74-1CCB-4686-B941-6B28875F3183}" dt="2022-10-24T14:20:40.751" v="4249" actId="1038"/>
          <ac:picMkLst>
            <pc:docMk/>
            <pc:sldMk cId="907831414" sldId="631"/>
            <ac:picMk id="6" creationId="{F1F77D79-E4B2-4E06-9952-1F0FCB33F74A}"/>
          </ac:picMkLst>
        </pc:picChg>
        <pc:picChg chg="add mod">
          <ac:chgData name="Simone Casellina" userId="b86c8d43-1c8a-4eb4-81d1-0913a89b23a5" providerId="ADAL" clId="{5D525B74-1CCB-4686-B941-6B28875F3183}" dt="2022-10-24T14:20:51.317" v="4285" actId="1035"/>
          <ac:picMkLst>
            <pc:docMk/>
            <pc:sldMk cId="907831414" sldId="631"/>
            <ac:picMk id="7" creationId="{B521BC4D-A46F-4FD4-A976-08DD73568E2B}"/>
          </ac:picMkLst>
        </pc:picChg>
        <pc:picChg chg="add mod">
          <ac:chgData name="Simone Casellina" userId="b86c8d43-1c8a-4eb4-81d1-0913a89b23a5" providerId="ADAL" clId="{5D525B74-1CCB-4686-B941-6B28875F3183}" dt="2022-10-24T14:21:13.302" v="4315" actId="1076"/>
          <ac:picMkLst>
            <pc:docMk/>
            <pc:sldMk cId="907831414" sldId="631"/>
            <ac:picMk id="8" creationId="{D7AC0437-0959-4F2C-9A3E-D7B137AA1A9A}"/>
          </ac:picMkLst>
        </pc:picChg>
        <pc:picChg chg="add mod">
          <ac:chgData name="Simone Casellina" userId="b86c8d43-1c8a-4eb4-81d1-0913a89b23a5" providerId="ADAL" clId="{5D525B74-1CCB-4686-B941-6B28875F3183}" dt="2022-10-24T14:21:17.903" v="4316" actId="1076"/>
          <ac:picMkLst>
            <pc:docMk/>
            <pc:sldMk cId="907831414" sldId="631"/>
            <ac:picMk id="10" creationId="{B8CEDBA7-F05A-4E94-9F3D-3FBAB552B27D}"/>
          </ac:picMkLst>
        </pc:picChg>
        <pc:picChg chg="add del mod">
          <ac:chgData name="Simone Casellina" userId="b86c8d43-1c8a-4eb4-81d1-0913a89b23a5" providerId="ADAL" clId="{5D525B74-1CCB-4686-B941-6B28875F3183}" dt="2022-10-24T12:52:12.941" v="3816" actId="478"/>
          <ac:picMkLst>
            <pc:docMk/>
            <pc:sldMk cId="907831414" sldId="631"/>
            <ac:picMk id="10" creationId="{CEB8203A-ED20-4E1A-87E0-B71DA356718F}"/>
          </ac:picMkLst>
        </pc:picChg>
        <pc:picChg chg="add del mod">
          <ac:chgData name="Simone Casellina" userId="b86c8d43-1c8a-4eb4-81d1-0913a89b23a5" providerId="ADAL" clId="{5D525B74-1CCB-4686-B941-6B28875F3183}" dt="2022-10-24T12:43:25.692" v="3572" actId="478"/>
          <ac:picMkLst>
            <pc:docMk/>
            <pc:sldMk cId="907831414" sldId="631"/>
            <ac:picMk id="11" creationId="{6D038496-1F41-4C91-AEBC-B53264C1458A}"/>
          </ac:picMkLst>
        </pc:picChg>
        <pc:picChg chg="add del mod">
          <ac:chgData name="Simone Casellina" userId="b86c8d43-1c8a-4eb4-81d1-0913a89b23a5" providerId="ADAL" clId="{5D525B74-1CCB-4686-B941-6B28875F3183}" dt="2022-10-24T14:19:51.867" v="4195" actId="478"/>
          <ac:picMkLst>
            <pc:docMk/>
            <pc:sldMk cId="907831414" sldId="631"/>
            <ac:picMk id="14" creationId="{F94EAF65-4177-4B27-A061-98B3587CB01A}"/>
          </ac:picMkLst>
        </pc:picChg>
        <pc:picChg chg="add mod">
          <ac:chgData name="Simone Casellina" userId="b86c8d43-1c8a-4eb4-81d1-0913a89b23a5" providerId="ADAL" clId="{5D525B74-1CCB-4686-B941-6B28875F3183}" dt="2022-10-24T12:58:42.664" v="4180" actId="1076"/>
          <ac:picMkLst>
            <pc:docMk/>
            <pc:sldMk cId="907831414" sldId="631"/>
            <ac:picMk id="15" creationId="{FE2A9AE4-EE6D-4D7C-9FFD-87A68EF191A9}"/>
          </ac:picMkLst>
        </pc:picChg>
        <pc:picChg chg="add del mod">
          <ac:chgData name="Simone Casellina" userId="b86c8d43-1c8a-4eb4-81d1-0913a89b23a5" providerId="ADAL" clId="{5D525B74-1CCB-4686-B941-6B28875F3183}" dt="2022-10-24T12:57:28.060" v="4162" actId="478"/>
          <ac:picMkLst>
            <pc:docMk/>
            <pc:sldMk cId="907831414" sldId="631"/>
            <ac:picMk id="17" creationId="{C17F37D4-773C-4447-9B74-EF92FE3FC598}"/>
          </ac:picMkLst>
        </pc:picChg>
        <pc:picChg chg="add mod">
          <ac:chgData name="Simone Casellina" userId="b86c8d43-1c8a-4eb4-81d1-0913a89b23a5" providerId="ADAL" clId="{5D525B74-1CCB-4686-B941-6B28875F3183}" dt="2022-10-24T14:21:01.194" v="4313" actId="1036"/>
          <ac:picMkLst>
            <pc:docMk/>
            <pc:sldMk cId="907831414" sldId="631"/>
            <ac:picMk id="19" creationId="{602213D6-603D-400F-98C5-3CE3E75DFC2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6332"/>
          </a:xfrm>
          <a:prstGeom prst="rect">
            <a:avLst/>
          </a:prstGeom>
        </p:spPr>
        <p:txBody>
          <a:bodyPr vert="horz" lIns="91778" tIns="45889" rIns="91778" bIns="45889" rtlCol="0"/>
          <a:lstStyle>
            <a:lvl1pPr algn="l">
              <a:defRPr sz="1200"/>
            </a:lvl1pPr>
          </a:lstStyle>
          <a:p>
            <a:endParaRPr lang="en-US"/>
          </a:p>
        </p:txBody>
      </p:sp>
      <p:sp>
        <p:nvSpPr>
          <p:cNvPr id="3" name="Date Placeholder 2"/>
          <p:cNvSpPr>
            <a:spLocks noGrp="1"/>
          </p:cNvSpPr>
          <p:nvPr>
            <p:ph type="dt" sz="quarter" idx="1"/>
          </p:nvPr>
        </p:nvSpPr>
        <p:spPr>
          <a:xfrm>
            <a:off x="3777607" y="1"/>
            <a:ext cx="2889938" cy="496332"/>
          </a:xfrm>
          <a:prstGeom prst="rect">
            <a:avLst/>
          </a:prstGeom>
        </p:spPr>
        <p:txBody>
          <a:bodyPr vert="horz" lIns="91778" tIns="45889" rIns="91778" bIns="45889" rtlCol="0"/>
          <a:lstStyle>
            <a:lvl1pPr algn="r">
              <a:defRPr sz="1200"/>
            </a:lvl1pPr>
          </a:lstStyle>
          <a:p>
            <a:fld id="{E7AFE930-651F-344E-8314-180208C21109}" type="datetime1">
              <a:rPr lang="en-US" smtClean="0"/>
              <a:pPr/>
              <a:t>10/24/2022</a:t>
            </a:fld>
            <a:endParaRPr lang="en-US"/>
          </a:p>
        </p:txBody>
      </p:sp>
      <p:sp>
        <p:nvSpPr>
          <p:cNvPr id="4" name="Footer Placeholder 3"/>
          <p:cNvSpPr>
            <a:spLocks noGrp="1"/>
          </p:cNvSpPr>
          <p:nvPr>
            <p:ph type="ftr" sz="quarter" idx="2"/>
          </p:nvPr>
        </p:nvSpPr>
        <p:spPr>
          <a:xfrm>
            <a:off x="1" y="9428584"/>
            <a:ext cx="2889938" cy="496332"/>
          </a:xfrm>
          <a:prstGeom prst="rect">
            <a:avLst/>
          </a:prstGeom>
        </p:spPr>
        <p:txBody>
          <a:bodyPr vert="horz" lIns="91778" tIns="45889" rIns="91778" bIns="45889"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1778" tIns="45889" rIns="91778" bIns="45889" rtlCol="0" anchor="b"/>
          <a:lstStyle>
            <a:lvl1pPr algn="r">
              <a:defRPr sz="1200"/>
            </a:lvl1pPr>
          </a:lstStyle>
          <a:p>
            <a:fld id="{A8F22795-F49E-234E-94D2-EFBA1D25E604}" type="slidenum">
              <a:rPr lang="en-US" smtClean="0"/>
              <a:pPr/>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6332"/>
          </a:xfrm>
          <a:prstGeom prst="rect">
            <a:avLst/>
          </a:prstGeom>
        </p:spPr>
        <p:txBody>
          <a:bodyPr vert="horz" lIns="91778" tIns="45889" rIns="91778" bIns="45889" rtlCol="0"/>
          <a:lstStyle>
            <a:lvl1pPr algn="l">
              <a:defRPr sz="1200"/>
            </a:lvl1pPr>
          </a:lstStyle>
          <a:p>
            <a:endParaRPr lang="en-US"/>
          </a:p>
        </p:txBody>
      </p:sp>
      <p:sp>
        <p:nvSpPr>
          <p:cNvPr id="3" name="Date Placeholder 2"/>
          <p:cNvSpPr>
            <a:spLocks noGrp="1"/>
          </p:cNvSpPr>
          <p:nvPr>
            <p:ph type="dt" idx="1"/>
          </p:nvPr>
        </p:nvSpPr>
        <p:spPr>
          <a:xfrm>
            <a:off x="3777607" y="1"/>
            <a:ext cx="2889938" cy="496332"/>
          </a:xfrm>
          <a:prstGeom prst="rect">
            <a:avLst/>
          </a:prstGeom>
        </p:spPr>
        <p:txBody>
          <a:bodyPr vert="horz" lIns="91778" tIns="45889" rIns="91778" bIns="45889" rtlCol="0"/>
          <a:lstStyle>
            <a:lvl1pPr algn="r">
              <a:defRPr sz="1200"/>
            </a:lvl1pPr>
          </a:lstStyle>
          <a:p>
            <a:fld id="{3D18CB54-21F8-FC40-B512-B346BF09AF08}" type="datetime1">
              <a:rPr lang="en-US" smtClean="0"/>
              <a:pPr/>
              <a:t>10/24/2022</a:t>
            </a:fld>
            <a:endParaRPr lang="en-US"/>
          </a:p>
        </p:txBody>
      </p:sp>
      <p:sp>
        <p:nvSpPr>
          <p:cNvPr id="5" name="Notes Placeholder 4"/>
          <p:cNvSpPr>
            <a:spLocks noGrp="1"/>
          </p:cNvSpPr>
          <p:nvPr>
            <p:ph type="body" sz="quarter" idx="3"/>
          </p:nvPr>
        </p:nvSpPr>
        <p:spPr>
          <a:xfrm>
            <a:off x="666909" y="4715159"/>
            <a:ext cx="5335270" cy="4466988"/>
          </a:xfrm>
          <a:prstGeom prst="rect">
            <a:avLst/>
          </a:prstGeom>
        </p:spPr>
        <p:txBody>
          <a:bodyPr vert="horz" lIns="91778" tIns="45889" rIns="91778" bIns="458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889938" cy="496332"/>
          </a:xfrm>
          <a:prstGeom prst="rect">
            <a:avLst/>
          </a:prstGeom>
        </p:spPr>
        <p:txBody>
          <a:bodyPr vert="horz" lIns="91778" tIns="45889" rIns="91778" bIns="45889" rtlCol="0" anchor="b"/>
          <a:lstStyle>
            <a:lvl1pPr algn="l">
              <a:defRPr sz="1200"/>
            </a:lvl1pPr>
          </a:lstStyle>
          <a:p>
            <a:r>
              <a:rPr lang="en-US" dirty="0" err="1"/>
              <a:t>BoS</a:t>
            </a:r>
            <a:r>
              <a:rPr lang="en-US" dirty="0"/>
              <a:t> Meeting 12 September 2017</a:t>
            </a:r>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778" tIns="45889" rIns="91778" bIns="45889" rtlCol="0" anchor="b"/>
          <a:lstStyle>
            <a:lvl1pPr algn="r">
              <a:defRPr sz="1200"/>
            </a:lvl1pPr>
          </a:lstStyle>
          <a:p>
            <a:fld id="{3CFEB767-81C4-2B41-AC6B-7B72DAF6DCF5}" type="slidenum">
              <a:rPr lang="en-US" smtClean="0"/>
              <a:pPr/>
              <a:t>‹#›</a:t>
            </a:fld>
            <a:endParaRPr lang="en-US"/>
          </a:p>
        </p:txBody>
      </p:sp>
      <p:sp>
        <p:nvSpPr>
          <p:cNvPr id="8" name="Slide Image Placeholder 7"/>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FEB767-81C4-2B41-AC6B-7B72DAF6DCF5}" type="slidenum">
              <a:rPr lang="en-US" smtClean="0"/>
              <a:pPr/>
              <a:t>1</a:t>
            </a:fld>
            <a:endParaRPr lang="en-US"/>
          </a:p>
        </p:txBody>
      </p:sp>
    </p:spTree>
    <p:extLst>
      <p:ext uri="{BB962C8B-B14F-4D97-AF65-F5344CB8AC3E}">
        <p14:creationId xmlns:p14="http://schemas.microsoft.com/office/powerpoint/2010/main" val="2918009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9151" y="2966299"/>
            <a:ext cx="8092965" cy="1245010"/>
          </a:xfrm>
        </p:spPr>
        <p:txBody>
          <a:bodyPr anchor="b">
            <a:normAutofit/>
          </a:bodyPr>
          <a:lstStyle>
            <a:lvl1pPr>
              <a:defRPr sz="2000" b="1"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829151" y="4300508"/>
            <a:ext cx="8092965"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endParaRPr lang="en-US" dirty="0"/>
          </a:p>
        </p:txBody>
      </p:sp>
    </p:spTree>
    <p:extLst>
      <p:ext uri="{BB962C8B-B14F-4D97-AF65-F5344CB8AC3E}">
        <p14:creationId xmlns:p14="http://schemas.microsoft.com/office/powerpoint/2010/main" val="2581701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94373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696330" y="3332453"/>
            <a:ext cx="5352953" cy="1831271"/>
          </a:xfrm>
          <a:prstGeom prst="rect">
            <a:avLst/>
          </a:prstGeom>
          <a:noFill/>
        </p:spPr>
        <p:txBody>
          <a:bodyPr wrap="square" rtlCol="0">
            <a:spAutoFit/>
          </a:bodyPr>
          <a:lstStyle/>
          <a:p>
            <a:r>
              <a:rPr lang="en-US" sz="1400" b="1" dirty="0">
                <a:solidFill>
                  <a:srgbClr val="FFFFFF"/>
                </a:solidFill>
                <a:ea typeface="ＭＳ Ｐゴシック"/>
                <a:cs typeface="Times New Roman"/>
              </a:rPr>
              <a:t>EUROPEAN BANKING AUTHORITY</a:t>
            </a:r>
            <a:endParaRPr lang="en-GB" sz="1400" b="1" dirty="0">
              <a:solidFill>
                <a:srgbClr val="FFFFFF"/>
              </a:solidFill>
              <a:ea typeface="ＭＳ Ｐゴシック"/>
              <a:cs typeface="Times New Roman"/>
            </a:endParaRPr>
          </a:p>
          <a:p>
            <a:pPr>
              <a:spcBef>
                <a:spcPts val="600"/>
              </a:spcBef>
            </a:pPr>
            <a:r>
              <a:rPr lang="en-US" sz="1400">
                <a:solidFill>
                  <a:prstClr val="white"/>
                </a:solidFill>
              </a:rPr>
              <a:t>Floor 46, </a:t>
            </a:r>
            <a:r>
              <a:rPr lang="en-US" sz="1400" dirty="0">
                <a:solidFill>
                  <a:prstClr val="white"/>
                </a:solidFill>
              </a:rPr>
              <a:t>One Canada Square, London E14 5AA</a:t>
            </a:r>
          </a:p>
          <a:p>
            <a:pPr>
              <a:spcBef>
                <a:spcPts val="600"/>
              </a:spcBef>
            </a:pPr>
            <a:r>
              <a:rPr lang="en-US" sz="1400" dirty="0">
                <a:solidFill>
                  <a:prstClr val="white"/>
                </a:solidFill>
                <a:ea typeface="ＭＳ Ｐゴシック"/>
                <a:cs typeface="Times New Roman"/>
              </a:rPr>
              <a:t>Tel: 	+44 207 382 1776</a:t>
            </a:r>
            <a:endParaRPr lang="en-GB" sz="1400" dirty="0">
              <a:solidFill>
                <a:prstClr val="white"/>
              </a:solidFill>
              <a:ea typeface="ＭＳ Ｐゴシック"/>
              <a:cs typeface="Times New Roman"/>
            </a:endParaRPr>
          </a:p>
          <a:p>
            <a:r>
              <a:rPr lang="en-US" sz="1400" dirty="0">
                <a:solidFill>
                  <a:srgbClr val="FFFFFF"/>
                </a:solidFill>
                <a:ea typeface="ＭＳ Ｐゴシック"/>
                <a:cs typeface="Times New Roman"/>
              </a:rPr>
              <a:t>Fax:	+44 207 382 1771</a:t>
            </a:r>
            <a:endParaRPr lang="en-GB" sz="1400" dirty="0">
              <a:solidFill>
                <a:srgbClr val="FFFFFF"/>
              </a:solidFill>
              <a:ea typeface="ＭＳ Ｐゴシック"/>
              <a:cs typeface="Times New Roman"/>
            </a:endParaRPr>
          </a:p>
          <a:p>
            <a:pPr>
              <a:spcBef>
                <a:spcPts val="600"/>
              </a:spcBef>
            </a:pPr>
            <a:r>
              <a:rPr lang="en-US" sz="1400" dirty="0">
                <a:solidFill>
                  <a:srgbClr val="FFFFFF"/>
                </a:solidFill>
                <a:ea typeface="ＭＳ Ｐゴシック"/>
                <a:cs typeface="Times New Roman"/>
              </a:rPr>
              <a:t>E-mail: </a:t>
            </a:r>
            <a:r>
              <a:rPr lang="en-US" sz="1400" dirty="0" err="1">
                <a:solidFill>
                  <a:srgbClr val="FFFFFF"/>
                </a:solidFill>
                <a:ea typeface="ＭＳ Ｐゴシック"/>
                <a:cs typeface="Times New Roman"/>
              </a:rPr>
              <a:t>info@eba.europa.eu</a:t>
            </a:r>
            <a:endParaRPr lang="en-GB" sz="1400" dirty="0">
              <a:solidFill>
                <a:srgbClr val="000000"/>
              </a:solidFill>
              <a:ea typeface="ＭＳ Ｐゴシック"/>
              <a:cs typeface="Times New Roman"/>
            </a:endParaRPr>
          </a:p>
          <a:p>
            <a:r>
              <a:rPr lang="en-US" sz="1400" dirty="0">
                <a:solidFill>
                  <a:srgbClr val="FFFFFF"/>
                </a:solidFill>
                <a:ea typeface="ＭＳ Ｐゴシック"/>
                <a:cs typeface="Times New Roman"/>
              </a:rPr>
              <a:t>http://</a:t>
            </a:r>
            <a:r>
              <a:rPr lang="en-US" sz="1400" dirty="0" err="1">
                <a:solidFill>
                  <a:srgbClr val="FFFFFF"/>
                </a:solidFill>
                <a:ea typeface="ＭＳ Ｐゴシック"/>
                <a:cs typeface="Times New Roman"/>
              </a:rPr>
              <a:t>www.eba.europa.eu</a:t>
            </a:r>
            <a:endParaRPr lang="en-GB" sz="1400" dirty="0">
              <a:solidFill>
                <a:srgbClr val="FFFFFF"/>
              </a:solidFill>
              <a:ea typeface="ＭＳ Ｐゴシック"/>
              <a:cs typeface="Times New Roman"/>
            </a:endParaRPr>
          </a:p>
          <a:p>
            <a:endParaRPr lang="en-GB" sz="1400" dirty="0">
              <a:solidFill>
                <a:srgbClr val="FFFFFF"/>
              </a:solidFill>
              <a:ea typeface="ＭＳ Ｐゴシック"/>
              <a:cs typeface="Times New Roman"/>
            </a:endParaRPr>
          </a:p>
        </p:txBody>
      </p:sp>
      <p:cxnSp>
        <p:nvCxnSpPr>
          <p:cNvPr id="11" name="Straight Connector 10"/>
          <p:cNvCxnSpPr/>
          <p:nvPr/>
        </p:nvCxnSpPr>
        <p:spPr>
          <a:xfrm>
            <a:off x="801438" y="3924391"/>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1438" y="4433286"/>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1438" y="3617839"/>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801438" y="3924391"/>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801438" y="4433286"/>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01438" y="3617839"/>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40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99716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206902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426074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2227040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379082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107013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192468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393239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609600" y="1370347"/>
            <a:ext cx="10972800" cy="49008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85468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1869777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100038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824D7-6BDB-44F1-9678-37B13FF8BB5F}" type="slidenum">
              <a:rPr lang="en-GB" smtClean="0"/>
              <a:t>‹#›</a:t>
            </a:fld>
            <a:endParaRPr lang="en-GB"/>
          </a:p>
        </p:txBody>
      </p:sp>
    </p:spTree>
    <p:extLst>
      <p:ext uri="{BB962C8B-B14F-4D97-AF65-F5344CB8AC3E}">
        <p14:creationId xmlns:p14="http://schemas.microsoft.com/office/powerpoint/2010/main" val="362598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3373385"/>
            <a:ext cx="10972801" cy="1362075"/>
          </a:xfrm>
        </p:spPr>
        <p:txBody>
          <a:bodyPr anchor="t">
            <a:normAutofit/>
          </a:bodyPr>
          <a:lstStyle>
            <a:lvl1pPr algn="l">
              <a:defRPr sz="2000" b="0" cap="all"/>
            </a:lvl1pPr>
          </a:lstStyle>
          <a:p>
            <a:r>
              <a:rPr lang="en-US"/>
              <a:t>Click to edit Master title style</a:t>
            </a:r>
            <a:endParaRPr lang="en-US" dirty="0"/>
          </a:p>
        </p:txBody>
      </p:sp>
      <p:sp>
        <p:nvSpPr>
          <p:cNvPr id="3" name="Text Placeholder 2"/>
          <p:cNvSpPr>
            <a:spLocks noGrp="1"/>
          </p:cNvSpPr>
          <p:nvPr>
            <p:ph type="body" idx="1"/>
          </p:nvPr>
        </p:nvSpPr>
        <p:spPr>
          <a:xfrm>
            <a:off x="609598" y="1873197"/>
            <a:ext cx="109728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407063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09600" y="1366345"/>
            <a:ext cx="53848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6197600" y="1366345"/>
            <a:ext cx="53848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746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09600" y="1338505"/>
            <a:ext cx="5386917"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91863"/>
            <a:ext cx="5386917"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70" y="1338506"/>
            <a:ext cx="5389033"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891861"/>
            <a:ext cx="5389033"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581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80830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4197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65656"/>
            <a:ext cx="4011084" cy="769445"/>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766733" y="1567793"/>
            <a:ext cx="6815667"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09603" y="1567793"/>
            <a:ext cx="4011084"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7403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033518"/>
            <a:ext cx="109728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5640553"/>
            <a:ext cx="109728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29437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400"/>
            <a:ext cx="8884745" cy="555071"/>
          </a:xfrm>
          <a:prstGeom prst="rect">
            <a:avLst/>
          </a:prstGeom>
          <a:ln>
            <a:noFill/>
          </a:ln>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70347"/>
            <a:ext cx="10972800" cy="49008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3"/>
          </p:nvPr>
        </p:nvSpPr>
        <p:spPr>
          <a:xfrm>
            <a:off x="609599" y="6498898"/>
            <a:ext cx="6560791"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10545379" y="6498898"/>
            <a:ext cx="1037021"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13" name="Picture 12" descr="EBA-logo-full-colou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04000" y="388800"/>
            <a:ext cx="1153695" cy="427545"/>
          </a:xfrm>
          <a:prstGeom prst="rect">
            <a:avLst/>
          </a:prstGeom>
        </p:spPr>
      </p:pic>
    </p:spTree>
    <p:extLst>
      <p:ext uri="{BB962C8B-B14F-4D97-AF65-F5344CB8AC3E}">
        <p14:creationId xmlns:p14="http://schemas.microsoft.com/office/powerpoint/2010/main" val="2013696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824D7-6BDB-44F1-9678-37B13FF8BB5F}" type="slidenum">
              <a:rPr lang="en-GB" smtClean="0"/>
              <a:t>‹#›</a:t>
            </a:fld>
            <a:endParaRPr lang="en-GB"/>
          </a:p>
        </p:txBody>
      </p:sp>
    </p:spTree>
    <p:extLst>
      <p:ext uri="{BB962C8B-B14F-4D97-AF65-F5344CB8AC3E}">
        <p14:creationId xmlns:p14="http://schemas.microsoft.com/office/powerpoint/2010/main" val="2057008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069" y="2682566"/>
            <a:ext cx="9052560" cy="1244080"/>
          </a:xfrm>
          <a:noFill/>
        </p:spPr>
        <p:txBody>
          <a:bodyPr>
            <a:noAutofit/>
          </a:bodyPr>
          <a:lstStyle/>
          <a:p>
            <a:pPr algn="ctr"/>
            <a:r>
              <a:rPr lang="en-GB" sz="2800" dirty="0"/>
              <a:t>Leveraged Loans: Is High Leverage Risk Priced in?</a:t>
            </a:r>
            <a:br>
              <a:rPr lang="en-GB" sz="2400" dirty="0"/>
            </a:br>
            <a:r>
              <a:rPr lang="en-GB" dirty="0"/>
              <a:t>Newton D. P., </a:t>
            </a:r>
            <a:r>
              <a:rPr lang="en-GB" dirty="0" err="1"/>
              <a:t>Ongena</a:t>
            </a:r>
            <a:r>
              <a:rPr lang="en-GB" dirty="0"/>
              <a:t> S., </a:t>
            </a:r>
            <a:r>
              <a:rPr lang="en-GB" dirty="0" err="1"/>
              <a:t>Xie</a:t>
            </a:r>
            <a:r>
              <a:rPr lang="en-GB" dirty="0"/>
              <a:t> R., Zhao B.</a:t>
            </a:r>
            <a:endParaRPr lang="en-US" sz="2400" b="0" dirty="0"/>
          </a:p>
        </p:txBody>
      </p:sp>
      <p:sp>
        <p:nvSpPr>
          <p:cNvPr id="3" name="Subtitle 2"/>
          <p:cNvSpPr>
            <a:spLocks noGrp="1"/>
          </p:cNvSpPr>
          <p:nvPr>
            <p:ph type="subTitle" idx="1"/>
          </p:nvPr>
        </p:nvSpPr>
        <p:spPr>
          <a:xfrm>
            <a:off x="610076" y="4290636"/>
            <a:ext cx="8092965" cy="1244081"/>
          </a:xfrm>
        </p:spPr>
        <p:txBody>
          <a:bodyPr>
            <a:normAutofit/>
          </a:bodyPr>
          <a:lstStyle/>
          <a:p>
            <a:r>
              <a:rPr lang="en-GB" sz="1300" dirty="0">
                <a:solidFill>
                  <a:schemeClr val="bg2"/>
                </a:solidFill>
              </a:rPr>
              <a:t>EBA Policy Research Workshop</a:t>
            </a:r>
            <a:endParaRPr lang="en-US" sz="1300" dirty="0">
              <a:solidFill>
                <a:schemeClr val="bg2"/>
              </a:solidFill>
            </a:endParaRPr>
          </a:p>
          <a:p>
            <a:r>
              <a:rPr lang="en-GB" sz="1300" dirty="0">
                <a:solidFill>
                  <a:schemeClr val="bg2"/>
                </a:solidFill>
              </a:rPr>
              <a:t>Paris</a:t>
            </a:r>
            <a:r>
              <a:rPr lang="en-US" sz="1300" dirty="0">
                <a:solidFill>
                  <a:schemeClr val="bg2"/>
                </a:solidFill>
              </a:rPr>
              <a:t> | 26-27 October 2022</a:t>
            </a:r>
          </a:p>
          <a:p>
            <a:r>
              <a:rPr lang="en-US" sz="1400" dirty="0"/>
              <a:t>Simone Casellina</a:t>
            </a:r>
          </a:p>
        </p:txBody>
      </p:sp>
    </p:spTree>
    <p:extLst>
      <p:ext uri="{BB962C8B-B14F-4D97-AF65-F5344CB8AC3E}">
        <p14:creationId xmlns:p14="http://schemas.microsoft.com/office/powerpoint/2010/main" val="68430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171025-8AD4-4347-98C0-050B82CD5441}"/>
              </a:ext>
            </a:extLst>
          </p:cNvPr>
          <p:cNvSpPr>
            <a:spLocks noGrp="1"/>
          </p:cNvSpPr>
          <p:nvPr>
            <p:ph type="sldNum" sz="quarter" idx="12"/>
          </p:nvPr>
        </p:nvSpPr>
        <p:spPr/>
        <p:txBody>
          <a:bodyPr/>
          <a:lstStyle/>
          <a:p>
            <a:fld id="{03930D90-B5AE-694C-AF4D-B5392C99196C}" type="slidenum">
              <a:rPr lang="en-US" smtClean="0">
                <a:solidFill>
                  <a:srgbClr val="2F5773"/>
                </a:solidFill>
              </a:rPr>
              <a:pPr/>
              <a:t>10</a:t>
            </a:fld>
            <a:endParaRPr lang="en-US">
              <a:solidFill>
                <a:srgbClr val="2F5773"/>
              </a:solidFill>
            </a:endParaRPr>
          </a:p>
        </p:txBody>
      </p:sp>
      <p:pic>
        <p:nvPicPr>
          <p:cNvPr id="10" name="Content Placeholder 9">
            <a:extLst>
              <a:ext uri="{FF2B5EF4-FFF2-40B4-BE49-F238E27FC236}">
                <a16:creationId xmlns:a16="http://schemas.microsoft.com/office/drawing/2014/main" id="{95A72FD1-7218-4FFD-B1BC-68B575ACB1B3}"/>
              </a:ext>
            </a:extLst>
          </p:cNvPr>
          <p:cNvPicPr>
            <a:picLocks noGrp="1" noChangeAspect="1"/>
          </p:cNvPicPr>
          <p:nvPr>
            <p:ph idx="1"/>
          </p:nvPr>
        </p:nvPicPr>
        <p:blipFill>
          <a:blip r:embed="rId2"/>
          <a:stretch>
            <a:fillRect/>
          </a:stretch>
        </p:blipFill>
        <p:spPr>
          <a:xfrm>
            <a:off x="348966" y="2925703"/>
            <a:ext cx="4550605" cy="1657581"/>
          </a:xfrm>
        </p:spPr>
      </p:pic>
      <p:pic>
        <p:nvPicPr>
          <p:cNvPr id="8" name="Picture 7">
            <a:extLst>
              <a:ext uri="{FF2B5EF4-FFF2-40B4-BE49-F238E27FC236}">
                <a16:creationId xmlns:a16="http://schemas.microsoft.com/office/drawing/2014/main" id="{826C7CAF-A715-40BE-A475-8207CA78ED39}"/>
              </a:ext>
            </a:extLst>
          </p:cNvPr>
          <p:cNvPicPr>
            <a:picLocks noChangeAspect="1"/>
          </p:cNvPicPr>
          <p:nvPr/>
        </p:nvPicPr>
        <p:blipFill>
          <a:blip r:embed="rId3"/>
          <a:stretch>
            <a:fillRect/>
          </a:stretch>
        </p:blipFill>
        <p:spPr>
          <a:xfrm>
            <a:off x="457198" y="1564866"/>
            <a:ext cx="4297680" cy="1076325"/>
          </a:xfrm>
          <a:prstGeom prst="rect">
            <a:avLst/>
          </a:prstGeom>
        </p:spPr>
      </p:pic>
      <p:pic>
        <p:nvPicPr>
          <p:cNvPr id="1026" name="Picture 2">
            <a:extLst>
              <a:ext uri="{FF2B5EF4-FFF2-40B4-BE49-F238E27FC236}">
                <a16:creationId xmlns:a16="http://schemas.microsoft.com/office/drawing/2014/main" id="{5066568D-592C-423D-8DF9-D446886EE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550" y="1257369"/>
            <a:ext cx="48863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656A52-59F5-4043-9B6C-AD18125BB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096" y="3193114"/>
            <a:ext cx="5284304" cy="10723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F5A71B4-FD60-42BC-9426-0679C93CF449}"/>
              </a:ext>
            </a:extLst>
          </p:cNvPr>
          <p:cNvPicPr>
            <a:picLocks noChangeAspect="1"/>
          </p:cNvPicPr>
          <p:nvPr/>
        </p:nvPicPr>
        <p:blipFill>
          <a:blip r:embed="rId6"/>
          <a:stretch>
            <a:fillRect/>
          </a:stretch>
        </p:blipFill>
        <p:spPr>
          <a:xfrm>
            <a:off x="6455559" y="4439626"/>
            <a:ext cx="2524477" cy="352474"/>
          </a:xfrm>
          <a:prstGeom prst="rect">
            <a:avLst/>
          </a:prstGeom>
        </p:spPr>
      </p:pic>
      <p:pic>
        <p:nvPicPr>
          <p:cNvPr id="16" name="Picture 15">
            <a:extLst>
              <a:ext uri="{FF2B5EF4-FFF2-40B4-BE49-F238E27FC236}">
                <a16:creationId xmlns:a16="http://schemas.microsoft.com/office/drawing/2014/main" id="{BB391233-6487-409A-8C68-5D184841F411}"/>
              </a:ext>
            </a:extLst>
          </p:cNvPr>
          <p:cNvPicPr>
            <a:picLocks noChangeAspect="1"/>
          </p:cNvPicPr>
          <p:nvPr/>
        </p:nvPicPr>
        <p:blipFill>
          <a:blip r:embed="rId7"/>
          <a:stretch>
            <a:fillRect/>
          </a:stretch>
        </p:blipFill>
        <p:spPr>
          <a:xfrm>
            <a:off x="6455559" y="4815286"/>
            <a:ext cx="3734321" cy="428685"/>
          </a:xfrm>
          <a:prstGeom prst="rect">
            <a:avLst/>
          </a:prstGeom>
        </p:spPr>
      </p:pic>
      <p:pic>
        <p:nvPicPr>
          <p:cNvPr id="18" name="Picture 17">
            <a:extLst>
              <a:ext uri="{FF2B5EF4-FFF2-40B4-BE49-F238E27FC236}">
                <a16:creationId xmlns:a16="http://schemas.microsoft.com/office/drawing/2014/main" id="{6D0FF174-2B1F-4FDC-B886-5C0ECD7D6420}"/>
              </a:ext>
            </a:extLst>
          </p:cNvPr>
          <p:cNvPicPr>
            <a:picLocks noChangeAspect="1"/>
          </p:cNvPicPr>
          <p:nvPr/>
        </p:nvPicPr>
        <p:blipFill>
          <a:blip r:embed="rId8"/>
          <a:stretch>
            <a:fillRect/>
          </a:stretch>
        </p:blipFill>
        <p:spPr>
          <a:xfrm>
            <a:off x="6452906" y="5721070"/>
            <a:ext cx="1914792" cy="333422"/>
          </a:xfrm>
          <a:prstGeom prst="rect">
            <a:avLst/>
          </a:prstGeom>
        </p:spPr>
      </p:pic>
      <p:pic>
        <p:nvPicPr>
          <p:cNvPr id="20" name="Picture 19">
            <a:extLst>
              <a:ext uri="{FF2B5EF4-FFF2-40B4-BE49-F238E27FC236}">
                <a16:creationId xmlns:a16="http://schemas.microsoft.com/office/drawing/2014/main" id="{F186962F-B70C-4015-BF6A-67CF3270548E}"/>
              </a:ext>
            </a:extLst>
          </p:cNvPr>
          <p:cNvPicPr>
            <a:picLocks noChangeAspect="1"/>
          </p:cNvPicPr>
          <p:nvPr/>
        </p:nvPicPr>
        <p:blipFill>
          <a:blip r:embed="rId9"/>
          <a:stretch>
            <a:fillRect/>
          </a:stretch>
        </p:blipFill>
        <p:spPr>
          <a:xfrm>
            <a:off x="6447276" y="6163931"/>
            <a:ext cx="2667372" cy="304843"/>
          </a:xfrm>
          <a:prstGeom prst="rect">
            <a:avLst/>
          </a:prstGeom>
        </p:spPr>
      </p:pic>
      <p:sp>
        <p:nvSpPr>
          <p:cNvPr id="23" name="Title 1">
            <a:extLst>
              <a:ext uri="{FF2B5EF4-FFF2-40B4-BE49-F238E27FC236}">
                <a16:creationId xmlns:a16="http://schemas.microsoft.com/office/drawing/2014/main" id="{3A7C8D54-D2F3-445E-A0A1-46B2864E4BC5}"/>
              </a:ext>
            </a:extLst>
          </p:cNvPr>
          <p:cNvSpPr txBox="1">
            <a:spLocks/>
          </p:cNvSpPr>
          <p:nvPr/>
        </p:nvSpPr>
        <p:spPr>
          <a:xfrm>
            <a:off x="457199" y="263317"/>
            <a:ext cx="8884745" cy="555071"/>
          </a:xfrm>
          <a:prstGeom prst="rect">
            <a:avLst/>
          </a:prstGeom>
          <a:ln>
            <a:noFill/>
          </a:ln>
        </p:spPr>
        <p:txBody>
          <a:bodyPr vert="horz" lIns="91440" tIns="45720" rIns="91440" bIns="45720" rtlCol="0" anchor="t">
            <a:normAutofit/>
          </a:bodyPr>
          <a:lstStyle>
            <a:lvl1pPr algn="l" defTabSz="457200" rtl="0" eaLnBrk="1" latinLnBrk="0" hangingPunct="1">
              <a:spcBef>
                <a:spcPct val="0"/>
              </a:spcBef>
              <a:buNone/>
              <a:defRPr sz="2400" u="none" kern="1200">
                <a:solidFill>
                  <a:schemeClr val="tx2"/>
                </a:solidFill>
                <a:latin typeface="+mj-lt"/>
                <a:ea typeface="+mj-ea"/>
                <a:cs typeface="+mj-cs"/>
              </a:defRPr>
            </a:lvl1pPr>
          </a:lstStyle>
          <a:p>
            <a:r>
              <a:rPr lang="en-GB" dirty="0"/>
              <a:t>Q3: Do we have a shared definition of Shadow Banking?</a:t>
            </a:r>
          </a:p>
        </p:txBody>
      </p:sp>
      <p:sp>
        <p:nvSpPr>
          <p:cNvPr id="21" name="Multiplication Sign 20">
            <a:extLst>
              <a:ext uri="{FF2B5EF4-FFF2-40B4-BE49-F238E27FC236}">
                <a16:creationId xmlns:a16="http://schemas.microsoft.com/office/drawing/2014/main" id="{9E3803B1-4130-4B60-8392-0ADCB8F4E1B0}"/>
              </a:ext>
            </a:extLst>
          </p:cNvPr>
          <p:cNvSpPr/>
          <p:nvPr/>
        </p:nvSpPr>
        <p:spPr>
          <a:xfrm>
            <a:off x="348966" y="3387669"/>
            <a:ext cx="1122244" cy="238125"/>
          </a:xfrm>
          <a:prstGeom prst="mathMultiply">
            <a:avLst/>
          </a:prstGeom>
          <a:solidFill>
            <a:srgbClr val="FF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77152D0F-CCD4-4AE1-B669-8CAAE08FB56F}"/>
              </a:ext>
            </a:extLst>
          </p:cNvPr>
          <p:cNvPicPr>
            <a:picLocks noChangeAspect="1"/>
          </p:cNvPicPr>
          <p:nvPr/>
        </p:nvPicPr>
        <p:blipFill>
          <a:blip r:embed="rId10"/>
          <a:stretch>
            <a:fillRect/>
          </a:stretch>
        </p:blipFill>
        <p:spPr>
          <a:xfrm>
            <a:off x="6549957" y="5380998"/>
            <a:ext cx="2712754" cy="233127"/>
          </a:xfrm>
          <a:prstGeom prst="rect">
            <a:avLst/>
          </a:prstGeom>
        </p:spPr>
      </p:pic>
      <p:cxnSp>
        <p:nvCxnSpPr>
          <p:cNvPr id="30" name="Straight Connector 29">
            <a:extLst>
              <a:ext uri="{FF2B5EF4-FFF2-40B4-BE49-F238E27FC236}">
                <a16:creationId xmlns:a16="http://schemas.microsoft.com/office/drawing/2014/main" id="{D53B091E-8C88-4D6A-AC9A-5CED9DCC14FF}"/>
              </a:ext>
            </a:extLst>
          </p:cNvPr>
          <p:cNvCxnSpPr>
            <a:cxnSpLocks/>
          </p:cNvCxnSpPr>
          <p:nvPr/>
        </p:nvCxnSpPr>
        <p:spPr>
          <a:xfrm>
            <a:off x="6337852" y="3716821"/>
            <a:ext cx="29261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a:extLst>
              <a:ext uri="{FF2B5EF4-FFF2-40B4-BE49-F238E27FC236}">
                <a16:creationId xmlns:a16="http://schemas.microsoft.com/office/drawing/2014/main" id="{EBA5122C-7C92-48CE-BF44-5D1891A98AAE}"/>
              </a:ext>
            </a:extLst>
          </p:cNvPr>
          <p:cNvCxnSpPr>
            <a:cxnSpLocks/>
          </p:cNvCxnSpPr>
          <p:nvPr/>
        </p:nvCxnSpPr>
        <p:spPr>
          <a:xfrm>
            <a:off x="8586570" y="3967004"/>
            <a:ext cx="98481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3" name="Straight Connector 32">
            <a:extLst>
              <a:ext uri="{FF2B5EF4-FFF2-40B4-BE49-F238E27FC236}">
                <a16:creationId xmlns:a16="http://schemas.microsoft.com/office/drawing/2014/main" id="{1FC847D9-6271-4C4F-98DF-84DE57B08D58}"/>
              </a:ext>
            </a:extLst>
          </p:cNvPr>
          <p:cNvCxnSpPr>
            <a:cxnSpLocks/>
          </p:cNvCxnSpPr>
          <p:nvPr/>
        </p:nvCxnSpPr>
        <p:spPr>
          <a:xfrm>
            <a:off x="6320109" y="4216695"/>
            <a:ext cx="1480793" cy="276"/>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Straight Connector 39">
            <a:extLst>
              <a:ext uri="{FF2B5EF4-FFF2-40B4-BE49-F238E27FC236}">
                <a16:creationId xmlns:a16="http://schemas.microsoft.com/office/drawing/2014/main" id="{22A43DF6-22DB-45B3-8A91-ECA43A577E9E}"/>
              </a:ext>
            </a:extLst>
          </p:cNvPr>
          <p:cNvCxnSpPr>
            <a:cxnSpLocks/>
          </p:cNvCxnSpPr>
          <p:nvPr/>
        </p:nvCxnSpPr>
        <p:spPr>
          <a:xfrm>
            <a:off x="10339170" y="3967004"/>
            <a:ext cx="1170343" cy="0"/>
          </a:xfrm>
          <a:prstGeom prst="line">
            <a:avLst/>
          </a:prstGeom>
        </p:spPr>
        <p:style>
          <a:lnRef idx="2">
            <a:schemeClr val="accent3"/>
          </a:lnRef>
          <a:fillRef idx="0">
            <a:schemeClr val="accent3"/>
          </a:fillRef>
          <a:effectRef idx="1">
            <a:schemeClr val="accent3"/>
          </a:effectRef>
          <a:fontRef idx="minor">
            <a:schemeClr val="tx1"/>
          </a:fontRef>
        </p:style>
      </p:cxnSp>
      <p:sp>
        <p:nvSpPr>
          <p:cNvPr id="42" name="Multiplication Sign 41">
            <a:extLst>
              <a:ext uri="{FF2B5EF4-FFF2-40B4-BE49-F238E27FC236}">
                <a16:creationId xmlns:a16="http://schemas.microsoft.com/office/drawing/2014/main" id="{8B87DD0C-2FD1-4C21-86DE-74EF96E4C8E3}"/>
              </a:ext>
            </a:extLst>
          </p:cNvPr>
          <p:cNvSpPr/>
          <p:nvPr/>
        </p:nvSpPr>
        <p:spPr>
          <a:xfrm>
            <a:off x="3860786" y="3420801"/>
            <a:ext cx="1122244" cy="238125"/>
          </a:xfrm>
          <a:prstGeom prst="mathMultiply">
            <a:avLst/>
          </a:prstGeom>
          <a:solidFill>
            <a:srgbClr val="FF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Multiplication Sign 42">
            <a:extLst>
              <a:ext uri="{FF2B5EF4-FFF2-40B4-BE49-F238E27FC236}">
                <a16:creationId xmlns:a16="http://schemas.microsoft.com/office/drawing/2014/main" id="{76FE3047-48A6-4592-89D7-68161152F2F5}"/>
              </a:ext>
            </a:extLst>
          </p:cNvPr>
          <p:cNvSpPr/>
          <p:nvPr/>
        </p:nvSpPr>
        <p:spPr>
          <a:xfrm>
            <a:off x="2081689" y="3828303"/>
            <a:ext cx="1122244" cy="238125"/>
          </a:xfrm>
          <a:prstGeom prst="mathMultiply">
            <a:avLst/>
          </a:prstGeom>
          <a:solidFill>
            <a:srgbClr val="FF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Multiplication Sign 43">
            <a:extLst>
              <a:ext uri="{FF2B5EF4-FFF2-40B4-BE49-F238E27FC236}">
                <a16:creationId xmlns:a16="http://schemas.microsoft.com/office/drawing/2014/main" id="{16371AB2-C463-4CA9-B8B9-5214FC8E39F0}"/>
              </a:ext>
            </a:extLst>
          </p:cNvPr>
          <p:cNvSpPr/>
          <p:nvPr/>
        </p:nvSpPr>
        <p:spPr>
          <a:xfrm>
            <a:off x="2045247" y="3414172"/>
            <a:ext cx="1122244" cy="238125"/>
          </a:xfrm>
          <a:prstGeom prst="mathMultiply">
            <a:avLst/>
          </a:prstGeom>
          <a:solidFill>
            <a:srgbClr val="FF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Multiplication Sign 44">
            <a:extLst>
              <a:ext uri="{FF2B5EF4-FFF2-40B4-BE49-F238E27FC236}">
                <a16:creationId xmlns:a16="http://schemas.microsoft.com/office/drawing/2014/main" id="{A60924C9-E50A-4E93-A3BD-58AF4CC08CEB}"/>
              </a:ext>
            </a:extLst>
          </p:cNvPr>
          <p:cNvSpPr/>
          <p:nvPr/>
        </p:nvSpPr>
        <p:spPr>
          <a:xfrm>
            <a:off x="2860252" y="3414173"/>
            <a:ext cx="1122244" cy="238125"/>
          </a:xfrm>
          <a:prstGeom prst="mathMultiply">
            <a:avLst/>
          </a:prstGeom>
          <a:solidFill>
            <a:srgbClr val="FF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Multiplication Sign 45">
            <a:extLst>
              <a:ext uri="{FF2B5EF4-FFF2-40B4-BE49-F238E27FC236}">
                <a16:creationId xmlns:a16="http://schemas.microsoft.com/office/drawing/2014/main" id="{5F45A19B-A611-42C7-AED3-EE9F552DE7A1}"/>
              </a:ext>
            </a:extLst>
          </p:cNvPr>
          <p:cNvSpPr/>
          <p:nvPr/>
        </p:nvSpPr>
        <p:spPr>
          <a:xfrm>
            <a:off x="1061271" y="3841556"/>
            <a:ext cx="1122244" cy="238125"/>
          </a:xfrm>
          <a:prstGeom prst="mathMultiply">
            <a:avLst/>
          </a:prstGeom>
          <a:solidFill>
            <a:srgbClr val="FF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96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down)">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2" grpId="0" animBg="1"/>
      <p:bldP spid="43" grpId="0" animBg="1"/>
      <p:bldP spid="44" grpId="0" animBg="1"/>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CF2D429E-7CEA-4B0C-B576-DF098CAE2DB7}"/>
              </a:ext>
            </a:extLst>
          </p:cNvPr>
          <p:cNvPicPr>
            <a:picLocks noGrp="1" noChangeAspect="1"/>
          </p:cNvPicPr>
          <p:nvPr>
            <p:ph idx="1"/>
          </p:nvPr>
        </p:nvPicPr>
        <p:blipFill>
          <a:blip r:embed="rId2"/>
          <a:stretch>
            <a:fillRect/>
          </a:stretch>
        </p:blipFill>
        <p:spPr>
          <a:xfrm>
            <a:off x="762542" y="2025398"/>
            <a:ext cx="4429743" cy="3743847"/>
          </a:xfrm>
        </p:spPr>
      </p:pic>
      <p:sp>
        <p:nvSpPr>
          <p:cNvPr id="4" name="Slide Number Placeholder 3">
            <a:extLst>
              <a:ext uri="{FF2B5EF4-FFF2-40B4-BE49-F238E27FC236}">
                <a16:creationId xmlns:a16="http://schemas.microsoft.com/office/drawing/2014/main" id="{BA47B471-5950-48BF-A231-0672685D1BD8}"/>
              </a:ext>
            </a:extLst>
          </p:cNvPr>
          <p:cNvSpPr>
            <a:spLocks noGrp="1"/>
          </p:cNvSpPr>
          <p:nvPr>
            <p:ph type="sldNum" sz="quarter" idx="12"/>
          </p:nvPr>
        </p:nvSpPr>
        <p:spPr/>
        <p:txBody>
          <a:bodyPr/>
          <a:lstStyle/>
          <a:p>
            <a:fld id="{03930D90-B5AE-694C-AF4D-B5392C99196C}" type="slidenum">
              <a:rPr lang="en-US" smtClean="0">
                <a:solidFill>
                  <a:srgbClr val="2F5773"/>
                </a:solidFill>
              </a:rPr>
              <a:pPr/>
              <a:t>11</a:t>
            </a:fld>
            <a:endParaRPr lang="en-US">
              <a:solidFill>
                <a:srgbClr val="2F5773"/>
              </a:solidFill>
            </a:endParaRPr>
          </a:p>
        </p:txBody>
      </p:sp>
      <p:pic>
        <p:nvPicPr>
          <p:cNvPr id="14" name="Picture 13">
            <a:extLst>
              <a:ext uri="{FF2B5EF4-FFF2-40B4-BE49-F238E27FC236}">
                <a16:creationId xmlns:a16="http://schemas.microsoft.com/office/drawing/2014/main" id="{2E0F18A2-1471-4A8C-9FE7-28E85147E6E4}"/>
              </a:ext>
            </a:extLst>
          </p:cNvPr>
          <p:cNvPicPr>
            <a:picLocks noChangeAspect="1"/>
          </p:cNvPicPr>
          <p:nvPr/>
        </p:nvPicPr>
        <p:blipFill>
          <a:blip r:embed="rId3"/>
          <a:stretch>
            <a:fillRect/>
          </a:stretch>
        </p:blipFill>
        <p:spPr>
          <a:xfrm>
            <a:off x="5563804" y="1100137"/>
            <a:ext cx="4981575" cy="5324475"/>
          </a:xfrm>
          <a:prstGeom prst="rect">
            <a:avLst/>
          </a:prstGeom>
        </p:spPr>
      </p:pic>
      <p:sp>
        <p:nvSpPr>
          <p:cNvPr id="15" name="Title 1">
            <a:extLst>
              <a:ext uri="{FF2B5EF4-FFF2-40B4-BE49-F238E27FC236}">
                <a16:creationId xmlns:a16="http://schemas.microsoft.com/office/drawing/2014/main" id="{F7535D11-8119-4EFC-938A-2D696DE72D54}"/>
              </a:ext>
            </a:extLst>
          </p:cNvPr>
          <p:cNvSpPr txBox="1">
            <a:spLocks/>
          </p:cNvSpPr>
          <p:nvPr/>
        </p:nvSpPr>
        <p:spPr>
          <a:xfrm>
            <a:off x="457199" y="263317"/>
            <a:ext cx="8884745" cy="555071"/>
          </a:xfrm>
          <a:prstGeom prst="rect">
            <a:avLst/>
          </a:prstGeom>
          <a:ln>
            <a:noFill/>
          </a:ln>
        </p:spPr>
        <p:txBody>
          <a:bodyPr vert="horz" lIns="91440" tIns="45720" rIns="91440" bIns="45720" rtlCol="0" anchor="t">
            <a:normAutofit/>
          </a:bodyPr>
          <a:lstStyle>
            <a:lvl1pPr algn="l" defTabSz="457200" rtl="0" eaLnBrk="1" latinLnBrk="0" hangingPunct="1">
              <a:spcBef>
                <a:spcPct val="0"/>
              </a:spcBef>
              <a:buNone/>
              <a:defRPr sz="2400" u="none" kern="1200">
                <a:solidFill>
                  <a:schemeClr val="tx2"/>
                </a:solidFill>
                <a:latin typeface="+mj-lt"/>
                <a:ea typeface="+mj-ea"/>
                <a:cs typeface="+mj-cs"/>
              </a:defRPr>
            </a:lvl1pPr>
          </a:lstStyle>
          <a:p>
            <a:r>
              <a:rPr lang="en-GB" dirty="0"/>
              <a:t>Q3: Do we have a shared definition of Shadow Banking?</a:t>
            </a:r>
          </a:p>
        </p:txBody>
      </p:sp>
      <p:sp>
        <p:nvSpPr>
          <p:cNvPr id="17" name="TextBox 16">
            <a:extLst>
              <a:ext uri="{FF2B5EF4-FFF2-40B4-BE49-F238E27FC236}">
                <a16:creationId xmlns:a16="http://schemas.microsoft.com/office/drawing/2014/main" id="{FFF022E5-92D1-4A93-8A2F-8A7FC12B3F41}"/>
              </a:ext>
            </a:extLst>
          </p:cNvPr>
          <p:cNvSpPr txBox="1"/>
          <p:nvPr/>
        </p:nvSpPr>
        <p:spPr>
          <a:xfrm>
            <a:off x="969745" y="767998"/>
            <a:ext cx="6097604" cy="369332"/>
          </a:xfrm>
          <a:prstGeom prst="rect">
            <a:avLst/>
          </a:prstGeom>
          <a:noFill/>
        </p:spPr>
        <p:txBody>
          <a:bodyPr wrap="square">
            <a:spAutoFit/>
          </a:bodyPr>
          <a:lstStyle/>
          <a:p>
            <a:r>
              <a:rPr lang="en-GB" sz="1800" b="1" i="1" dirty="0">
                <a:solidFill>
                  <a:schemeClr val="accent6">
                    <a:lumMod val="75000"/>
                  </a:schemeClr>
                </a:solidFill>
                <a:effectLst/>
                <a:latin typeface="Calibri" panose="020F0502020204030204" pitchFamily="34" charset="0"/>
                <a:ea typeface="Calibri" panose="020F0502020204030204" pitchFamily="34" charset="0"/>
              </a:rPr>
              <a:t>allow an observable individual to take an observable decision</a:t>
            </a:r>
            <a:endParaRPr lang="en-GB" dirty="0"/>
          </a:p>
        </p:txBody>
      </p:sp>
    </p:spTree>
    <p:extLst>
      <p:ext uri="{BB962C8B-B14F-4D97-AF65-F5344CB8AC3E}">
        <p14:creationId xmlns:p14="http://schemas.microsoft.com/office/powerpoint/2010/main" val="97717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0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92"/>
            <a:ext cx="3781425" cy="555071"/>
          </a:xfrm>
        </p:spPr>
        <p:txBody>
          <a:bodyPr/>
          <a:lstStyle/>
          <a:p>
            <a:r>
              <a:rPr lang="en-GB" dirty="0"/>
              <a:t>Main contents of the paper</a:t>
            </a:r>
          </a:p>
        </p:txBody>
      </p:sp>
      <p:sp>
        <p:nvSpPr>
          <p:cNvPr id="3" name="Content Placeholder 2"/>
          <p:cNvSpPr>
            <a:spLocks noGrp="1"/>
          </p:cNvSpPr>
          <p:nvPr>
            <p:ph idx="1"/>
          </p:nvPr>
        </p:nvSpPr>
        <p:spPr>
          <a:xfrm>
            <a:off x="315673" y="3325673"/>
            <a:ext cx="4829849" cy="2071460"/>
          </a:xfrm>
        </p:spPr>
        <p:txBody>
          <a:bodyPr>
            <a:normAutofit/>
          </a:bodyPr>
          <a:lstStyle/>
          <a:p>
            <a:r>
              <a:rPr lang="en-GB" dirty="0"/>
              <a:t>The paper exploits the issuance of Guidance and the related Clarification on leveraged loans by the FDIC and the fact that this rule does not apply to all the market participants.</a:t>
            </a:r>
          </a:p>
          <a:p>
            <a:endParaRPr lang="en-GB" dirty="0"/>
          </a:p>
          <a:p>
            <a:r>
              <a:rPr lang="en-GB" dirty="0"/>
              <a:t> </a:t>
            </a:r>
          </a:p>
          <a:p>
            <a:endParaRPr lang="en-GB" dirty="0"/>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2</a:t>
            </a:fld>
            <a:endParaRPr lang="en-US">
              <a:solidFill>
                <a:srgbClr val="2F5773"/>
              </a:solidFill>
            </a:endParaRPr>
          </a:p>
        </p:txBody>
      </p:sp>
      <p:sp>
        <p:nvSpPr>
          <p:cNvPr id="6" name="Content Placeholder 2">
            <a:extLst>
              <a:ext uri="{FF2B5EF4-FFF2-40B4-BE49-F238E27FC236}">
                <a16:creationId xmlns:a16="http://schemas.microsoft.com/office/drawing/2014/main" id="{04B4D75A-1592-47D8-B2E4-3868015F4E2B}"/>
              </a:ext>
            </a:extLst>
          </p:cNvPr>
          <p:cNvSpPr txBox="1">
            <a:spLocks/>
          </p:cNvSpPr>
          <p:nvPr/>
        </p:nvSpPr>
        <p:spPr>
          <a:xfrm>
            <a:off x="315673" y="991949"/>
            <a:ext cx="4758455" cy="2071460"/>
          </a:xfrm>
          <a:prstGeom prst="rect">
            <a:avLst/>
          </a:prstGeom>
        </p:spPr>
        <p:txBody>
          <a:bodyPr vert="horz" lIns="91440" tIns="45720" rIns="91440" bIns="45720" rtlCol="0">
            <a:normAutofit/>
          </a:bodyPr>
          <a:lstStyle>
            <a:lvl1pPr marL="0" indent="0" algn="l" defTabSz="457200" rtl="0" eaLnBrk="1" latinLnBrk="0" hangingPunct="1">
              <a:lnSpc>
                <a:spcPct val="105000"/>
              </a:lnSpc>
              <a:spcBef>
                <a:spcPts val="1200"/>
              </a:spcBef>
              <a:buFontTx/>
              <a:buNone/>
              <a:defRPr sz="16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6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Typical problem for IA in banking regulation: rules enter into force at the same time for all the subjects</a:t>
            </a:r>
          </a:p>
          <a:p>
            <a:endParaRPr lang="en-GB" dirty="0"/>
          </a:p>
        </p:txBody>
      </p:sp>
      <p:pic>
        <p:nvPicPr>
          <p:cNvPr id="12" name="Picture 11">
            <a:extLst>
              <a:ext uri="{FF2B5EF4-FFF2-40B4-BE49-F238E27FC236}">
                <a16:creationId xmlns:a16="http://schemas.microsoft.com/office/drawing/2014/main" id="{B24624A9-AD4E-4366-B29C-4896F956AF3B}"/>
              </a:ext>
            </a:extLst>
          </p:cNvPr>
          <p:cNvPicPr>
            <a:picLocks noChangeAspect="1"/>
          </p:cNvPicPr>
          <p:nvPr/>
        </p:nvPicPr>
        <p:blipFill>
          <a:blip r:embed="rId2"/>
          <a:stretch>
            <a:fillRect/>
          </a:stretch>
        </p:blipFill>
        <p:spPr>
          <a:xfrm>
            <a:off x="6001069" y="177522"/>
            <a:ext cx="4419282" cy="3394314"/>
          </a:xfrm>
          <a:prstGeom prst="rect">
            <a:avLst/>
          </a:prstGeom>
        </p:spPr>
      </p:pic>
      <p:pic>
        <p:nvPicPr>
          <p:cNvPr id="14" name="Picture 13">
            <a:extLst>
              <a:ext uri="{FF2B5EF4-FFF2-40B4-BE49-F238E27FC236}">
                <a16:creationId xmlns:a16="http://schemas.microsoft.com/office/drawing/2014/main" id="{FD26C7D8-CE80-49BF-925F-B9F6524B7F40}"/>
              </a:ext>
            </a:extLst>
          </p:cNvPr>
          <p:cNvPicPr>
            <a:picLocks noChangeAspect="1"/>
          </p:cNvPicPr>
          <p:nvPr/>
        </p:nvPicPr>
        <p:blipFill>
          <a:blip r:embed="rId3"/>
          <a:stretch>
            <a:fillRect/>
          </a:stretch>
        </p:blipFill>
        <p:spPr>
          <a:xfrm>
            <a:off x="169741" y="4719351"/>
            <a:ext cx="4772691" cy="1133633"/>
          </a:xfrm>
          <a:prstGeom prst="rect">
            <a:avLst/>
          </a:prstGeom>
        </p:spPr>
      </p:pic>
      <p:pic>
        <p:nvPicPr>
          <p:cNvPr id="16" name="Picture 15">
            <a:extLst>
              <a:ext uri="{FF2B5EF4-FFF2-40B4-BE49-F238E27FC236}">
                <a16:creationId xmlns:a16="http://schemas.microsoft.com/office/drawing/2014/main" id="{35BCCD34-B8D6-49E4-BEF9-4BEDE66F7A6E}"/>
              </a:ext>
            </a:extLst>
          </p:cNvPr>
          <p:cNvPicPr>
            <a:picLocks noChangeAspect="1"/>
          </p:cNvPicPr>
          <p:nvPr/>
        </p:nvPicPr>
        <p:blipFill>
          <a:blip r:embed="rId4"/>
          <a:stretch>
            <a:fillRect/>
          </a:stretch>
        </p:blipFill>
        <p:spPr>
          <a:xfrm>
            <a:off x="155452" y="1955139"/>
            <a:ext cx="4801270" cy="885949"/>
          </a:xfrm>
          <a:prstGeom prst="rect">
            <a:avLst/>
          </a:prstGeom>
        </p:spPr>
      </p:pic>
      <p:pic>
        <p:nvPicPr>
          <p:cNvPr id="18" name="Picture 17">
            <a:extLst>
              <a:ext uri="{FF2B5EF4-FFF2-40B4-BE49-F238E27FC236}">
                <a16:creationId xmlns:a16="http://schemas.microsoft.com/office/drawing/2014/main" id="{6E226718-ABFC-4C97-B943-D6B6D5274EFC}"/>
              </a:ext>
            </a:extLst>
          </p:cNvPr>
          <p:cNvPicPr>
            <a:picLocks noChangeAspect="1"/>
          </p:cNvPicPr>
          <p:nvPr/>
        </p:nvPicPr>
        <p:blipFill>
          <a:blip r:embed="rId5"/>
          <a:stretch>
            <a:fillRect/>
          </a:stretch>
        </p:blipFill>
        <p:spPr>
          <a:xfrm>
            <a:off x="5467668" y="3606510"/>
            <a:ext cx="4419281" cy="3173358"/>
          </a:xfrm>
          <a:prstGeom prst="rect">
            <a:avLst/>
          </a:prstGeom>
        </p:spPr>
      </p:pic>
    </p:spTree>
    <p:extLst>
      <p:ext uri="{BB962C8B-B14F-4D97-AF65-F5344CB8AC3E}">
        <p14:creationId xmlns:p14="http://schemas.microsoft.com/office/powerpoint/2010/main" val="12022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4768-B817-4F55-BBE1-BACE9721B1C4}"/>
              </a:ext>
            </a:extLst>
          </p:cNvPr>
          <p:cNvSpPr>
            <a:spLocks noGrp="1"/>
          </p:cNvSpPr>
          <p:nvPr>
            <p:ph type="title"/>
          </p:nvPr>
        </p:nvSpPr>
        <p:spPr>
          <a:xfrm>
            <a:off x="161924" y="224100"/>
            <a:ext cx="3743325" cy="555071"/>
          </a:xfrm>
        </p:spPr>
        <p:txBody>
          <a:bodyPr/>
          <a:lstStyle/>
          <a:p>
            <a:r>
              <a:rPr lang="en-GB" dirty="0"/>
              <a:t>Main contents of the paper</a:t>
            </a:r>
          </a:p>
        </p:txBody>
      </p:sp>
      <p:sp>
        <p:nvSpPr>
          <p:cNvPr id="4" name="Slide Number Placeholder 3">
            <a:extLst>
              <a:ext uri="{FF2B5EF4-FFF2-40B4-BE49-F238E27FC236}">
                <a16:creationId xmlns:a16="http://schemas.microsoft.com/office/drawing/2014/main" id="{0C3EDE74-9BB6-492C-A6E1-99957501669C}"/>
              </a:ext>
            </a:extLst>
          </p:cNvPr>
          <p:cNvSpPr>
            <a:spLocks noGrp="1"/>
          </p:cNvSpPr>
          <p:nvPr>
            <p:ph type="sldNum" sz="quarter" idx="12"/>
          </p:nvPr>
        </p:nvSpPr>
        <p:spPr/>
        <p:txBody>
          <a:bodyPr/>
          <a:lstStyle/>
          <a:p>
            <a:fld id="{03930D90-B5AE-694C-AF4D-B5392C99196C}" type="slidenum">
              <a:rPr lang="en-US" smtClean="0">
                <a:solidFill>
                  <a:srgbClr val="2F5773"/>
                </a:solidFill>
              </a:rPr>
              <a:pPr/>
              <a:t>3</a:t>
            </a:fld>
            <a:endParaRPr lang="en-US">
              <a:solidFill>
                <a:srgbClr val="2F5773"/>
              </a:solidFill>
            </a:endParaRPr>
          </a:p>
        </p:txBody>
      </p:sp>
      <p:pic>
        <p:nvPicPr>
          <p:cNvPr id="6" name="Picture 5">
            <a:extLst>
              <a:ext uri="{FF2B5EF4-FFF2-40B4-BE49-F238E27FC236}">
                <a16:creationId xmlns:a16="http://schemas.microsoft.com/office/drawing/2014/main" id="{BC892DE3-5B49-43F3-971F-15049421314F}"/>
              </a:ext>
            </a:extLst>
          </p:cNvPr>
          <p:cNvPicPr>
            <a:picLocks noChangeAspect="1"/>
          </p:cNvPicPr>
          <p:nvPr/>
        </p:nvPicPr>
        <p:blipFill>
          <a:blip r:embed="rId2"/>
          <a:stretch>
            <a:fillRect/>
          </a:stretch>
        </p:blipFill>
        <p:spPr>
          <a:xfrm>
            <a:off x="533400" y="1085738"/>
            <a:ext cx="9097645" cy="800212"/>
          </a:xfrm>
          <a:prstGeom prst="rect">
            <a:avLst/>
          </a:prstGeom>
        </p:spPr>
      </p:pic>
      <p:pic>
        <p:nvPicPr>
          <p:cNvPr id="10" name="Picture 9">
            <a:extLst>
              <a:ext uri="{FF2B5EF4-FFF2-40B4-BE49-F238E27FC236}">
                <a16:creationId xmlns:a16="http://schemas.microsoft.com/office/drawing/2014/main" id="{7CC8121C-95CD-410E-B722-52D45F3A94D3}"/>
              </a:ext>
            </a:extLst>
          </p:cNvPr>
          <p:cNvPicPr>
            <a:picLocks noChangeAspect="1"/>
          </p:cNvPicPr>
          <p:nvPr/>
        </p:nvPicPr>
        <p:blipFill>
          <a:blip r:embed="rId3"/>
          <a:stretch>
            <a:fillRect/>
          </a:stretch>
        </p:blipFill>
        <p:spPr>
          <a:xfrm>
            <a:off x="623887" y="2447925"/>
            <a:ext cx="5972175" cy="866775"/>
          </a:xfrm>
          <a:prstGeom prst="rect">
            <a:avLst/>
          </a:prstGeom>
        </p:spPr>
      </p:pic>
      <p:pic>
        <p:nvPicPr>
          <p:cNvPr id="12" name="Picture 11">
            <a:extLst>
              <a:ext uri="{FF2B5EF4-FFF2-40B4-BE49-F238E27FC236}">
                <a16:creationId xmlns:a16="http://schemas.microsoft.com/office/drawing/2014/main" id="{CDC8A12B-7973-4284-9327-A8EBC6EFB831}"/>
              </a:ext>
            </a:extLst>
          </p:cNvPr>
          <p:cNvPicPr>
            <a:picLocks noChangeAspect="1"/>
          </p:cNvPicPr>
          <p:nvPr/>
        </p:nvPicPr>
        <p:blipFill>
          <a:blip r:embed="rId4"/>
          <a:stretch>
            <a:fillRect/>
          </a:stretch>
        </p:blipFill>
        <p:spPr>
          <a:xfrm>
            <a:off x="1252537" y="3743325"/>
            <a:ext cx="8753475" cy="1895475"/>
          </a:xfrm>
          <a:prstGeom prst="rect">
            <a:avLst/>
          </a:prstGeom>
        </p:spPr>
      </p:pic>
      <p:sp>
        <p:nvSpPr>
          <p:cNvPr id="13" name="Oval 12">
            <a:extLst>
              <a:ext uri="{FF2B5EF4-FFF2-40B4-BE49-F238E27FC236}">
                <a16:creationId xmlns:a16="http://schemas.microsoft.com/office/drawing/2014/main" id="{4A357EBC-F0CD-450D-8DC3-16E12B7DD148}"/>
              </a:ext>
            </a:extLst>
          </p:cNvPr>
          <p:cNvSpPr/>
          <p:nvPr/>
        </p:nvSpPr>
        <p:spPr>
          <a:xfrm>
            <a:off x="1590261" y="3802959"/>
            <a:ext cx="387626" cy="490745"/>
          </a:xfrm>
          <a:prstGeom prst="ellipse">
            <a:avLst/>
          </a:prstGeom>
          <a:solidFill>
            <a:srgbClr val="FFFF00">
              <a:alpha val="11000"/>
            </a:srgb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99A0B6EF-E1BB-4BDC-BD84-3A9EEACE8138}"/>
              </a:ext>
            </a:extLst>
          </p:cNvPr>
          <p:cNvPicPr>
            <a:picLocks noChangeAspect="1"/>
          </p:cNvPicPr>
          <p:nvPr/>
        </p:nvPicPr>
        <p:blipFill>
          <a:blip r:embed="rId5"/>
          <a:stretch>
            <a:fillRect/>
          </a:stretch>
        </p:blipFill>
        <p:spPr>
          <a:xfrm>
            <a:off x="1893404" y="5698434"/>
            <a:ext cx="9037855" cy="499329"/>
          </a:xfrm>
          <a:prstGeom prst="rect">
            <a:avLst/>
          </a:prstGeom>
        </p:spPr>
      </p:pic>
    </p:spTree>
    <p:extLst>
      <p:ext uri="{BB962C8B-B14F-4D97-AF65-F5344CB8AC3E}">
        <p14:creationId xmlns:p14="http://schemas.microsoft.com/office/powerpoint/2010/main" val="204565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2DC384E-4C28-4A9B-9FAD-09626A8136EE}"/>
              </a:ext>
            </a:extLst>
          </p:cNvPr>
          <p:cNvPicPr>
            <a:picLocks noGrp="1" noChangeAspect="1"/>
          </p:cNvPicPr>
          <p:nvPr>
            <p:ph idx="1"/>
          </p:nvPr>
        </p:nvPicPr>
        <p:blipFill>
          <a:blip r:embed="rId2"/>
          <a:stretch>
            <a:fillRect/>
          </a:stretch>
        </p:blipFill>
        <p:spPr>
          <a:xfrm>
            <a:off x="1743075" y="2768106"/>
            <a:ext cx="7353300" cy="3152775"/>
          </a:xfrm>
        </p:spPr>
      </p:pic>
      <p:sp>
        <p:nvSpPr>
          <p:cNvPr id="4" name="Slide Number Placeholder 3">
            <a:extLst>
              <a:ext uri="{FF2B5EF4-FFF2-40B4-BE49-F238E27FC236}">
                <a16:creationId xmlns:a16="http://schemas.microsoft.com/office/drawing/2014/main" id="{59BDF306-C179-4B08-8615-95E29F607366}"/>
              </a:ext>
            </a:extLst>
          </p:cNvPr>
          <p:cNvSpPr>
            <a:spLocks noGrp="1"/>
          </p:cNvSpPr>
          <p:nvPr>
            <p:ph type="sldNum" sz="quarter" idx="12"/>
          </p:nvPr>
        </p:nvSpPr>
        <p:spPr/>
        <p:txBody>
          <a:bodyPr/>
          <a:lstStyle/>
          <a:p>
            <a:fld id="{03930D90-B5AE-694C-AF4D-B5392C99196C}" type="slidenum">
              <a:rPr lang="en-US" smtClean="0">
                <a:solidFill>
                  <a:srgbClr val="2F5773"/>
                </a:solidFill>
              </a:rPr>
              <a:pPr/>
              <a:t>4</a:t>
            </a:fld>
            <a:endParaRPr lang="en-US">
              <a:solidFill>
                <a:srgbClr val="2F5773"/>
              </a:solidFill>
            </a:endParaRPr>
          </a:p>
        </p:txBody>
      </p:sp>
      <p:pic>
        <p:nvPicPr>
          <p:cNvPr id="6" name="Picture 5">
            <a:extLst>
              <a:ext uri="{FF2B5EF4-FFF2-40B4-BE49-F238E27FC236}">
                <a16:creationId xmlns:a16="http://schemas.microsoft.com/office/drawing/2014/main" id="{9DD63481-7E34-4980-8FC4-F4586C24F76C}"/>
              </a:ext>
            </a:extLst>
          </p:cNvPr>
          <p:cNvPicPr>
            <a:picLocks noChangeAspect="1"/>
          </p:cNvPicPr>
          <p:nvPr/>
        </p:nvPicPr>
        <p:blipFill>
          <a:blip r:embed="rId3"/>
          <a:stretch>
            <a:fillRect/>
          </a:stretch>
        </p:blipFill>
        <p:spPr>
          <a:xfrm>
            <a:off x="756750" y="1370347"/>
            <a:ext cx="6982799" cy="1143160"/>
          </a:xfrm>
          <a:prstGeom prst="rect">
            <a:avLst/>
          </a:prstGeom>
        </p:spPr>
      </p:pic>
      <p:sp>
        <p:nvSpPr>
          <p:cNvPr id="9" name="Title 1">
            <a:extLst>
              <a:ext uri="{FF2B5EF4-FFF2-40B4-BE49-F238E27FC236}">
                <a16:creationId xmlns:a16="http://schemas.microsoft.com/office/drawing/2014/main" id="{F2C69349-4DA2-4EBF-A490-29C9E411E495}"/>
              </a:ext>
            </a:extLst>
          </p:cNvPr>
          <p:cNvSpPr>
            <a:spLocks noGrp="1"/>
          </p:cNvSpPr>
          <p:nvPr>
            <p:ph type="title"/>
          </p:nvPr>
        </p:nvSpPr>
        <p:spPr>
          <a:xfrm>
            <a:off x="161924" y="258523"/>
            <a:ext cx="3743325" cy="555071"/>
          </a:xfrm>
        </p:spPr>
        <p:txBody>
          <a:bodyPr/>
          <a:lstStyle/>
          <a:p>
            <a:r>
              <a:rPr lang="en-GB" dirty="0"/>
              <a:t>Main contents of the paper</a:t>
            </a:r>
          </a:p>
        </p:txBody>
      </p:sp>
    </p:spTree>
    <p:extLst>
      <p:ext uri="{BB962C8B-B14F-4D97-AF65-F5344CB8AC3E}">
        <p14:creationId xmlns:p14="http://schemas.microsoft.com/office/powerpoint/2010/main" val="179271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2E50CB-C958-4774-AB0A-315146B34E2A}"/>
              </a:ext>
            </a:extLst>
          </p:cNvPr>
          <p:cNvSpPr>
            <a:spLocks noGrp="1"/>
          </p:cNvSpPr>
          <p:nvPr>
            <p:ph type="sldNum" sz="quarter" idx="12"/>
          </p:nvPr>
        </p:nvSpPr>
        <p:spPr/>
        <p:txBody>
          <a:bodyPr/>
          <a:lstStyle/>
          <a:p>
            <a:fld id="{03930D90-B5AE-694C-AF4D-B5392C99196C}" type="slidenum">
              <a:rPr lang="en-US" smtClean="0">
                <a:solidFill>
                  <a:srgbClr val="2F5773"/>
                </a:solidFill>
              </a:rPr>
              <a:pPr/>
              <a:t>5</a:t>
            </a:fld>
            <a:endParaRPr lang="en-US">
              <a:solidFill>
                <a:srgbClr val="2F5773"/>
              </a:solidFill>
            </a:endParaRPr>
          </a:p>
        </p:txBody>
      </p:sp>
      <p:pic>
        <p:nvPicPr>
          <p:cNvPr id="6" name="Picture 5">
            <a:extLst>
              <a:ext uri="{FF2B5EF4-FFF2-40B4-BE49-F238E27FC236}">
                <a16:creationId xmlns:a16="http://schemas.microsoft.com/office/drawing/2014/main" id="{0018EBE0-F41A-4B7D-80D7-9F7507F32D1F}"/>
              </a:ext>
            </a:extLst>
          </p:cNvPr>
          <p:cNvPicPr>
            <a:picLocks noChangeAspect="1"/>
          </p:cNvPicPr>
          <p:nvPr/>
        </p:nvPicPr>
        <p:blipFill>
          <a:blip r:embed="rId2"/>
          <a:stretch>
            <a:fillRect/>
          </a:stretch>
        </p:blipFill>
        <p:spPr>
          <a:xfrm>
            <a:off x="5621535" y="1152413"/>
            <a:ext cx="5277587" cy="609685"/>
          </a:xfrm>
          <a:prstGeom prst="rect">
            <a:avLst/>
          </a:prstGeom>
        </p:spPr>
      </p:pic>
      <p:pic>
        <p:nvPicPr>
          <p:cNvPr id="12" name="Picture 11">
            <a:extLst>
              <a:ext uri="{FF2B5EF4-FFF2-40B4-BE49-F238E27FC236}">
                <a16:creationId xmlns:a16="http://schemas.microsoft.com/office/drawing/2014/main" id="{79C3B212-1792-4D3A-B397-69CB809DF19C}"/>
              </a:ext>
            </a:extLst>
          </p:cNvPr>
          <p:cNvPicPr>
            <a:picLocks noChangeAspect="1"/>
          </p:cNvPicPr>
          <p:nvPr/>
        </p:nvPicPr>
        <p:blipFill>
          <a:blip r:embed="rId3"/>
          <a:stretch>
            <a:fillRect/>
          </a:stretch>
        </p:blipFill>
        <p:spPr>
          <a:xfrm>
            <a:off x="590549" y="1078512"/>
            <a:ext cx="4714875" cy="638175"/>
          </a:xfrm>
          <a:prstGeom prst="rect">
            <a:avLst/>
          </a:prstGeom>
        </p:spPr>
      </p:pic>
      <p:pic>
        <p:nvPicPr>
          <p:cNvPr id="14" name="Picture 13">
            <a:extLst>
              <a:ext uri="{FF2B5EF4-FFF2-40B4-BE49-F238E27FC236}">
                <a16:creationId xmlns:a16="http://schemas.microsoft.com/office/drawing/2014/main" id="{14ED312F-F034-47CA-9A32-0B8E9297F351}"/>
              </a:ext>
            </a:extLst>
          </p:cNvPr>
          <p:cNvPicPr>
            <a:picLocks noChangeAspect="1"/>
          </p:cNvPicPr>
          <p:nvPr/>
        </p:nvPicPr>
        <p:blipFill>
          <a:blip r:embed="rId4"/>
          <a:stretch>
            <a:fillRect/>
          </a:stretch>
        </p:blipFill>
        <p:spPr>
          <a:xfrm>
            <a:off x="2143126" y="4039398"/>
            <a:ext cx="4486275" cy="342900"/>
          </a:xfrm>
          <a:prstGeom prst="rect">
            <a:avLst/>
          </a:prstGeom>
        </p:spPr>
      </p:pic>
      <p:pic>
        <p:nvPicPr>
          <p:cNvPr id="16" name="Picture 15">
            <a:extLst>
              <a:ext uri="{FF2B5EF4-FFF2-40B4-BE49-F238E27FC236}">
                <a16:creationId xmlns:a16="http://schemas.microsoft.com/office/drawing/2014/main" id="{B0BCF566-B5CC-4970-891F-00F32408EFC8}"/>
              </a:ext>
            </a:extLst>
          </p:cNvPr>
          <p:cNvPicPr>
            <a:picLocks noChangeAspect="1"/>
          </p:cNvPicPr>
          <p:nvPr/>
        </p:nvPicPr>
        <p:blipFill>
          <a:blip r:embed="rId5"/>
          <a:stretch>
            <a:fillRect/>
          </a:stretch>
        </p:blipFill>
        <p:spPr>
          <a:xfrm>
            <a:off x="1821060" y="2011034"/>
            <a:ext cx="7924800" cy="1724025"/>
          </a:xfrm>
          <a:prstGeom prst="rect">
            <a:avLst/>
          </a:prstGeom>
        </p:spPr>
      </p:pic>
      <p:pic>
        <p:nvPicPr>
          <p:cNvPr id="18" name="Picture 17">
            <a:extLst>
              <a:ext uri="{FF2B5EF4-FFF2-40B4-BE49-F238E27FC236}">
                <a16:creationId xmlns:a16="http://schemas.microsoft.com/office/drawing/2014/main" id="{D58EA088-2D6E-4535-BA23-84CBCAED02FB}"/>
              </a:ext>
            </a:extLst>
          </p:cNvPr>
          <p:cNvPicPr>
            <a:picLocks noChangeAspect="1"/>
          </p:cNvPicPr>
          <p:nvPr/>
        </p:nvPicPr>
        <p:blipFill>
          <a:blip r:embed="rId6"/>
          <a:stretch>
            <a:fillRect/>
          </a:stretch>
        </p:blipFill>
        <p:spPr>
          <a:xfrm>
            <a:off x="2411139" y="5018308"/>
            <a:ext cx="6744641" cy="1238423"/>
          </a:xfrm>
          <a:prstGeom prst="rect">
            <a:avLst/>
          </a:prstGeom>
        </p:spPr>
      </p:pic>
      <p:sp>
        <p:nvSpPr>
          <p:cNvPr id="19" name="TextBox 18">
            <a:extLst>
              <a:ext uri="{FF2B5EF4-FFF2-40B4-BE49-F238E27FC236}">
                <a16:creationId xmlns:a16="http://schemas.microsoft.com/office/drawing/2014/main" id="{9A14504B-A9F7-4DBA-ACA7-57DBAB781841}"/>
              </a:ext>
            </a:extLst>
          </p:cNvPr>
          <p:cNvSpPr txBox="1"/>
          <p:nvPr/>
        </p:nvSpPr>
        <p:spPr>
          <a:xfrm>
            <a:off x="7391401" y="4039398"/>
            <a:ext cx="1181100" cy="369332"/>
          </a:xfrm>
          <a:prstGeom prst="rect">
            <a:avLst/>
          </a:prstGeom>
          <a:solidFill>
            <a:srgbClr val="FFFF00">
              <a:alpha val="33000"/>
            </a:srgbClr>
          </a:solidFill>
        </p:spPr>
        <p:txBody>
          <a:bodyPr wrap="square" rtlCol="0">
            <a:spAutoFit/>
          </a:bodyPr>
          <a:lstStyle/>
          <a:p>
            <a:r>
              <a:rPr lang="en-GB" dirty="0"/>
              <a:t>Accuracy?</a:t>
            </a:r>
          </a:p>
        </p:txBody>
      </p:sp>
      <p:sp>
        <p:nvSpPr>
          <p:cNvPr id="20" name="Title 1">
            <a:extLst>
              <a:ext uri="{FF2B5EF4-FFF2-40B4-BE49-F238E27FC236}">
                <a16:creationId xmlns:a16="http://schemas.microsoft.com/office/drawing/2014/main" id="{C5C53AA6-9F72-448B-869B-56148D037FA0}"/>
              </a:ext>
            </a:extLst>
          </p:cNvPr>
          <p:cNvSpPr>
            <a:spLocks noGrp="1"/>
          </p:cNvSpPr>
          <p:nvPr>
            <p:ph type="title"/>
          </p:nvPr>
        </p:nvSpPr>
        <p:spPr>
          <a:xfrm>
            <a:off x="161924" y="224100"/>
            <a:ext cx="3743325" cy="555071"/>
          </a:xfrm>
        </p:spPr>
        <p:txBody>
          <a:bodyPr/>
          <a:lstStyle/>
          <a:p>
            <a:r>
              <a:rPr lang="en-GB" dirty="0"/>
              <a:t>Main contents of the paper</a:t>
            </a:r>
          </a:p>
        </p:txBody>
      </p:sp>
    </p:spTree>
    <p:extLst>
      <p:ext uri="{BB962C8B-B14F-4D97-AF65-F5344CB8AC3E}">
        <p14:creationId xmlns:p14="http://schemas.microsoft.com/office/powerpoint/2010/main" val="142841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AAA96-D8E5-4A5A-B7B7-4FA37702AC92}"/>
              </a:ext>
            </a:extLst>
          </p:cNvPr>
          <p:cNvSpPr>
            <a:spLocks noGrp="1"/>
          </p:cNvSpPr>
          <p:nvPr>
            <p:ph type="sldNum" sz="quarter" idx="12"/>
          </p:nvPr>
        </p:nvSpPr>
        <p:spPr/>
        <p:txBody>
          <a:bodyPr/>
          <a:lstStyle/>
          <a:p>
            <a:fld id="{03930D90-B5AE-694C-AF4D-B5392C99196C}" type="slidenum">
              <a:rPr lang="en-US" smtClean="0">
                <a:solidFill>
                  <a:srgbClr val="2F5773"/>
                </a:solidFill>
              </a:rPr>
              <a:pPr/>
              <a:t>6</a:t>
            </a:fld>
            <a:endParaRPr lang="en-US">
              <a:solidFill>
                <a:srgbClr val="2F5773"/>
              </a:solidFill>
            </a:endParaRPr>
          </a:p>
        </p:txBody>
      </p:sp>
      <p:pic>
        <p:nvPicPr>
          <p:cNvPr id="6" name="Picture 5">
            <a:extLst>
              <a:ext uri="{FF2B5EF4-FFF2-40B4-BE49-F238E27FC236}">
                <a16:creationId xmlns:a16="http://schemas.microsoft.com/office/drawing/2014/main" id="{4E8461BC-1AD0-4615-8B07-720D0AEA00D5}"/>
              </a:ext>
            </a:extLst>
          </p:cNvPr>
          <p:cNvPicPr>
            <a:picLocks noChangeAspect="1"/>
          </p:cNvPicPr>
          <p:nvPr/>
        </p:nvPicPr>
        <p:blipFill>
          <a:blip r:embed="rId2"/>
          <a:stretch>
            <a:fillRect/>
          </a:stretch>
        </p:blipFill>
        <p:spPr>
          <a:xfrm>
            <a:off x="0" y="962315"/>
            <a:ext cx="7382905" cy="952633"/>
          </a:xfrm>
          <a:prstGeom prst="rect">
            <a:avLst/>
          </a:prstGeom>
          <a:solidFill>
            <a:srgbClr val="FFC000"/>
          </a:solidFill>
        </p:spPr>
      </p:pic>
      <p:pic>
        <p:nvPicPr>
          <p:cNvPr id="8" name="Picture 7">
            <a:extLst>
              <a:ext uri="{FF2B5EF4-FFF2-40B4-BE49-F238E27FC236}">
                <a16:creationId xmlns:a16="http://schemas.microsoft.com/office/drawing/2014/main" id="{149E390C-CBEE-433C-81F8-3D615C293DF3}"/>
              </a:ext>
            </a:extLst>
          </p:cNvPr>
          <p:cNvPicPr>
            <a:picLocks noChangeAspect="1"/>
          </p:cNvPicPr>
          <p:nvPr/>
        </p:nvPicPr>
        <p:blipFill>
          <a:blip r:embed="rId3"/>
          <a:stretch>
            <a:fillRect/>
          </a:stretch>
        </p:blipFill>
        <p:spPr>
          <a:xfrm>
            <a:off x="5644164" y="1914948"/>
            <a:ext cx="5591175" cy="742950"/>
          </a:xfrm>
          <a:prstGeom prst="rect">
            <a:avLst/>
          </a:prstGeom>
        </p:spPr>
      </p:pic>
      <p:pic>
        <p:nvPicPr>
          <p:cNvPr id="10" name="Picture 9">
            <a:extLst>
              <a:ext uri="{FF2B5EF4-FFF2-40B4-BE49-F238E27FC236}">
                <a16:creationId xmlns:a16="http://schemas.microsoft.com/office/drawing/2014/main" id="{D3ED464D-95FE-4E27-8C3B-EC804912C555}"/>
              </a:ext>
            </a:extLst>
          </p:cNvPr>
          <p:cNvPicPr>
            <a:picLocks noChangeAspect="1"/>
          </p:cNvPicPr>
          <p:nvPr/>
        </p:nvPicPr>
        <p:blipFill>
          <a:blip r:embed="rId4"/>
          <a:stretch>
            <a:fillRect/>
          </a:stretch>
        </p:blipFill>
        <p:spPr>
          <a:xfrm>
            <a:off x="62425" y="2616930"/>
            <a:ext cx="6238875" cy="1038225"/>
          </a:xfrm>
          <a:prstGeom prst="rect">
            <a:avLst/>
          </a:prstGeom>
        </p:spPr>
      </p:pic>
      <p:pic>
        <p:nvPicPr>
          <p:cNvPr id="12" name="Picture 11">
            <a:extLst>
              <a:ext uri="{FF2B5EF4-FFF2-40B4-BE49-F238E27FC236}">
                <a16:creationId xmlns:a16="http://schemas.microsoft.com/office/drawing/2014/main" id="{4FCE10BE-E17B-4741-A22D-D4A49C8A530B}"/>
              </a:ext>
            </a:extLst>
          </p:cNvPr>
          <p:cNvPicPr>
            <a:picLocks noChangeAspect="1"/>
          </p:cNvPicPr>
          <p:nvPr/>
        </p:nvPicPr>
        <p:blipFill>
          <a:blip r:embed="rId5"/>
          <a:stretch>
            <a:fillRect/>
          </a:stretch>
        </p:blipFill>
        <p:spPr>
          <a:xfrm>
            <a:off x="4053401" y="3838299"/>
            <a:ext cx="7705725" cy="714375"/>
          </a:xfrm>
          <a:prstGeom prst="rect">
            <a:avLst/>
          </a:prstGeom>
        </p:spPr>
      </p:pic>
      <p:pic>
        <p:nvPicPr>
          <p:cNvPr id="18" name="Picture 17">
            <a:extLst>
              <a:ext uri="{FF2B5EF4-FFF2-40B4-BE49-F238E27FC236}">
                <a16:creationId xmlns:a16="http://schemas.microsoft.com/office/drawing/2014/main" id="{BF8E50F7-81A0-4FEB-BD81-D72B8EA7AEA4}"/>
              </a:ext>
            </a:extLst>
          </p:cNvPr>
          <p:cNvPicPr>
            <a:picLocks noChangeAspect="1"/>
          </p:cNvPicPr>
          <p:nvPr/>
        </p:nvPicPr>
        <p:blipFill>
          <a:blip r:embed="rId6"/>
          <a:stretch>
            <a:fillRect/>
          </a:stretch>
        </p:blipFill>
        <p:spPr>
          <a:xfrm>
            <a:off x="3552887" y="5581650"/>
            <a:ext cx="7381875" cy="1276350"/>
          </a:xfrm>
          <a:prstGeom prst="rect">
            <a:avLst/>
          </a:prstGeom>
        </p:spPr>
      </p:pic>
      <p:pic>
        <p:nvPicPr>
          <p:cNvPr id="22" name="Picture 21">
            <a:extLst>
              <a:ext uri="{FF2B5EF4-FFF2-40B4-BE49-F238E27FC236}">
                <a16:creationId xmlns:a16="http://schemas.microsoft.com/office/drawing/2014/main" id="{6C821137-718F-475C-AD97-0E0AE323A191}"/>
              </a:ext>
            </a:extLst>
          </p:cNvPr>
          <p:cNvPicPr>
            <a:picLocks noChangeAspect="1"/>
          </p:cNvPicPr>
          <p:nvPr/>
        </p:nvPicPr>
        <p:blipFill>
          <a:blip r:embed="rId7"/>
          <a:stretch>
            <a:fillRect/>
          </a:stretch>
        </p:blipFill>
        <p:spPr>
          <a:xfrm>
            <a:off x="324363" y="4702374"/>
            <a:ext cx="7419975" cy="1066800"/>
          </a:xfrm>
          <a:prstGeom prst="rect">
            <a:avLst/>
          </a:prstGeom>
        </p:spPr>
      </p:pic>
      <p:sp>
        <p:nvSpPr>
          <p:cNvPr id="23" name="Title 1">
            <a:extLst>
              <a:ext uri="{FF2B5EF4-FFF2-40B4-BE49-F238E27FC236}">
                <a16:creationId xmlns:a16="http://schemas.microsoft.com/office/drawing/2014/main" id="{390CA363-B9F3-4AC5-A632-1832A7192DF5}"/>
              </a:ext>
            </a:extLst>
          </p:cNvPr>
          <p:cNvSpPr>
            <a:spLocks noGrp="1"/>
          </p:cNvSpPr>
          <p:nvPr>
            <p:ph type="title"/>
          </p:nvPr>
        </p:nvSpPr>
        <p:spPr>
          <a:xfrm>
            <a:off x="161924" y="224100"/>
            <a:ext cx="3743325" cy="555071"/>
          </a:xfrm>
        </p:spPr>
        <p:txBody>
          <a:bodyPr/>
          <a:lstStyle/>
          <a:p>
            <a:r>
              <a:rPr lang="en-GB" dirty="0"/>
              <a:t>Main contents of the paper</a:t>
            </a:r>
          </a:p>
        </p:txBody>
      </p:sp>
    </p:spTree>
    <p:extLst>
      <p:ext uri="{BB962C8B-B14F-4D97-AF65-F5344CB8AC3E}">
        <p14:creationId xmlns:p14="http://schemas.microsoft.com/office/powerpoint/2010/main" val="391847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E0FC-E03D-42D2-9B58-025DB8F01993}"/>
              </a:ext>
            </a:extLst>
          </p:cNvPr>
          <p:cNvSpPr>
            <a:spLocks noGrp="1"/>
          </p:cNvSpPr>
          <p:nvPr>
            <p:ph type="title"/>
          </p:nvPr>
        </p:nvSpPr>
        <p:spPr>
          <a:xfrm>
            <a:off x="457200" y="23589"/>
            <a:ext cx="8884745" cy="555071"/>
          </a:xfrm>
        </p:spPr>
        <p:txBody>
          <a:bodyPr/>
          <a:lstStyle/>
          <a:p>
            <a:r>
              <a:rPr lang="en-GB" dirty="0"/>
              <a:t>Q1: Pricing</a:t>
            </a:r>
          </a:p>
        </p:txBody>
      </p:sp>
      <p:sp>
        <p:nvSpPr>
          <p:cNvPr id="3" name="Content Placeholder 2">
            <a:extLst>
              <a:ext uri="{FF2B5EF4-FFF2-40B4-BE49-F238E27FC236}">
                <a16:creationId xmlns:a16="http://schemas.microsoft.com/office/drawing/2014/main" id="{5B0CAA54-26C5-4E33-B0FC-CCDC7931B2FD}"/>
              </a:ext>
            </a:extLst>
          </p:cNvPr>
          <p:cNvSpPr>
            <a:spLocks noGrp="1"/>
          </p:cNvSpPr>
          <p:nvPr>
            <p:ph idx="1"/>
          </p:nvPr>
        </p:nvSpPr>
        <p:spPr>
          <a:xfrm>
            <a:off x="457200" y="597826"/>
            <a:ext cx="10972800" cy="5717143"/>
          </a:xfrm>
        </p:spPr>
        <p:txBody>
          <a:bodyPr>
            <a:normAutofit/>
          </a:bodyPr>
          <a:lstStyle/>
          <a:p>
            <a:r>
              <a:rPr lang="en-GB" sz="1600" dirty="0"/>
              <a:t>Is High Leverage Risk Priced in?</a:t>
            </a:r>
          </a:p>
          <a:p>
            <a:endParaRPr lang="en-GB" dirty="0"/>
          </a:p>
          <a:p>
            <a:r>
              <a:rPr lang="en-GB" dirty="0"/>
              <a:t>		is        adequate gives the risk?</a:t>
            </a:r>
          </a:p>
          <a:p>
            <a:endParaRPr lang="en-GB" dirty="0"/>
          </a:p>
          <a:p>
            <a:r>
              <a:rPr lang="en-GB" dirty="0"/>
              <a:t>		by focusing on        the paper provides evidence about the presence of opportunistic behaviours of shadow banks </a:t>
            </a:r>
          </a:p>
          <a:p>
            <a:endParaRPr lang="en-GB" dirty="0"/>
          </a:p>
          <a:p>
            <a:r>
              <a:rPr lang="en-GB" dirty="0"/>
              <a:t>		it would be interesting to study the adequacy of          with respect of </a:t>
            </a:r>
          </a:p>
          <a:p>
            <a:endParaRPr lang="en-GB" dirty="0"/>
          </a:p>
          <a:p>
            <a:endParaRPr lang="en-GB" dirty="0"/>
          </a:p>
          <a:p>
            <a:endParaRPr lang="en-GB" dirty="0"/>
          </a:p>
          <a:p>
            <a:endParaRPr lang="en-GB" dirty="0"/>
          </a:p>
          <a:p>
            <a:r>
              <a:rPr lang="en-GB" dirty="0"/>
              <a:t>		</a:t>
            </a:r>
          </a:p>
          <a:p>
            <a:r>
              <a:rPr lang="en-GB" dirty="0"/>
              <a:t>	</a:t>
            </a:r>
          </a:p>
          <a:p>
            <a:r>
              <a:rPr lang="en-GB" b="1" dirty="0"/>
              <a:t>Is data on realised losses (default rates and loss rates) available?</a:t>
            </a:r>
          </a:p>
        </p:txBody>
      </p:sp>
      <p:sp>
        <p:nvSpPr>
          <p:cNvPr id="4" name="Slide Number Placeholder 3">
            <a:extLst>
              <a:ext uri="{FF2B5EF4-FFF2-40B4-BE49-F238E27FC236}">
                <a16:creationId xmlns:a16="http://schemas.microsoft.com/office/drawing/2014/main" id="{9B29F97D-8278-4F38-9688-C506A6861255}"/>
              </a:ext>
            </a:extLst>
          </p:cNvPr>
          <p:cNvSpPr>
            <a:spLocks noGrp="1"/>
          </p:cNvSpPr>
          <p:nvPr>
            <p:ph type="sldNum" sz="quarter" idx="12"/>
          </p:nvPr>
        </p:nvSpPr>
        <p:spPr/>
        <p:txBody>
          <a:bodyPr/>
          <a:lstStyle/>
          <a:p>
            <a:fld id="{03930D90-B5AE-694C-AF4D-B5392C99196C}" type="slidenum">
              <a:rPr lang="en-US" smtClean="0">
                <a:solidFill>
                  <a:srgbClr val="2F5773"/>
                </a:solidFill>
              </a:rPr>
              <a:pPr/>
              <a:t>7</a:t>
            </a:fld>
            <a:endParaRPr lang="en-US">
              <a:solidFill>
                <a:srgbClr val="2F5773"/>
              </a:solidFill>
            </a:endParaRPr>
          </a:p>
        </p:txBody>
      </p:sp>
      <p:pic>
        <p:nvPicPr>
          <p:cNvPr id="6" name="Picture 5">
            <a:extLst>
              <a:ext uri="{FF2B5EF4-FFF2-40B4-BE49-F238E27FC236}">
                <a16:creationId xmlns:a16="http://schemas.microsoft.com/office/drawing/2014/main" id="{F1F77D79-E4B2-4E06-9952-1F0FCB33F74A}"/>
              </a:ext>
            </a:extLst>
          </p:cNvPr>
          <p:cNvPicPr>
            <a:picLocks noChangeAspect="1"/>
          </p:cNvPicPr>
          <p:nvPr/>
        </p:nvPicPr>
        <p:blipFill>
          <a:blip r:embed="rId2"/>
          <a:stretch>
            <a:fillRect/>
          </a:stretch>
        </p:blipFill>
        <p:spPr>
          <a:xfrm>
            <a:off x="1625420" y="1420853"/>
            <a:ext cx="295316" cy="323895"/>
          </a:xfrm>
          <a:prstGeom prst="rect">
            <a:avLst/>
          </a:prstGeom>
        </p:spPr>
      </p:pic>
      <p:pic>
        <p:nvPicPr>
          <p:cNvPr id="7" name="Picture 6">
            <a:extLst>
              <a:ext uri="{FF2B5EF4-FFF2-40B4-BE49-F238E27FC236}">
                <a16:creationId xmlns:a16="http://schemas.microsoft.com/office/drawing/2014/main" id="{B521BC4D-A46F-4FD4-A976-08DD73568E2B}"/>
              </a:ext>
            </a:extLst>
          </p:cNvPr>
          <p:cNvPicPr>
            <a:picLocks noChangeAspect="1"/>
          </p:cNvPicPr>
          <p:nvPr/>
        </p:nvPicPr>
        <p:blipFill>
          <a:blip r:embed="rId2"/>
          <a:stretch>
            <a:fillRect/>
          </a:stretch>
        </p:blipFill>
        <p:spPr>
          <a:xfrm>
            <a:off x="2709783" y="2239482"/>
            <a:ext cx="295316" cy="323895"/>
          </a:xfrm>
          <a:prstGeom prst="rect">
            <a:avLst/>
          </a:prstGeom>
        </p:spPr>
      </p:pic>
      <p:sp>
        <p:nvSpPr>
          <p:cNvPr id="12" name="Oval 11">
            <a:extLst>
              <a:ext uri="{FF2B5EF4-FFF2-40B4-BE49-F238E27FC236}">
                <a16:creationId xmlns:a16="http://schemas.microsoft.com/office/drawing/2014/main" id="{48DE59A6-2ACE-4A5A-8DF4-38EFC60C4D3B}"/>
              </a:ext>
            </a:extLst>
          </p:cNvPr>
          <p:cNvSpPr/>
          <p:nvPr/>
        </p:nvSpPr>
        <p:spPr>
          <a:xfrm>
            <a:off x="1592817" y="1430378"/>
            <a:ext cx="341471" cy="362395"/>
          </a:xfrm>
          <a:prstGeom prst="ellipse">
            <a:avLst/>
          </a:prstGeom>
          <a:solidFill>
            <a:srgbClr val="FFFF00">
              <a:alpha val="11000"/>
            </a:srgb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66617E9-9800-463B-8D8B-4AD68C33A0DA}"/>
              </a:ext>
            </a:extLst>
          </p:cNvPr>
          <p:cNvSpPr/>
          <p:nvPr/>
        </p:nvSpPr>
        <p:spPr>
          <a:xfrm>
            <a:off x="2663628" y="2258532"/>
            <a:ext cx="341471" cy="362395"/>
          </a:xfrm>
          <a:prstGeom prst="ellipse">
            <a:avLst/>
          </a:prstGeom>
          <a:solidFill>
            <a:srgbClr val="FFFF00">
              <a:alpha val="11000"/>
            </a:srgb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E2A9AE4-EE6D-4D7C-9FFD-87A68EF191A9}"/>
              </a:ext>
            </a:extLst>
          </p:cNvPr>
          <p:cNvPicPr>
            <a:picLocks noChangeAspect="1"/>
          </p:cNvPicPr>
          <p:nvPr/>
        </p:nvPicPr>
        <p:blipFill>
          <a:blip r:embed="rId3"/>
          <a:stretch>
            <a:fillRect/>
          </a:stretch>
        </p:blipFill>
        <p:spPr>
          <a:xfrm>
            <a:off x="1934288" y="3776508"/>
            <a:ext cx="4978557" cy="1593138"/>
          </a:xfrm>
          <a:prstGeom prst="rect">
            <a:avLst/>
          </a:prstGeom>
        </p:spPr>
      </p:pic>
      <p:pic>
        <p:nvPicPr>
          <p:cNvPr id="19" name="Picture 18">
            <a:extLst>
              <a:ext uri="{FF2B5EF4-FFF2-40B4-BE49-F238E27FC236}">
                <a16:creationId xmlns:a16="http://schemas.microsoft.com/office/drawing/2014/main" id="{602213D6-603D-400F-98C5-3CE3E75DFC20}"/>
              </a:ext>
            </a:extLst>
          </p:cNvPr>
          <p:cNvPicPr>
            <a:picLocks noChangeAspect="1"/>
          </p:cNvPicPr>
          <p:nvPr/>
        </p:nvPicPr>
        <p:blipFill>
          <a:blip r:embed="rId2"/>
          <a:stretch>
            <a:fillRect/>
          </a:stretch>
        </p:blipFill>
        <p:spPr>
          <a:xfrm>
            <a:off x="5503288" y="3017491"/>
            <a:ext cx="316170" cy="346767"/>
          </a:xfrm>
          <a:prstGeom prst="rect">
            <a:avLst/>
          </a:prstGeom>
        </p:spPr>
      </p:pic>
      <p:sp>
        <p:nvSpPr>
          <p:cNvPr id="20" name="Oval 19">
            <a:extLst>
              <a:ext uri="{FF2B5EF4-FFF2-40B4-BE49-F238E27FC236}">
                <a16:creationId xmlns:a16="http://schemas.microsoft.com/office/drawing/2014/main" id="{69CA1720-42A8-4997-A944-7B6A432F9AC3}"/>
              </a:ext>
            </a:extLst>
          </p:cNvPr>
          <p:cNvSpPr/>
          <p:nvPr/>
        </p:nvSpPr>
        <p:spPr>
          <a:xfrm>
            <a:off x="5491856" y="3056126"/>
            <a:ext cx="341471" cy="362395"/>
          </a:xfrm>
          <a:prstGeom prst="ellipse">
            <a:avLst/>
          </a:prstGeom>
          <a:solidFill>
            <a:srgbClr val="FFFF00">
              <a:alpha val="11000"/>
            </a:srgb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C827DB5-2905-42AE-9298-C2054EDCA30E}"/>
              </a:ext>
            </a:extLst>
          </p:cNvPr>
          <p:cNvSpPr txBox="1"/>
          <p:nvPr/>
        </p:nvSpPr>
        <p:spPr>
          <a:xfrm>
            <a:off x="5336281" y="4573077"/>
            <a:ext cx="966353" cy="369332"/>
          </a:xfrm>
          <a:prstGeom prst="rect">
            <a:avLst/>
          </a:prstGeom>
          <a:noFill/>
        </p:spPr>
        <p:txBody>
          <a:bodyPr wrap="square" rtlCol="0">
            <a:spAutoFit/>
          </a:bodyPr>
          <a:lstStyle/>
          <a:p>
            <a:r>
              <a:rPr lang="en-GB" dirty="0"/>
              <a:t>→ EL</a:t>
            </a:r>
          </a:p>
        </p:txBody>
      </p:sp>
      <p:sp>
        <p:nvSpPr>
          <p:cNvPr id="22" name="TextBox 21">
            <a:extLst>
              <a:ext uri="{FF2B5EF4-FFF2-40B4-BE49-F238E27FC236}">
                <a16:creationId xmlns:a16="http://schemas.microsoft.com/office/drawing/2014/main" id="{A5785B99-34FE-4A74-A265-ED9C82892D6E}"/>
              </a:ext>
            </a:extLst>
          </p:cNvPr>
          <p:cNvSpPr txBox="1"/>
          <p:nvPr/>
        </p:nvSpPr>
        <p:spPr>
          <a:xfrm>
            <a:off x="5336280" y="4945454"/>
            <a:ext cx="966353" cy="369332"/>
          </a:xfrm>
          <a:prstGeom prst="rect">
            <a:avLst/>
          </a:prstGeom>
          <a:noFill/>
        </p:spPr>
        <p:txBody>
          <a:bodyPr wrap="square" rtlCol="0">
            <a:spAutoFit/>
          </a:bodyPr>
          <a:lstStyle/>
          <a:p>
            <a:r>
              <a:rPr lang="en-GB" dirty="0"/>
              <a:t>→ UL</a:t>
            </a:r>
          </a:p>
        </p:txBody>
      </p:sp>
      <p:pic>
        <p:nvPicPr>
          <p:cNvPr id="8" name="Picture 7">
            <a:extLst>
              <a:ext uri="{FF2B5EF4-FFF2-40B4-BE49-F238E27FC236}">
                <a16:creationId xmlns:a16="http://schemas.microsoft.com/office/drawing/2014/main" id="{D7AC0437-0959-4F2C-9A3E-D7B137AA1A9A}"/>
              </a:ext>
            </a:extLst>
          </p:cNvPr>
          <p:cNvPicPr>
            <a:picLocks noChangeAspect="1"/>
          </p:cNvPicPr>
          <p:nvPr/>
        </p:nvPicPr>
        <p:blipFill>
          <a:blip r:embed="rId4"/>
          <a:stretch>
            <a:fillRect/>
          </a:stretch>
        </p:blipFill>
        <p:spPr>
          <a:xfrm>
            <a:off x="7571862" y="4880482"/>
            <a:ext cx="3677163" cy="971686"/>
          </a:xfrm>
          <a:prstGeom prst="rect">
            <a:avLst/>
          </a:prstGeom>
        </p:spPr>
      </p:pic>
      <p:pic>
        <p:nvPicPr>
          <p:cNvPr id="10" name="Picture 9">
            <a:extLst>
              <a:ext uri="{FF2B5EF4-FFF2-40B4-BE49-F238E27FC236}">
                <a16:creationId xmlns:a16="http://schemas.microsoft.com/office/drawing/2014/main" id="{B8CEDBA7-F05A-4E94-9F3D-3FBAB552B27D}"/>
              </a:ext>
            </a:extLst>
          </p:cNvPr>
          <p:cNvPicPr>
            <a:picLocks noChangeAspect="1"/>
          </p:cNvPicPr>
          <p:nvPr/>
        </p:nvPicPr>
        <p:blipFill>
          <a:blip r:embed="rId5"/>
          <a:stretch>
            <a:fillRect/>
          </a:stretch>
        </p:blipFill>
        <p:spPr>
          <a:xfrm>
            <a:off x="7761100" y="4212263"/>
            <a:ext cx="2972215" cy="628738"/>
          </a:xfrm>
          <a:prstGeom prst="rect">
            <a:avLst/>
          </a:prstGeom>
        </p:spPr>
      </p:pic>
      <p:sp>
        <p:nvSpPr>
          <p:cNvPr id="23" name="TextBox 22">
            <a:extLst>
              <a:ext uri="{FF2B5EF4-FFF2-40B4-BE49-F238E27FC236}">
                <a16:creationId xmlns:a16="http://schemas.microsoft.com/office/drawing/2014/main" id="{83D6FB57-27E2-4E47-AD50-7E04026AF0D6}"/>
              </a:ext>
            </a:extLst>
          </p:cNvPr>
          <p:cNvSpPr txBox="1"/>
          <p:nvPr/>
        </p:nvSpPr>
        <p:spPr>
          <a:xfrm>
            <a:off x="7567347" y="3537924"/>
            <a:ext cx="3862653" cy="646331"/>
          </a:xfrm>
          <a:prstGeom prst="rect">
            <a:avLst/>
          </a:prstGeom>
          <a:noFill/>
        </p:spPr>
        <p:txBody>
          <a:bodyPr wrap="square">
            <a:spAutoFit/>
          </a:bodyPr>
          <a:lstStyle/>
          <a:p>
            <a:r>
              <a:rPr lang="en-GB" dirty="0"/>
              <a:t>2020 STUDY Requested by the ECON committee (</a:t>
            </a:r>
            <a:r>
              <a:rPr lang="en-GB" dirty="0" err="1"/>
              <a:t>cfr</a:t>
            </a:r>
            <a:r>
              <a:rPr lang="en-GB" dirty="0"/>
              <a:t> slide 9)</a:t>
            </a:r>
          </a:p>
        </p:txBody>
      </p:sp>
    </p:spTree>
    <p:extLst>
      <p:ext uri="{BB962C8B-B14F-4D97-AF65-F5344CB8AC3E}">
        <p14:creationId xmlns:p14="http://schemas.microsoft.com/office/powerpoint/2010/main" val="90783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E213-E719-404A-B015-3638E4B54DA8}"/>
              </a:ext>
            </a:extLst>
          </p:cNvPr>
          <p:cNvSpPr>
            <a:spLocks noGrp="1"/>
          </p:cNvSpPr>
          <p:nvPr>
            <p:ph type="title"/>
          </p:nvPr>
        </p:nvSpPr>
        <p:spPr/>
        <p:txBody>
          <a:bodyPr/>
          <a:lstStyle/>
          <a:p>
            <a:r>
              <a:rPr lang="en-GB" dirty="0"/>
              <a:t>Q2: Do we have data on Shadow banking?</a:t>
            </a:r>
          </a:p>
        </p:txBody>
      </p:sp>
      <p:sp>
        <p:nvSpPr>
          <p:cNvPr id="4" name="Slide Number Placeholder 3">
            <a:extLst>
              <a:ext uri="{FF2B5EF4-FFF2-40B4-BE49-F238E27FC236}">
                <a16:creationId xmlns:a16="http://schemas.microsoft.com/office/drawing/2014/main" id="{245E5173-02CE-4A9A-99B0-AB25E89F2A19}"/>
              </a:ext>
            </a:extLst>
          </p:cNvPr>
          <p:cNvSpPr>
            <a:spLocks noGrp="1"/>
          </p:cNvSpPr>
          <p:nvPr>
            <p:ph type="sldNum" sz="quarter" idx="12"/>
          </p:nvPr>
        </p:nvSpPr>
        <p:spPr/>
        <p:txBody>
          <a:bodyPr/>
          <a:lstStyle/>
          <a:p>
            <a:fld id="{03930D90-B5AE-694C-AF4D-B5392C99196C}" type="slidenum">
              <a:rPr lang="en-US" smtClean="0">
                <a:solidFill>
                  <a:srgbClr val="2F5773"/>
                </a:solidFill>
              </a:rPr>
              <a:pPr/>
              <a:t>8</a:t>
            </a:fld>
            <a:endParaRPr lang="en-US">
              <a:solidFill>
                <a:srgbClr val="2F5773"/>
              </a:solidFill>
            </a:endParaRPr>
          </a:p>
        </p:txBody>
      </p:sp>
      <p:pic>
        <p:nvPicPr>
          <p:cNvPr id="6" name="Picture 5">
            <a:extLst>
              <a:ext uri="{FF2B5EF4-FFF2-40B4-BE49-F238E27FC236}">
                <a16:creationId xmlns:a16="http://schemas.microsoft.com/office/drawing/2014/main" id="{8D1F3790-2DE5-4717-B1E0-882F990F4596}"/>
              </a:ext>
            </a:extLst>
          </p:cNvPr>
          <p:cNvPicPr>
            <a:picLocks noChangeAspect="1"/>
          </p:cNvPicPr>
          <p:nvPr/>
        </p:nvPicPr>
        <p:blipFill>
          <a:blip r:embed="rId2"/>
          <a:stretch>
            <a:fillRect/>
          </a:stretch>
        </p:blipFill>
        <p:spPr>
          <a:xfrm>
            <a:off x="195931" y="2395944"/>
            <a:ext cx="5185234" cy="1693405"/>
          </a:xfrm>
          <a:prstGeom prst="rect">
            <a:avLst/>
          </a:prstGeom>
        </p:spPr>
      </p:pic>
      <p:pic>
        <p:nvPicPr>
          <p:cNvPr id="10" name="Picture 9">
            <a:extLst>
              <a:ext uri="{FF2B5EF4-FFF2-40B4-BE49-F238E27FC236}">
                <a16:creationId xmlns:a16="http://schemas.microsoft.com/office/drawing/2014/main" id="{B312C8A0-9E9C-496C-AED0-5E2E030660E0}"/>
              </a:ext>
            </a:extLst>
          </p:cNvPr>
          <p:cNvPicPr>
            <a:picLocks noChangeAspect="1"/>
          </p:cNvPicPr>
          <p:nvPr/>
        </p:nvPicPr>
        <p:blipFill>
          <a:blip r:embed="rId3"/>
          <a:stretch>
            <a:fillRect/>
          </a:stretch>
        </p:blipFill>
        <p:spPr>
          <a:xfrm>
            <a:off x="161925" y="4376178"/>
            <a:ext cx="4963875" cy="1693405"/>
          </a:xfrm>
          <a:prstGeom prst="rect">
            <a:avLst/>
          </a:prstGeom>
        </p:spPr>
      </p:pic>
      <p:pic>
        <p:nvPicPr>
          <p:cNvPr id="11" name="Picture 10">
            <a:extLst>
              <a:ext uri="{FF2B5EF4-FFF2-40B4-BE49-F238E27FC236}">
                <a16:creationId xmlns:a16="http://schemas.microsoft.com/office/drawing/2014/main" id="{1C64C628-AE40-4218-B1CF-C6ABF621978F}"/>
              </a:ext>
            </a:extLst>
          </p:cNvPr>
          <p:cNvPicPr>
            <a:picLocks noChangeAspect="1"/>
          </p:cNvPicPr>
          <p:nvPr/>
        </p:nvPicPr>
        <p:blipFill>
          <a:blip r:embed="rId4"/>
          <a:stretch>
            <a:fillRect/>
          </a:stretch>
        </p:blipFill>
        <p:spPr>
          <a:xfrm>
            <a:off x="5381165" y="2016006"/>
            <a:ext cx="6317192" cy="4342606"/>
          </a:xfrm>
          <a:prstGeom prst="rect">
            <a:avLst/>
          </a:prstGeom>
        </p:spPr>
      </p:pic>
      <p:pic>
        <p:nvPicPr>
          <p:cNvPr id="13" name="Picture 12">
            <a:extLst>
              <a:ext uri="{FF2B5EF4-FFF2-40B4-BE49-F238E27FC236}">
                <a16:creationId xmlns:a16="http://schemas.microsoft.com/office/drawing/2014/main" id="{CAE844D3-3D90-4B1E-972A-A6425A12D774}"/>
              </a:ext>
            </a:extLst>
          </p:cNvPr>
          <p:cNvPicPr>
            <a:picLocks noChangeAspect="1"/>
          </p:cNvPicPr>
          <p:nvPr/>
        </p:nvPicPr>
        <p:blipFill>
          <a:blip r:embed="rId5"/>
          <a:stretch>
            <a:fillRect/>
          </a:stretch>
        </p:blipFill>
        <p:spPr>
          <a:xfrm>
            <a:off x="1290637" y="1033963"/>
            <a:ext cx="9172575" cy="914400"/>
          </a:xfrm>
          <a:prstGeom prst="rect">
            <a:avLst/>
          </a:prstGeom>
        </p:spPr>
      </p:pic>
      <p:cxnSp>
        <p:nvCxnSpPr>
          <p:cNvPr id="15" name="Straight Connector 14">
            <a:extLst>
              <a:ext uri="{FF2B5EF4-FFF2-40B4-BE49-F238E27FC236}">
                <a16:creationId xmlns:a16="http://schemas.microsoft.com/office/drawing/2014/main" id="{3F07BB92-C042-44DB-85B9-4C5B9EB824CC}"/>
              </a:ext>
            </a:extLst>
          </p:cNvPr>
          <p:cNvCxnSpPr/>
          <p:nvPr/>
        </p:nvCxnSpPr>
        <p:spPr>
          <a:xfrm>
            <a:off x="847725" y="5495925"/>
            <a:ext cx="413385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a:extLst>
              <a:ext uri="{FF2B5EF4-FFF2-40B4-BE49-F238E27FC236}">
                <a16:creationId xmlns:a16="http://schemas.microsoft.com/office/drawing/2014/main" id="{7A820883-E551-4D7E-A940-A84D1B76BC53}"/>
              </a:ext>
            </a:extLst>
          </p:cNvPr>
          <p:cNvCxnSpPr>
            <a:cxnSpLocks/>
          </p:cNvCxnSpPr>
          <p:nvPr/>
        </p:nvCxnSpPr>
        <p:spPr>
          <a:xfrm>
            <a:off x="304800" y="5715000"/>
            <a:ext cx="2449742"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504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45D8-4F22-4C3A-84D6-940286174916}"/>
              </a:ext>
            </a:extLst>
          </p:cNvPr>
          <p:cNvSpPr>
            <a:spLocks noGrp="1"/>
          </p:cNvSpPr>
          <p:nvPr>
            <p:ph type="title"/>
          </p:nvPr>
        </p:nvSpPr>
        <p:spPr/>
        <p:txBody>
          <a:bodyPr/>
          <a:lstStyle/>
          <a:p>
            <a:r>
              <a:rPr lang="en-GB" dirty="0"/>
              <a:t>Q3: Do we have a shared definition of Shadow Banking?</a:t>
            </a:r>
          </a:p>
        </p:txBody>
      </p:sp>
      <p:sp>
        <p:nvSpPr>
          <p:cNvPr id="4" name="Slide Number Placeholder 3">
            <a:extLst>
              <a:ext uri="{FF2B5EF4-FFF2-40B4-BE49-F238E27FC236}">
                <a16:creationId xmlns:a16="http://schemas.microsoft.com/office/drawing/2014/main" id="{4E2CFA6D-4AEB-4364-969A-87E735425535}"/>
              </a:ext>
            </a:extLst>
          </p:cNvPr>
          <p:cNvSpPr>
            <a:spLocks noGrp="1"/>
          </p:cNvSpPr>
          <p:nvPr>
            <p:ph type="sldNum" sz="quarter" idx="12"/>
          </p:nvPr>
        </p:nvSpPr>
        <p:spPr/>
        <p:txBody>
          <a:bodyPr/>
          <a:lstStyle/>
          <a:p>
            <a:fld id="{03930D90-B5AE-694C-AF4D-B5392C99196C}" type="slidenum">
              <a:rPr lang="en-US" smtClean="0">
                <a:solidFill>
                  <a:srgbClr val="2F5773"/>
                </a:solidFill>
              </a:rPr>
              <a:pPr/>
              <a:t>9</a:t>
            </a:fld>
            <a:endParaRPr lang="en-US">
              <a:solidFill>
                <a:srgbClr val="2F5773"/>
              </a:solidFill>
            </a:endParaRPr>
          </a:p>
        </p:txBody>
      </p:sp>
      <p:sp>
        <p:nvSpPr>
          <p:cNvPr id="6" name="TextBox 5">
            <a:extLst>
              <a:ext uri="{FF2B5EF4-FFF2-40B4-BE49-F238E27FC236}">
                <a16:creationId xmlns:a16="http://schemas.microsoft.com/office/drawing/2014/main" id="{5EC706C0-64BA-44FC-8761-8D37CC104B24}"/>
              </a:ext>
            </a:extLst>
          </p:cNvPr>
          <p:cNvSpPr txBox="1"/>
          <p:nvPr/>
        </p:nvSpPr>
        <p:spPr>
          <a:xfrm>
            <a:off x="1023853" y="5547649"/>
            <a:ext cx="10071033" cy="1077218"/>
          </a:xfrm>
          <a:prstGeom prst="rect">
            <a:avLst/>
          </a:prstGeom>
          <a:noFill/>
        </p:spPr>
        <p:txBody>
          <a:bodyPr wrap="square">
            <a:spAutoFit/>
          </a:bodyPr>
          <a:lstStyle/>
          <a:p>
            <a:pPr algn="just"/>
            <a:r>
              <a:rPr lang="en-GB" sz="1600" dirty="0">
                <a:effectLst/>
                <a:latin typeface="Calibri" panose="020F0502020204030204" pitchFamily="34" charset="0"/>
                <a:ea typeface="Calibri" panose="020F0502020204030204" pitchFamily="34" charset="0"/>
              </a:rPr>
              <a:t>&lt;&lt;</a:t>
            </a:r>
            <a:r>
              <a:rPr lang="en-GB" sz="1600" i="1" dirty="0">
                <a:solidFill>
                  <a:schemeClr val="accent6">
                    <a:lumMod val="75000"/>
                  </a:schemeClr>
                </a:solidFill>
                <a:effectLst/>
                <a:latin typeface="Calibri" panose="020F0502020204030204" pitchFamily="34" charset="0"/>
                <a:ea typeface="Calibri" panose="020F0502020204030204" pitchFamily="34" charset="0"/>
              </a:rPr>
              <a:t>In order to give an effective meaning to a notion and not merely an appearance of such in a metaphysical/verbalistic sense, an </a:t>
            </a:r>
            <a:r>
              <a:rPr lang="en-GB" sz="1600" b="1" i="1" dirty="0">
                <a:solidFill>
                  <a:schemeClr val="accent6">
                    <a:lumMod val="75000"/>
                  </a:schemeClr>
                </a:solidFill>
                <a:effectLst/>
                <a:latin typeface="Calibri" panose="020F0502020204030204" pitchFamily="34" charset="0"/>
                <a:ea typeface="Calibri" panose="020F0502020204030204" pitchFamily="34" charset="0"/>
              </a:rPr>
              <a:t>operational definition</a:t>
            </a:r>
            <a:r>
              <a:rPr lang="en-GB" sz="1600" i="1" dirty="0">
                <a:solidFill>
                  <a:schemeClr val="accent6">
                    <a:lumMod val="75000"/>
                  </a:schemeClr>
                </a:solidFill>
                <a:effectLst/>
                <a:latin typeface="Calibri" panose="020F0502020204030204" pitchFamily="34" charset="0"/>
                <a:ea typeface="Calibri" panose="020F0502020204030204" pitchFamily="34" charset="0"/>
              </a:rPr>
              <a:t> is required. By this we mean a definition based on criteria that allows us to measure it. In other words, the definition </a:t>
            </a:r>
            <a:r>
              <a:rPr lang="en-GB" sz="1600" b="1" i="1" dirty="0">
                <a:solidFill>
                  <a:schemeClr val="accent6">
                    <a:lumMod val="75000"/>
                  </a:schemeClr>
                </a:solidFill>
                <a:effectLst/>
                <a:latin typeface="Calibri" panose="020F0502020204030204" pitchFamily="34" charset="0"/>
                <a:ea typeface="Calibri" panose="020F0502020204030204" pitchFamily="34" charset="0"/>
              </a:rPr>
              <a:t>should allow an observable individual to take an observable decision</a:t>
            </a:r>
            <a:r>
              <a:rPr lang="en-GB" sz="1600" i="1" dirty="0">
                <a:solidFill>
                  <a:schemeClr val="accent6">
                    <a:lumMod val="75000"/>
                  </a:schemeClr>
                </a:solidFill>
                <a:effectLst/>
                <a:latin typeface="Calibri" panose="020F0502020204030204" pitchFamily="34" charset="0"/>
                <a:ea typeface="Calibri" panose="020F0502020204030204" pitchFamily="34" charset="0"/>
              </a:rPr>
              <a:t>.</a:t>
            </a:r>
            <a:r>
              <a:rPr lang="en-GB" sz="1600" dirty="0">
                <a:solidFill>
                  <a:schemeClr val="accent6">
                    <a:lumMod val="75000"/>
                  </a:schemeClr>
                </a:solidFill>
                <a:effectLst/>
                <a:latin typeface="Calibri" panose="020F0502020204030204" pitchFamily="34" charset="0"/>
                <a:ea typeface="Calibri" panose="020F0502020204030204" pitchFamily="34" charset="0"/>
              </a:rPr>
              <a:t>&gt;&gt;. </a:t>
            </a:r>
          </a:p>
          <a:p>
            <a:pPr algn="just"/>
            <a:r>
              <a:rPr lang="en-GB" sz="1600" dirty="0">
                <a:solidFill>
                  <a:schemeClr val="accent6">
                    <a:lumMod val="75000"/>
                  </a:schemeClr>
                </a:solidFill>
                <a:effectLst/>
                <a:latin typeface="Calibri" panose="020F0502020204030204" pitchFamily="34" charset="0"/>
                <a:ea typeface="Calibri" panose="020F0502020204030204" pitchFamily="34" charset="0"/>
              </a:rPr>
              <a:t>de </a:t>
            </a:r>
            <a:r>
              <a:rPr lang="en-GB" sz="1600" dirty="0" err="1">
                <a:solidFill>
                  <a:schemeClr val="accent6">
                    <a:lumMod val="75000"/>
                  </a:schemeClr>
                </a:solidFill>
                <a:effectLst/>
                <a:latin typeface="Calibri" panose="020F0502020204030204" pitchFamily="34" charset="0"/>
                <a:ea typeface="Calibri" panose="020F0502020204030204" pitchFamily="34" charset="0"/>
              </a:rPr>
              <a:t>Finetti</a:t>
            </a:r>
            <a:r>
              <a:rPr lang="en-GB" sz="1600" dirty="0">
                <a:solidFill>
                  <a:schemeClr val="accent6">
                    <a:lumMod val="75000"/>
                  </a:schemeClr>
                </a:solidFill>
                <a:effectLst/>
                <a:latin typeface="Calibri" panose="020F0502020204030204" pitchFamily="34" charset="0"/>
                <a:ea typeface="Calibri" panose="020F0502020204030204" pitchFamily="34" charset="0"/>
              </a:rPr>
              <a:t>, 1973 Theory of Probability, </a:t>
            </a:r>
            <a:r>
              <a:rPr lang="en-GB" sz="1600" dirty="0" err="1">
                <a:solidFill>
                  <a:schemeClr val="accent6">
                    <a:lumMod val="75000"/>
                  </a:schemeClr>
                </a:solidFill>
                <a:effectLst/>
                <a:latin typeface="Calibri" panose="020F0502020204030204" pitchFamily="34" charset="0"/>
                <a:ea typeface="Calibri" panose="020F0502020204030204" pitchFamily="34" charset="0"/>
              </a:rPr>
              <a:t>pag</a:t>
            </a:r>
            <a:r>
              <a:rPr lang="en-GB" sz="1600" dirty="0">
                <a:solidFill>
                  <a:schemeClr val="accent6">
                    <a:lumMod val="75000"/>
                  </a:schemeClr>
                </a:solidFill>
                <a:effectLst/>
                <a:latin typeface="Calibri" panose="020F0502020204030204" pitchFamily="34" charset="0"/>
                <a:ea typeface="Calibri" panose="020F0502020204030204" pitchFamily="34" charset="0"/>
              </a:rPr>
              <a:t> 70. </a:t>
            </a:r>
          </a:p>
        </p:txBody>
      </p:sp>
      <p:sp>
        <p:nvSpPr>
          <p:cNvPr id="7" name="TextBox 6">
            <a:extLst>
              <a:ext uri="{FF2B5EF4-FFF2-40B4-BE49-F238E27FC236}">
                <a16:creationId xmlns:a16="http://schemas.microsoft.com/office/drawing/2014/main" id="{78D148DB-91AF-4922-94B6-126557343803}"/>
              </a:ext>
            </a:extLst>
          </p:cNvPr>
          <p:cNvSpPr txBox="1"/>
          <p:nvPr/>
        </p:nvSpPr>
        <p:spPr>
          <a:xfrm>
            <a:off x="269335" y="1001050"/>
            <a:ext cx="7076172"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The expression Shadow banking System was introduced by P. Mc Culley:  </a:t>
            </a:r>
            <a:r>
              <a:rPr lang="en-GB" sz="1800" dirty="0" err="1">
                <a:effectLst/>
                <a:latin typeface="Calibri" panose="020F0502020204030204" pitchFamily="34" charset="0"/>
                <a:ea typeface="Calibri" panose="020F0502020204030204" pitchFamily="34" charset="0"/>
              </a:rPr>
              <a:t>Teton</a:t>
            </a:r>
            <a:r>
              <a:rPr lang="en-GB" sz="1800" dirty="0">
                <a:effectLst/>
                <a:latin typeface="Calibri" panose="020F0502020204030204" pitchFamily="34" charset="0"/>
                <a:ea typeface="Calibri" panose="020F0502020204030204" pitchFamily="34" charset="0"/>
              </a:rPr>
              <a:t> Reflections – 2007. Jackson Hole Economic Symposium</a:t>
            </a:r>
          </a:p>
        </p:txBody>
      </p:sp>
      <p:sp>
        <p:nvSpPr>
          <p:cNvPr id="9" name="TextBox 8">
            <a:extLst>
              <a:ext uri="{FF2B5EF4-FFF2-40B4-BE49-F238E27FC236}">
                <a16:creationId xmlns:a16="http://schemas.microsoft.com/office/drawing/2014/main" id="{310F939E-3209-4764-8BE7-19CFBCA4129E}"/>
              </a:ext>
            </a:extLst>
          </p:cNvPr>
          <p:cNvSpPr txBox="1"/>
          <p:nvPr/>
        </p:nvSpPr>
        <p:spPr>
          <a:xfrm>
            <a:off x="269335" y="1970962"/>
            <a:ext cx="6097604" cy="646331"/>
          </a:xfrm>
          <a:prstGeom prst="rect">
            <a:avLst/>
          </a:prstGeom>
          <a:noFill/>
        </p:spPr>
        <p:txBody>
          <a:bodyPr wrap="square">
            <a:spAutoFit/>
          </a:bodyPr>
          <a:lstStyle/>
          <a:p>
            <a:r>
              <a:rPr lang="en-GB" dirty="0"/>
              <a:t>Shadow Banking: what kind of Macroprudential Regulation Framework? 2020 STUDY Requested by the ECON committee</a:t>
            </a:r>
          </a:p>
        </p:txBody>
      </p:sp>
      <p:pic>
        <p:nvPicPr>
          <p:cNvPr id="13" name="Picture 12">
            <a:extLst>
              <a:ext uri="{FF2B5EF4-FFF2-40B4-BE49-F238E27FC236}">
                <a16:creationId xmlns:a16="http://schemas.microsoft.com/office/drawing/2014/main" id="{DD5EE6A3-7E32-42FB-A379-EAA30E265BEB}"/>
              </a:ext>
            </a:extLst>
          </p:cNvPr>
          <p:cNvPicPr>
            <a:picLocks noChangeAspect="1"/>
          </p:cNvPicPr>
          <p:nvPr/>
        </p:nvPicPr>
        <p:blipFill>
          <a:blip r:embed="rId2"/>
          <a:stretch>
            <a:fillRect/>
          </a:stretch>
        </p:blipFill>
        <p:spPr>
          <a:xfrm>
            <a:off x="852757" y="2987757"/>
            <a:ext cx="6285058" cy="970359"/>
          </a:xfrm>
          <a:prstGeom prst="rect">
            <a:avLst/>
          </a:prstGeom>
        </p:spPr>
      </p:pic>
      <p:pic>
        <p:nvPicPr>
          <p:cNvPr id="15" name="Picture 14">
            <a:extLst>
              <a:ext uri="{FF2B5EF4-FFF2-40B4-BE49-F238E27FC236}">
                <a16:creationId xmlns:a16="http://schemas.microsoft.com/office/drawing/2014/main" id="{4C2F93C7-2D4B-43BF-AEBE-5B82E2784BAB}"/>
              </a:ext>
            </a:extLst>
          </p:cNvPr>
          <p:cNvPicPr>
            <a:picLocks noChangeAspect="1"/>
          </p:cNvPicPr>
          <p:nvPr/>
        </p:nvPicPr>
        <p:blipFill>
          <a:blip r:embed="rId3"/>
          <a:stretch>
            <a:fillRect/>
          </a:stretch>
        </p:blipFill>
        <p:spPr>
          <a:xfrm>
            <a:off x="6978449" y="1500358"/>
            <a:ext cx="4944216" cy="3658051"/>
          </a:xfrm>
          <a:prstGeom prst="rect">
            <a:avLst/>
          </a:prstGeom>
        </p:spPr>
      </p:pic>
    </p:spTree>
    <p:extLst>
      <p:ext uri="{BB962C8B-B14F-4D97-AF65-F5344CB8AC3E}">
        <p14:creationId xmlns:p14="http://schemas.microsoft.com/office/powerpoint/2010/main" val="42699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EBA template ppt">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5c7eb9de-735b-4a68-8fe4-c9c62709b012}" enabled="1" method="Standard" siteId="{3bacb4ff-f1a2-4c92-b96c-e99fec826b68}" removed="0"/>
</clbl:labelList>
</file>

<file path=docProps/app.xml><?xml version="1.0" encoding="utf-8"?>
<Properties xmlns="http://schemas.openxmlformats.org/officeDocument/2006/extended-properties" xmlns:vt="http://schemas.openxmlformats.org/officeDocument/2006/docPropsVTypes">
  <Template>EBA template ppt</Template>
  <TotalTime>30307</TotalTime>
  <Words>379</Words>
  <Application>Microsoft Office PowerPoint</Application>
  <PresentationFormat>Widescreen</PresentationFormat>
  <Paragraphs>52</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Wingdings</vt:lpstr>
      <vt:lpstr>Wingdings 3</vt:lpstr>
      <vt:lpstr>EBA template ppt</vt:lpstr>
      <vt:lpstr>Custom Design</vt:lpstr>
      <vt:lpstr>Leveraged Loans: Is High Leverage Risk Priced in? Newton D. P., Ongena S., Xie R., Zhao B.</vt:lpstr>
      <vt:lpstr>Main contents of the paper</vt:lpstr>
      <vt:lpstr>Main contents of the paper</vt:lpstr>
      <vt:lpstr>Main contents of the paper</vt:lpstr>
      <vt:lpstr>Main contents of the paper</vt:lpstr>
      <vt:lpstr>Main contents of the paper</vt:lpstr>
      <vt:lpstr>Q1: Pricing</vt:lpstr>
      <vt:lpstr>Q2: Do we have data on Shadow banking?</vt:lpstr>
      <vt:lpstr>Q3: Do we have a shared definition of Shadow Banking?</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PRESENTATION TITLE COMES HERE</dc:title>
  <dc:creator>Alessandra Melis</dc:creator>
  <cp:lastModifiedBy>Simone Casellina</cp:lastModifiedBy>
  <cp:revision>1229</cp:revision>
  <cp:lastPrinted>2019-09-29T13:25:06Z</cp:lastPrinted>
  <dcterms:created xsi:type="dcterms:W3CDTF">2017-02-23T09:56:48Z</dcterms:created>
  <dcterms:modified xsi:type="dcterms:W3CDTF">2022-10-24T14:24:46Z</dcterms:modified>
</cp:coreProperties>
</file>